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2" r:id="rId2"/>
    <p:sldMasterId id="2147483694" r:id="rId3"/>
    <p:sldMasterId id="2147483707" r:id="rId4"/>
    <p:sldMasterId id="2147483719" r:id="rId5"/>
    <p:sldMasterId id="2147483734" r:id="rId6"/>
  </p:sldMasterIdLst>
  <p:notesMasterIdLst>
    <p:notesMasterId r:id="rId21"/>
  </p:notesMasterIdLst>
  <p:sldIdLst>
    <p:sldId id="355" r:id="rId7"/>
    <p:sldId id="293" r:id="rId8"/>
    <p:sldId id="341" r:id="rId9"/>
    <p:sldId id="338" r:id="rId10"/>
    <p:sldId id="339" r:id="rId11"/>
    <p:sldId id="340" r:id="rId12"/>
    <p:sldId id="349" r:id="rId13"/>
    <p:sldId id="259" r:id="rId14"/>
    <p:sldId id="280" r:id="rId15"/>
    <p:sldId id="351" r:id="rId16"/>
    <p:sldId id="353" r:id="rId17"/>
    <p:sldId id="350" r:id="rId18"/>
    <p:sldId id="354" r:id="rId19"/>
    <p:sldId id="358" r:id="rId2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3" autoAdjust="0"/>
    <p:restoredTop sz="93979" autoAdjust="0"/>
  </p:normalViewPr>
  <p:slideViewPr>
    <p:cSldViewPr>
      <p:cViewPr>
        <p:scale>
          <a:sx n="58" d="100"/>
          <a:sy n="58" d="100"/>
        </p:scale>
        <p:origin x="736" y="44"/>
      </p:cViewPr>
      <p:guideLst>
        <p:guide orient="horz" pos="2160"/>
        <p:guide pos="3839"/>
      </p:guideLst>
    </p:cSldViewPr>
  </p:slideViewPr>
  <p:outlineViewPr>
    <p:cViewPr>
      <p:scale>
        <a:sx n="33" d="100"/>
        <a:sy n="33" d="100"/>
      </p:scale>
      <p:origin x="0" y="-96"/>
    </p:cViewPr>
  </p:outlineViewPr>
  <p:notesTextViewPr>
    <p:cViewPr>
      <p:scale>
        <a:sx n="1" d="1"/>
        <a:sy n="1" d="1"/>
      </p:scale>
      <p:origin x="0" y="0"/>
    </p:cViewPr>
  </p:notesTextViewPr>
  <p:sorterViewPr>
    <p:cViewPr>
      <p:scale>
        <a:sx n="100" d="100"/>
        <a:sy n="100" d="100"/>
      </p:scale>
      <p:origin x="0" y="-4176"/>
    </p:cViewPr>
  </p:sorterViewPr>
  <p:notesViewPr>
    <p:cSldViewPr>
      <p:cViewPr varScale="1">
        <p:scale>
          <a:sx n="47" d="100"/>
          <a:sy n="47" d="100"/>
        </p:scale>
        <p:origin x="2708" y="5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wa Eltanahy" userId="40ccf89f-3db6-4a3b-a44b-f25e2067b355" providerId="ADAL" clId="{7CBE4EEB-563B-4281-9E88-5611A3A12064}"/>
    <pc:docChg chg="undo redo custSel addSld delSld modSld sldOrd addMainMaster delMainMaster">
      <pc:chgData name="Marwa Eltanahy" userId="40ccf89f-3db6-4a3b-a44b-f25e2067b355" providerId="ADAL" clId="{7CBE4EEB-563B-4281-9E88-5611A3A12064}" dt="2022-03-11T14:09:34.732" v="9699"/>
      <pc:docMkLst>
        <pc:docMk/>
      </pc:docMkLst>
      <pc:sldChg chg="add del">
        <pc:chgData name="Marwa Eltanahy" userId="40ccf89f-3db6-4a3b-a44b-f25e2067b355" providerId="ADAL" clId="{7CBE4EEB-563B-4281-9E88-5611A3A12064}" dt="2022-03-10T15:44:36.178" v="6290" actId="2696"/>
        <pc:sldMkLst>
          <pc:docMk/>
          <pc:sldMk cId="1108315571" sldId="256"/>
        </pc:sldMkLst>
      </pc:sldChg>
      <pc:sldChg chg="addSp delSp modSp ord modAnim modNotesTx">
        <pc:chgData name="Marwa Eltanahy" userId="40ccf89f-3db6-4a3b-a44b-f25e2067b355" providerId="ADAL" clId="{7CBE4EEB-563B-4281-9E88-5611A3A12064}" dt="2022-03-11T08:27:48.030" v="8538" actId="313"/>
        <pc:sldMkLst>
          <pc:docMk/>
          <pc:sldMk cId="217813624" sldId="259"/>
        </pc:sldMkLst>
        <pc:spChg chg="mod">
          <ac:chgData name="Marwa Eltanahy" userId="40ccf89f-3db6-4a3b-a44b-f25e2067b355" providerId="ADAL" clId="{7CBE4EEB-563B-4281-9E88-5611A3A12064}" dt="2022-03-06T12:33:44.553" v="4297" actId="1076"/>
          <ac:spMkLst>
            <pc:docMk/>
            <pc:sldMk cId="217813624" sldId="259"/>
            <ac:spMk id="7" creationId="{7411FBE3-A883-4626-9244-8AE490EB343A}"/>
          </ac:spMkLst>
        </pc:spChg>
        <pc:spChg chg="del">
          <ac:chgData name="Marwa Eltanahy" userId="40ccf89f-3db6-4a3b-a44b-f25e2067b355" providerId="ADAL" clId="{7CBE4EEB-563B-4281-9E88-5611A3A12064}" dt="2022-03-06T11:50:22.429" v="3694" actId="478"/>
          <ac:spMkLst>
            <pc:docMk/>
            <pc:sldMk cId="217813624" sldId="259"/>
            <ac:spMk id="8" creationId="{8450C6EC-4A78-4B52-B7BA-A16CEEA19052}"/>
          </ac:spMkLst>
        </pc:spChg>
        <pc:spChg chg="del">
          <ac:chgData name="Marwa Eltanahy" userId="40ccf89f-3db6-4a3b-a44b-f25e2067b355" providerId="ADAL" clId="{7CBE4EEB-563B-4281-9E88-5611A3A12064}" dt="2022-03-06T11:52:23.872" v="3710" actId="478"/>
          <ac:spMkLst>
            <pc:docMk/>
            <pc:sldMk cId="217813624" sldId="259"/>
            <ac:spMk id="9" creationId="{BEB3919A-8116-4E0D-83EB-DF60CE5B84DA}"/>
          </ac:spMkLst>
        </pc:spChg>
        <pc:spChg chg="mod">
          <ac:chgData name="Marwa Eltanahy" userId="40ccf89f-3db6-4a3b-a44b-f25e2067b355" providerId="ADAL" clId="{7CBE4EEB-563B-4281-9E88-5611A3A12064}" dt="2022-03-06T11:57:58.331" v="3736" actId="1076"/>
          <ac:spMkLst>
            <pc:docMk/>
            <pc:sldMk cId="217813624" sldId="259"/>
            <ac:spMk id="10" creationId="{38E4638B-F257-4C02-A7A4-871AB8324216}"/>
          </ac:spMkLst>
        </pc:spChg>
        <pc:spChg chg="del">
          <ac:chgData name="Marwa Eltanahy" userId="40ccf89f-3db6-4a3b-a44b-f25e2067b355" providerId="ADAL" clId="{7CBE4EEB-563B-4281-9E88-5611A3A12064}" dt="2022-03-06T12:30:44.190" v="4208" actId="478"/>
          <ac:spMkLst>
            <pc:docMk/>
            <pc:sldMk cId="217813624" sldId="259"/>
            <ac:spMk id="11" creationId="{B53DF0C8-36AC-4CD4-AD79-7753EF8CE5AA}"/>
          </ac:spMkLst>
        </pc:spChg>
        <pc:spChg chg="add mod ord">
          <ac:chgData name="Marwa Eltanahy" userId="40ccf89f-3db6-4a3b-a44b-f25e2067b355" providerId="ADAL" clId="{7CBE4EEB-563B-4281-9E88-5611A3A12064}" dt="2022-03-06T12:21:46.712" v="4130" actId="1076"/>
          <ac:spMkLst>
            <pc:docMk/>
            <pc:sldMk cId="217813624" sldId="259"/>
            <ac:spMk id="14" creationId="{C7D78FBB-79DE-4E04-993A-001402189791}"/>
          </ac:spMkLst>
        </pc:spChg>
        <pc:spChg chg="mod">
          <ac:chgData name="Marwa Eltanahy" userId="40ccf89f-3db6-4a3b-a44b-f25e2067b355" providerId="ADAL" clId="{7CBE4EEB-563B-4281-9E88-5611A3A12064}" dt="2022-03-06T12:16:15.878" v="4016" actId="1076"/>
          <ac:spMkLst>
            <pc:docMk/>
            <pc:sldMk cId="217813624" sldId="259"/>
            <ac:spMk id="25" creationId="{E35F70E1-90F7-4C6E-A722-5180738AB402}"/>
          </ac:spMkLst>
        </pc:spChg>
        <pc:spChg chg="mod">
          <ac:chgData name="Marwa Eltanahy" userId="40ccf89f-3db6-4a3b-a44b-f25e2067b355" providerId="ADAL" clId="{7CBE4EEB-563B-4281-9E88-5611A3A12064}" dt="2022-03-06T12:16:37.949" v="4048" actId="20577"/>
          <ac:spMkLst>
            <pc:docMk/>
            <pc:sldMk cId="217813624" sldId="259"/>
            <ac:spMk id="28" creationId="{4A574FB3-4105-4860-9584-E970D34C4E24}"/>
          </ac:spMkLst>
        </pc:spChg>
        <pc:spChg chg="mod">
          <ac:chgData name="Marwa Eltanahy" userId="40ccf89f-3db6-4a3b-a44b-f25e2067b355" providerId="ADAL" clId="{7CBE4EEB-563B-4281-9E88-5611A3A12064}" dt="2022-03-06T12:17:51.185" v="4119" actId="1076"/>
          <ac:spMkLst>
            <pc:docMk/>
            <pc:sldMk cId="217813624" sldId="259"/>
            <ac:spMk id="30" creationId="{3A8A578B-3562-4FBF-96BC-E80D86CCEA00}"/>
          </ac:spMkLst>
        </pc:spChg>
        <pc:spChg chg="mod">
          <ac:chgData name="Marwa Eltanahy" userId="40ccf89f-3db6-4a3b-a44b-f25e2067b355" providerId="ADAL" clId="{7CBE4EEB-563B-4281-9E88-5611A3A12064}" dt="2022-03-06T18:18:08.599" v="6125" actId="1076"/>
          <ac:spMkLst>
            <pc:docMk/>
            <pc:sldMk cId="217813624" sldId="259"/>
            <ac:spMk id="34" creationId="{4C705D66-FAEF-4DBE-9F84-D994C2C069F9}"/>
          </ac:spMkLst>
        </pc:spChg>
        <pc:spChg chg="del">
          <ac:chgData name="Marwa Eltanahy" userId="40ccf89f-3db6-4a3b-a44b-f25e2067b355" providerId="ADAL" clId="{7CBE4EEB-563B-4281-9E88-5611A3A12064}" dt="2022-03-06T12:26:35.141" v="4184" actId="478"/>
          <ac:spMkLst>
            <pc:docMk/>
            <pc:sldMk cId="217813624" sldId="259"/>
            <ac:spMk id="49" creationId="{BC4336C1-5831-476E-A45D-0976C4A29BD7}"/>
          </ac:spMkLst>
        </pc:spChg>
        <pc:spChg chg="del">
          <ac:chgData name="Marwa Eltanahy" userId="40ccf89f-3db6-4a3b-a44b-f25e2067b355" providerId="ADAL" clId="{7CBE4EEB-563B-4281-9E88-5611A3A12064}" dt="2022-03-06T12:26:26.240" v="4183" actId="478"/>
          <ac:spMkLst>
            <pc:docMk/>
            <pc:sldMk cId="217813624" sldId="259"/>
            <ac:spMk id="50" creationId="{20706AF5-1C20-4BAE-A576-761C5100BD85}"/>
          </ac:spMkLst>
        </pc:spChg>
        <pc:spChg chg="add del">
          <ac:chgData name="Marwa Eltanahy" userId="40ccf89f-3db6-4a3b-a44b-f25e2067b355" providerId="ADAL" clId="{7CBE4EEB-563B-4281-9E88-5611A3A12064}" dt="2022-03-06T12:16:01.381" v="4012"/>
          <ac:spMkLst>
            <pc:docMk/>
            <pc:sldMk cId="217813624" sldId="259"/>
            <ac:spMk id="63" creationId="{0F5E33CE-2019-4DC1-8C0A-9592BE7D195D}"/>
          </ac:spMkLst>
        </pc:spChg>
        <pc:spChg chg="add del">
          <ac:chgData name="Marwa Eltanahy" userId="40ccf89f-3db6-4a3b-a44b-f25e2067b355" providerId="ADAL" clId="{7CBE4EEB-563B-4281-9E88-5611A3A12064}" dt="2022-03-06T12:22:47.600" v="4136"/>
          <ac:spMkLst>
            <pc:docMk/>
            <pc:sldMk cId="217813624" sldId="259"/>
            <ac:spMk id="64" creationId="{993DAF56-308C-4C20-A9A1-6EF5C213F3D0}"/>
          </ac:spMkLst>
        </pc:spChg>
        <pc:spChg chg="add mod">
          <ac:chgData name="Marwa Eltanahy" userId="40ccf89f-3db6-4a3b-a44b-f25e2067b355" providerId="ADAL" clId="{7CBE4EEB-563B-4281-9E88-5611A3A12064}" dt="2022-03-10T17:19:16.654" v="7647" actId="20577"/>
          <ac:spMkLst>
            <pc:docMk/>
            <pc:sldMk cId="217813624" sldId="259"/>
            <ac:spMk id="65" creationId="{BC50443E-2F53-4483-BAF6-E34C5CF01A89}"/>
          </ac:spMkLst>
        </pc:spChg>
        <pc:spChg chg="add mod">
          <ac:chgData name="Marwa Eltanahy" userId="40ccf89f-3db6-4a3b-a44b-f25e2067b355" providerId="ADAL" clId="{7CBE4EEB-563B-4281-9E88-5611A3A12064}" dt="2022-03-06T12:29:38.783" v="4192" actId="164"/>
          <ac:spMkLst>
            <pc:docMk/>
            <pc:sldMk cId="217813624" sldId="259"/>
            <ac:spMk id="68" creationId="{E7837369-9112-43AE-AEDD-A7E8B56900EA}"/>
          </ac:spMkLst>
        </pc:spChg>
        <pc:spChg chg="add del mod">
          <ac:chgData name="Marwa Eltanahy" userId="40ccf89f-3db6-4a3b-a44b-f25e2067b355" providerId="ADAL" clId="{7CBE4EEB-563B-4281-9E88-5611A3A12064}" dt="2022-03-06T12:34:04.778" v="4301" actId="478"/>
          <ac:spMkLst>
            <pc:docMk/>
            <pc:sldMk cId="217813624" sldId="259"/>
            <ac:spMk id="72" creationId="{A017DC5D-EDA9-4323-AB52-343F63E6C4F7}"/>
          </ac:spMkLst>
        </pc:spChg>
        <pc:spChg chg="add mod">
          <ac:chgData name="Marwa Eltanahy" userId="40ccf89f-3db6-4a3b-a44b-f25e2067b355" providerId="ADAL" clId="{7CBE4EEB-563B-4281-9E88-5611A3A12064}" dt="2022-03-06T12:29:38.783" v="4192" actId="164"/>
          <ac:spMkLst>
            <pc:docMk/>
            <pc:sldMk cId="217813624" sldId="259"/>
            <ac:spMk id="73" creationId="{A2B12F01-12D2-4DB2-942B-AE0AA72B8702}"/>
          </ac:spMkLst>
        </pc:spChg>
        <pc:spChg chg="del">
          <ac:chgData name="Marwa Eltanahy" userId="40ccf89f-3db6-4a3b-a44b-f25e2067b355" providerId="ADAL" clId="{7CBE4EEB-563B-4281-9E88-5611A3A12064}" dt="2022-03-06T12:29:57.801" v="4197" actId="478"/>
          <ac:spMkLst>
            <pc:docMk/>
            <pc:sldMk cId="217813624" sldId="259"/>
            <ac:spMk id="75" creationId="{8F2CE636-49B9-4AE3-A134-D60BD54766AF}"/>
          </ac:spMkLst>
        </pc:spChg>
        <pc:spChg chg="del">
          <ac:chgData name="Marwa Eltanahy" userId="40ccf89f-3db6-4a3b-a44b-f25e2067b355" providerId="ADAL" clId="{7CBE4EEB-563B-4281-9E88-5611A3A12064}" dt="2022-03-06T12:30:01.612" v="4198" actId="478"/>
          <ac:spMkLst>
            <pc:docMk/>
            <pc:sldMk cId="217813624" sldId="259"/>
            <ac:spMk id="76" creationId="{C3A16E27-1163-4C9B-830E-D6B97AA8E9B9}"/>
          </ac:spMkLst>
        </pc:spChg>
        <pc:spChg chg="add mod">
          <ac:chgData name="Marwa Eltanahy" userId="40ccf89f-3db6-4a3b-a44b-f25e2067b355" providerId="ADAL" clId="{7CBE4EEB-563B-4281-9E88-5611A3A12064}" dt="2022-03-06T12:31:48.995" v="4247" actId="1076"/>
          <ac:spMkLst>
            <pc:docMk/>
            <pc:sldMk cId="217813624" sldId="259"/>
            <ac:spMk id="83" creationId="{EAFE7468-7AF0-46BC-9B0C-74FAD7C25BAD}"/>
          </ac:spMkLst>
        </pc:spChg>
        <pc:spChg chg="add mod">
          <ac:chgData name="Marwa Eltanahy" userId="40ccf89f-3db6-4a3b-a44b-f25e2067b355" providerId="ADAL" clId="{7CBE4EEB-563B-4281-9E88-5611A3A12064}" dt="2022-03-06T12:32:00.393" v="4249" actId="1076"/>
          <ac:spMkLst>
            <pc:docMk/>
            <pc:sldMk cId="217813624" sldId="259"/>
            <ac:spMk id="84" creationId="{D64F2E88-C0AF-4DC2-94E6-2ABAD269F053}"/>
          </ac:spMkLst>
        </pc:spChg>
        <pc:spChg chg="add mod">
          <ac:chgData name="Marwa Eltanahy" userId="40ccf89f-3db6-4a3b-a44b-f25e2067b355" providerId="ADAL" clId="{7CBE4EEB-563B-4281-9E88-5611A3A12064}" dt="2022-03-06T12:32:13.922" v="4253" actId="255"/>
          <ac:spMkLst>
            <pc:docMk/>
            <pc:sldMk cId="217813624" sldId="259"/>
            <ac:spMk id="85" creationId="{CD16F7CE-715D-4A3D-BBEA-4C492519E6A8}"/>
          </ac:spMkLst>
        </pc:spChg>
        <pc:spChg chg="add del mod">
          <ac:chgData name="Marwa Eltanahy" userId="40ccf89f-3db6-4a3b-a44b-f25e2067b355" providerId="ADAL" clId="{7CBE4EEB-563B-4281-9E88-5611A3A12064}" dt="2022-03-06T12:30:04.072" v="4199" actId="478"/>
          <ac:spMkLst>
            <pc:docMk/>
            <pc:sldMk cId="217813624" sldId="259"/>
            <ac:spMk id="86" creationId="{F5D4E021-0BB4-488A-99AF-D4AF535051D8}"/>
          </ac:spMkLst>
        </pc:spChg>
        <pc:spChg chg="add mod">
          <ac:chgData name="Marwa Eltanahy" userId="40ccf89f-3db6-4a3b-a44b-f25e2067b355" providerId="ADAL" clId="{7CBE4EEB-563B-4281-9E88-5611A3A12064}" dt="2022-03-06T12:32:32.666" v="4264" actId="1035"/>
          <ac:spMkLst>
            <pc:docMk/>
            <pc:sldMk cId="217813624" sldId="259"/>
            <ac:spMk id="87" creationId="{39FE443E-D08C-43CD-922A-7A775BB7A211}"/>
          </ac:spMkLst>
        </pc:spChg>
        <pc:spChg chg="add mod">
          <ac:chgData name="Marwa Eltanahy" userId="40ccf89f-3db6-4a3b-a44b-f25e2067b355" providerId="ADAL" clId="{7CBE4EEB-563B-4281-9E88-5611A3A12064}" dt="2022-03-06T12:29:38.783" v="4192" actId="164"/>
          <ac:spMkLst>
            <pc:docMk/>
            <pc:sldMk cId="217813624" sldId="259"/>
            <ac:spMk id="88" creationId="{2D0D5AC5-ED3E-4730-9B63-11CF99365277}"/>
          </ac:spMkLst>
        </pc:spChg>
        <pc:spChg chg="add mod">
          <ac:chgData name="Marwa Eltanahy" userId="40ccf89f-3db6-4a3b-a44b-f25e2067b355" providerId="ADAL" clId="{7CBE4EEB-563B-4281-9E88-5611A3A12064}" dt="2022-03-06T12:33:59.409" v="4299" actId="1076"/>
          <ac:spMkLst>
            <pc:docMk/>
            <pc:sldMk cId="217813624" sldId="259"/>
            <ac:spMk id="90" creationId="{302FE1B9-75FE-4FAF-BBF2-32DEFD1C4607}"/>
          </ac:spMkLst>
        </pc:spChg>
        <pc:spChg chg="add mod">
          <ac:chgData name="Marwa Eltanahy" userId="40ccf89f-3db6-4a3b-a44b-f25e2067b355" providerId="ADAL" clId="{7CBE4EEB-563B-4281-9E88-5611A3A12064}" dt="2022-03-06T12:34:53.150" v="4308" actId="164"/>
          <ac:spMkLst>
            <pc:docMk/>
            <pc:sldMk cId="217813624" sldId="259"/>
            <ac:spMk id="91" creationId="{558A4F42-495E-48A5-9B6E-519D5510CB2B}"/>
          </ac:spMkLst>
        </pc:spChg>
        <pc:grpChg chg="add mod">
          <ac:chgData name="Marwa Eltanahy" userId="40ccf89f-3db6-4a3b-a44b-f25e2067b355" providerId="ADAL" clId="{7CBE4EEB-563B-4281-9E88-5611A3A12064}" dt="2022-03-06T12:26:46.370" v="4186" actId="164"/>
          <ac:grpSpMkLst>
            <pc:docMk/>
            <pc:sldMk cId="217813624" sldId="259"/>
            <ac:grpSpMk id="16" creationId="{440128E4-FEB3-4638-B519-016877EE3B19}"/>
          </ac:grpSpMkLst>
        </pc:grpChg>
        <pc:grpChg chg="mod">
          <ac:chgData name="Marwa Eltanahy" userId="40ccf89f-3db6-4a3b-a44b-f25e2067b355" providerId="ADAL" clId="{7CBE4EEB-563B-4281-9E88-5611A3A12064}" dt="2022-03-06T12:16:10.893" v="4015"/>
          <ac:grpSpMkLst>
            <pc:docMk/>
            <pc:sldMk cId="217813624" sldId="259"/>
            <ac:grpSpMk id="17" creationId="{6442BE24-C1BE-4440-9910-3A2A665FFD88}"/>
          </ac:grpSpMkLst>
        </pc:grpChg>
        <pc:grpChg chg="del">
          <ac:chgData name="Marwa Eltanahy" userId="40ccf89f-3db6-4a3b-a44b-f25e2067b355" providerId="ADAL" clId="{7CBE4EEB-563B-4281-9E88-5611A3A12064}" dt="2022-03-06T12:26:26.240" v="4183" actId="478"/>
          <ac:grpSpMkLst>
            <pc:docMk/>
            <pc:sldMk cId="217813624" sldId="259"/>
            <ac:grpSpMk id="35" creationId="{860A6CAC-B24A-4369-BC69-1AEBDB13BC7F}"/>
          </ac:grpSpMkLst>
        </pc:grpChg>
        <pc:grpChg chg="add mod ord">
          <ac:chgData name="Marwa Eltanahy" userId="40ccf89f-3db6-4a3b-a44b-f25e2067b355" providerId="ADAL" clId="{7CBE4EEB-563B-4281-9E88-5611A3A12064}" dt="2022-03-06T14:44:38.690" v="4401" actId="1076"/>
          <ac:grpSpMkLst>
            <pc:docMk/>
            <pc:sldMk cId="217813624" sldId="259"/>
            <ac:grpSpMk id="62" creationId="{A83A7736-D8F0-4E4F-B7FA-384DEB92A33F}"/>
          </ac:grpSpMkLst>
        </pc:grpChg>
        <pc:grpChg chg="add mod">
          <ac:chgData name="Marwa Eltanahy" userId="40ccf89f-3db6-4a3b-a44b-f25e2067b355" providerId="ADAL" clId="{7CBE4EEB-563B-4281-9E88-5611A3A12064}" dt="2022-03-06T12:26:46.370" v="4186" actId="164"/>
          <ac:grpSpMkLst>
            <pc:docMk/>
            <pc:sldMk cId="217813624" sldId="259"/>
            <ac:grpSpMk id="67" creationId="{248FBB57-CCB2-464A-A88E-1A6A8C712F34}"/>
          </ac:grpSpMkLst>
        </pc:grpChg>
        <pc:grpChg chg="add mod">
          <ac:chgData name="Marwa Eltanahy" userId="40ccf89f-3db6-4a3b-a44b-f25e2067b355" providerId="ADAL" clId="{7CBE4EEB-563B-4281-9E88-5611A3A12064}" dt="2022-03-06T12:29:38.783" v="4192" actId="164"/>
          <ac:grpSpMkLst>
            <pc:docMk/>
            <pc:sldMk cId="217813624" sldId="259"/>
            <ac:grpSpMk id="69" creationId="{6C6C0FF4-6CB8-432D-89D7-CBE3E5514188}"/>
          </ac:grpSpMkLst>
        </pc:grpChg>
        <pc:grpChg chg="add del mod">
          <ac:chgData name="Marwa Eltanahy" userId="40ccf89f-3db6-4a3b-a44b-f25e2067b355" providerId="ADAL" clId="{7CBE4EEB-563B-4281-9E88-5611A3A12064}" dt="2022-03-06T12:29:57.801" v="4197" actId="478"/>
          <ac:grpSpMkLst>
            <pc:docMk/>
            <pc:sldMk cId="217813624" sldId="259"/>
            <ac:grpSpMk id="74" creationId="{7C03E01B-74BA-4227-9D18-4EF97C613421}"/>
          </ac:grpSpMkLst>
        </pc:grpChg>
        <pc:grpChg chg="add mod">
          <ac:chgData name="Marwa Eltanahy" userId="40ccf89f-3db6-4a3b-a44b-f25e2067b355" providerId="ADAL" clId="{7CBE4EEB-563B-4281-9E88-5611A3A12064}" dt="2022-03-06T12:29:38.783" v="4192" actId="164"/>
          <ac:grpSpMkLst>
            <pc:docMk/>
            <pc:sldMk cId="217813624" sldId="259"/>
            <ac:grpSpMk id="77" creationId="{8C991FF5-1807-4419-ACEC-52B3C1FEE823}"/>
          </ac:grpSpMkLst>
        </pc:grpChg>
        <pc:grpChg chg="add mod">
          <ac:chgData name="Marwa Eltanahy" userId="40ccf89f-3db6-4a3b-a44b-f25e2067b355" providerId="ADAL" clId="{7CBE4EEB-563B-4281-9E88-5611A3A12064}" dt="2022-03-06T12:29:38.783" v="4192" actId="164"/>
          <ac:grpSpMkLst>
            <pc:docMk/>
            <pc:sldMk cId="217813624" sldId="259"/>
            <ac:grpSpMk id="80" creationId="{838B94F5-3F10-45F0-A1D9-6137381A4128}"/>
          </ac:grpSpMkLst>
        </pc:grpChg>
        <pc:grpChg chg="add mod">
          <ac:chgData name="Marwa Eltanahy" userId="40ccf89f-3db6-4a3b-a44b-f25e2067b355" providerId="ADAL" clId="{7CBE4EEB-563B-4281-9E88-5611A3A12064}" dt="2022-03-06T12:34:53.150" v="4308" actId="164"/>
          <ac:grpSpMkLst>
            <pc:docMk/>
            <pc:sldMk cId="217813624" sldId="259"/>
            <ac:grpSpMk id="89" creationId="{6A988A79-746A-4F57-AE9F-233E7C756EF3}"/>
          </ac:grpSpMkLst>
        </pc:grpChg>
        <pc:grpChg chg="add mod">
          <ac:chgData name="Marwa Eltanahy" userId="40ccf89f-3db6-4a3b-a44b-f25e2067b355" providerId="ADAL" clId="{7CBE4EEB-563B-4281-9E88-5611A3A12064}" dt="2022-03-06T12:34:53.150" v="4308" actId="164"/>
          <ac:grpSpMkLst>
            <pc:docMk/>
            <pc:sldMk cId="217813624" sldId="259"/>
            <ac:grpSpMk id="92" creationId="{59BFDDFB-01C3-45F5-959C-E5C9ABD2DCCC}"/>
          </ac:grpSpMkLst>
        </pc:grpChg>
        <pc:graphicFrameChg chg="add del">
          <ac:chgData name="Marwa Eltanahy" userId="40ccf89f-3db6-4a3b-a44b-f25e2067b355" providerId="ADAL" clId="{7CBE4EEB-563B-4281-9E88-5611A3A12064}" dt="2022-03-06T11:51:38.423" v="3696"/>
          <ac:graphicFrameMkLst>
            <pc:docMk/>
            <pc:sldMk cId="217813624" sldId="259"/>
            <ac:graphicFrameMk id="2" creationId="{B09DE6FC-CBFE-44C9-8C3E-4B0830117218}"/>
          </ac:graphicFrameMkLst>
        </pc:graphicFrameChg>
        <pc:graphicFrameChg chg="add del">
          <ac:chgData name="Marwa Eltanahy" userId="40ccf89f-3db6-4a3b-a44b-f25e2067b355" providerId="ADAL" clId="{7CBE4EEB-563B-4281-9E88-5611A3A12064}" dt="2022-03-06T11:51:45.453" v="3698"/>
          <ac:graphicFrameMkLst>
            <pc:docMk/>
            <pc:sldMk cId="217813624" sldId="259"/>
            <ac:graphicFrameMk id="3" creationId="{52438575-E0FD-46F7-8356-7F0FBE97677B}"/>
          </ac:graphicFrameMkLst>
        </pc:graphicFrameChg>
        <pc:graphicFrameChg chg="add del mod modGraphic">
          <ac:chgData name="Marwa Eltanahy" userId="40ccf89f-3db6-4a3b-a44b-f25e2067b355" providerId="ADAL" clId="{7CBE4EEB-563B-4281-9E88-5611A3A12064}" dt="2022-03-06T11:59:25.066" v="3745" actId="478"/>
          <ac:graphicFrameMkLst>
            <pc:docMk/>
            <pc:sldMk cId="217813624" sldId="259"/>
            <ac:graphicFrameMk id="4" creationId="{72500425-E30A-4DEF-AA5A-DD8A8AC13CA7}"/>
          </ac:graphicFrameMkLst>
        </pc:graphicFrameChg>
        <pc:graphicFrameChg chg="add mod">
          <ac:chgData name="Marwa Eltanahy" userId="40ccf89f-3db6-4a3b-a44b-f25e2067b355" providerId="ADAL" clId="{7CBE4EEB-563B-4281-9E88-5611A3A12064}" dt="2022-03-06T12:33:41.170" v="4296" actId="1076"/>
          <ac:graphicFrameMkLst>
            <pc:docMk/>
            <pc:sldMk cId="217813624" sldId="259"/>
            <ac:graphicFrameMk id="15" creationId="{48406FDF-4FA5-484F-AB45-B7467C622A55}"/>
          </ac:graphicFrameMkLst>
        </pc:graphicFrameChg>
        <pc:picChg chg="add del mod">
          <ac:chgData name="Marwa Eltanahy" userId="40ccf89f-3db6-4a3b-a44b-f25e2067b355" providerId="ADAL" clId="{7CBE4EEB-563B-4281-9E88-5611A3A12064}" dt="2022-03-06T12:00:13.341" v="3752" actId="478"/>
          <ac:picMkLst>
            <pc:docMk/>
            <pc:sldMk cId="217813624" sldId="259"/>
            <ac:picMk id="5" creationId="{46E3EF57-456A-4784-B38B-034E42628D84}"/>
          </ac:picMkLst>
        </pc:picChg>
        <pc:picChg chg="del mod">
          <ac:chgData name="Marwa Eltanahy" userId="40ccf89f-3db6-4a3b-a44b-f25e2067b355" providerId="ADAL" clId="{7CBE4EEB-563B-4281-9E88-5611A3A12064}" dt="2022-03-06T12:12:18.819" v="3830" actId="478"/>
          <ac:picMkLst>
            <pc:docMk/>
            <pc:sldMk cId="217813624" sldId="259"/>
            <ac:picMk id="13" creationId="{00000000-0000-0000-0000-000000000000}"/>
          </ac:picMkLst>
        </pc:picChg>
        <pc:picChg chg="add mod ord">
          <ac:chgData name="Marwa Eltanahy" userId="40ccf89f-3db6-4a3b-a44b-f25e2067b355" providerId="ADAL" clId="{7CBE4EEB-563B-4281-9E88-5611A3A12064}" dt="2022-03-06T12:11:32.435" v="3822" actId="164"/>
          <ac:picMkLst>
            <pc:docMk/>
            <pc:sldMk cId="217813624" sldId="259"/>
            <ac:picMk id="60" creationId="{3DD00454-5665-4C3E-8A5E-B9282B4DFD18}"/>
          </ac:picMkLst>
        </pc:picChg>
        <pc:picChg chg="add mod">
          <ac:chgData name="Marwa Eltanahy" userId="40ccf89f-3db6-4a3b-a44b-f25e2067b355" providerId="ADAL" clId="{7CBE4EEB-563B-4281-9E88-5611A3A12064}" dt="2022-03-06T12:11:32.435" v="3822" actId="164"/>
          <ac:picMkLst>
            <pc:docMk/>
            <pc:sldMk cId="217813624" sldId="259"/>
            <ac:picMk id="61" creationId="{9DCE2080-83EE-4775-8D90-A11D25E92EAF}"/>
          </ac:picMkLst>
        </pc:picChg>
        <pc:picChg chg="add mod">
          <ac:chgData name="Marwa Eltanahy" userId="40ccf89f-3db6-4a3b-a44b-f25e2067b355" providerId="ADAL" clId="{7CBE4EEB-563B-4281-9E88-5611A3A12064}" dt="2022-03-06T12:27:22.689" v="4188"/>
          <ac:picMkLst>
            <pc:docMk/>
            <pc:sldMk cId="217813624" sldId="259"/>
            <ac:picMk id="66" creationId="{3F96D8E3-22B2-4D42-870D-480157B4D42D}"/>
          </ac:picMkLst>
        </pc:picChg>
      </pc:sldChg>
      <pc:sldChg chg="del">
        <pc:chgData name="Marwa Eltanahy" userId="40ccf89f-3db6-4a3b-a44b-f25e2067b355" providerId="ADAL" clId="{7CBE4EEB-563B-4281-9E88-5611A3A12064}" dt="2022-03-10T16:51:49.833" v="7314" actId="2696"/>
        <pc:sldMkLst>
          <pc:docMk/>
          <pc:sldMk cId="3666618064" sldId="264"/>
        </pc:sldMkLst>
      </pc:sldChg>
      <pc:sldChg chg="addSp delSp modSp del">
        <pc:chgData name="Marwa Eltanahy" userId="40ccf89f-3db6-4a3b-a44b-f25e2067b355" providerId="ADAL" clId="{7CBE4EEB-563B-4281-9E88-5611A3A12064}" dt="2022-03-10T17:14:55.352" v="7497" actId="2696"/>
        <pc:sldMkLst>
          <pc:docMk/>
          <pc:sldMk cId="896161359" sldId="268"/>
        </pc:sldMkLst>
        <pc:spChg chg="add">
          <ac:chgData name="Marwa Eltanahy" userId="40ccf89f-3db6-4a3b-a44b-f25e2067b355" providerId="ADAL" clId="{7CBE4EEB-563B-4281-9E88-5611A3A12064}" dt="2022-02-26T13:34:36.299" v="483"/>
          <ac:spMkLst>
            <pc:docMk/>
            <pc:sldMk cId="896161359" sldId="268"/>
            <ac:spMk id="7" creationId="{C059F9F5-EB0A-4662-9F80-78D2B2FFB9E3}"/>
          </ac:spMkLst>
        </pc:spChg>
        <pc:spChg chg="add">
          <ac:chgData name="Marwa Eltanahy" userId="40ccf89f-3db6-4a3b-a44b-f25e2067b355" providerId="ADAL" clId="{7CBE4EEB-563B-4281-9E88-5611A3A12064}" dt="2022-02-26T13:34:36.299" v="483"/>
          <ac:spMkLst>
            <pc:docMk/>
            <pc:sldMk cId="896161359" sldId="268"/>
            <ac:spMk id="8" creationId="{1D34114F-48F2-4214-BAC9-4FA39479AB20}"/>
          </ac:spMkLst>
        </pc:spChg>
        <pc:grpChg chg="add">
          <ac:chgData name="Marwa Eltanahy" userId="40ccf89f-3db6-4a3b-a44b-f25e2067b355" providerId="ADAL" clId="{7CBE4EEB-563B-4281-9E88-5611A3A12064}" dt="2022-02-26T13:34:36.299" v="483"/>
          <ac:grpSpMkLst>
            <pc:docMk/>
            <pc:sldMk cId="896161359" sldId="268"/>
            <ac:grpSpMk id="4" creationId="{B498CD2F-ABD5-4E50-AF88-2EC42A90E7A9}"/>
          </ac:grpSpMkLst>
        </pc:grpChg>
        <pc:picChg chg="add">
          <ac:chgData name="Marwa Eltanahy" userId="40ccf89f-3db6-4a3b-a44b-f25e2067b355" providerId="ADAL" clId="{7CBE4EEB-563B-4281-9E88-5611A3A12064}" dt="2022-02-26T13:34:36.299" v="483"/>
          <ac:picMkLst>
            <pc:docMk/>
            <pc:sldMk cId="896161359" sldId="268"/>
            <ac:picMk id="3" creationId="{CE2E61AB-F07C-4690-B854-A6C13FE5701D}"/>
          </ac:picMkLst>
        </pc:picChg>
        <pc:picChg chg="add">
          <ac:chgData name="Marwa Eltanahy" userId="40ccf89f-3db6-4a3b-a44b-f25e2067b355" providerId="ADAL" clId="{7CBE4EEB-563B-4281-9E88-5611A3A12064}" dt="2022-02-26T13:34:36.299" v="483"/>
          <ac:picMkLst>
            <pc:docMk/>
            <pc:sldMk cId="896161359" sldId="268"/>
            <ac:picMk id="9" creationId="{23341927-A2C7-47A5-B273-4CEAF59A9B0B}"/>
          </ac:picMkLst>
        </pc:picChg>
        <pc:picChg chg="del mod">
          <ac:chgData name="Marwa Eltanahy" userId="40ccf89f-3db6-4a3b-a44b-f25e2067b355" providerId="ADAL" clId="{7CBE4EEB-563B-4281-9E88-5611A3A12064}" dt="2022-02-26T13:34:34.294" v="482" actId="478"/>
          <ac:picMkLst>
            <pc:docMk/>
            <pc:sldMk cId="896161359" sldId="268"/>
            <ac:picMk id="1026" creationId="{00000000-0000-0000-0000-000000000000}"/>
          </ac:picMkLst>
        </pc:picChg>
      </pc:sldChg>
      <pc:sldChg chg="addSp delSp modSp del">
        <pc:chgData name="Marwa Eltanahy" userId="40ccf89f-3db6-4a3b-a44b-f25e2067b355" providerId="ADAL" clId="{7CBE4EEB-563B-4281-9E88-5611A3A12064}" dt="2022-03-11T05:34:23.118" v="8025" actId="2696"/>
        <pc:sldMkLst>
          <pc:docMk/>
          <pc:sldMk cId="686416172" sldId="276"/>
        </pc:sldMkLst>
        <pc:spChg chg="del">
          <ac:chgData name="Marwa Eltanahy" userId="40ccf89f-3db6-4a3b-a44b-f25e2067b355" providerId="ADAL" clId="{7CBE4EEB-563B-4281-9E88-5611A3A12064}" dt="2022-03-10T17:11:54.633" v="7473" actId="478"/>
          <ac:spMkLst>
            <pc:docMk/>
            <pc:sldMk cId="686416172" sldId="276"/>
            <ac:spMk id="2" creationId="{00000000-0000-0000-0000-000000000000}"/>
          </ac:spMkLst>
        </pc:spChg>
        <pc:spChg chg="del">
          <ac:chgData name="Marwa Eltanahy" userId="40ccf89f-3db6-4a3b-a44b-f25e2067b355" providerId="ADAL" clId="{7CBE4EEB-563B-4281-9E88-5611A3A12064}" dt="2022-03-10T17:12:17.904" v="7479" actId="478"/>
          <ac:spMkLst>
            <pc:docMk/>
            <pc:sldMk cId="686416172" sldId="276"/>
            <ac:spMk id="11" creationId="{B1F7A25E-D8D2-4B4F-ACDB-6C598EAEE925}"/>
          </ac:spMkLst>
        </pc:spChg>
        <pc:spChg chg="add del mod">
          <ac:chgData name="Marwa Eltanahy" userId="40ccf89f-3db6-4a3b-a44b-f25e2067b355" providerId="ADAL" clId="{7CBE4EEB-563B-4281-9E88-5611A3A12064}" dt="2022-03-10T17:12:02.962" v="7475" actId="478"/>
          <ac:spMkLst>
            <pc:docMk/>
            <pc:sldMk cId="686416172" sldId="276"/>
            <ac:spMk id="12" creationId="{9C8162AC-01FC-465E-A463-0105771E97CE}"/>
          </ac:spMkLst>
        </pc:spChg>
        <pc:spChg chg="mod">
          <ac:chgData name="Marwa Eltanahy" userId="40ccf89f-3db6-4a3b-a44b-f25e2067b355" providerId="ADAL" clId="{7CBE4EEB-563B-4281-9E88-5611A3A12064}" dt="2022-03-10T17:12:07.791" v="7476" actId="1076"/>
          <ac:spMkLst>
            <pc:docMk/>
            <pc:sldMk cId="686416172" sldId="276"/>
            <ac:spMk id="34" creationId="{A6771F71-A363-4DBB-A316-3BFD581EF9CD}"/>
          </ac:spMkLst>
        </pc:spChg>
        <pc:spChg chg="add mod">
          <ac:chgData name="Marwa Eltanahy" userId="40ccf89f-3db6-4a3b-a44b-f25e2067b355" providerId="ADAL" clId="{7CBE4EEB-563B-4281-9E88-5611A3A12064}" dt="2022-03-10T17:20:00.061" v="7702" actId="14100"/>
          <ac:spMkLst>
            <pc:docMk/>
            <pc:sldMk cId="686416172" sldId="276"/>
            <ac:spMk id="37" creationId="{E436A177-D4A1-4B6D-813F-05B180C28306}"/>
          </ac:spMkLst>
        </pc:spChg>
        <pc:spChg chg="add">
          <ac:chgData name="Marwa Eltanahy" userId="40ccf89f-3db6-4a3b-a44b-f25e2067b355" providerId="ADAL" clId="{7CBE4EEB-563B-4281-9E88-5611A3A12064}" dt="2022-03-10T17:11:43.258" v="7471"/>
          <ac:spMkLst>
            <pc:docMk/>
            <pc:sldMk cId="686416172" sldId="276"/>
            <ac:spMk id="38" creationId="{687282A3-2075-4B42-AB31-49B3B17DB544}"/>
          </ac:spMkLst>
        </pc:spChg>
        <pc:spChg chg="add">
          <ac:chgData name="Marwa Eltanahy" userId="40ccf89f-3db6-4a3b-a44b-f25e2067b355" providerId="ADAL" clId="{7CBE4EEB-563B-4281-9E88-5611A3A12064}" dt="2022-03-10T17:11:43.258" v="7471"/>
          <ac:spMkLst>
            <pc:docMk/>
            <pc:sldMk cId="686416172" sldId="276"/>
            <ac:spMk id="39" creationId="{2C76947D-134E-43D1-8956-8FFA5E2FA7FB}"/>
          </ac:spMkLst>
        </pc:spChg>
        <pc:spChg chg="add">
          <ac:chgData name="Marwa Eltanahy" userId="40ccf89f-3db6-4a3b-a44b-f25e2067b355" providerId="ADAL" clId="{7CBE4EEB-563B-4281-9E88-5611A3A12064}" dt="2022-03-10T17:11:43.258" v="7471"/>
          <ac:spMkLst>
            <pc:docMk/>
            <pc:sldMk cId="686416172" sldId="276"/>
            <ac:spMk id="40" creationId="{F6C09E6C-0592-4911-A2EF-D2688443F82E}"/>
          </ac:spMkLst>
        </pc:spChg>
        <pc:spChg chg="add">
          <ac:chgData name="Marwa Eltanahy" userId="40ccf89f-3db6-4a3b-a44b-f25e2067b355" providerId="ADAL" clId="{7CBE4EEB-563B-4281-9E88-5611A3A12064}" dt="2022-03-10T17:11:43.258" v="7471"/>
          <ac:spMkLst>
            <pc:docMk/>
            <pc:sldMk cId="686416172" sldId="276"/>
            <ac:spMk id="41" creationId="{F5FC4567-DA81-431F-97BC-F9A09979D11B}"/>
          </ac:spMkLst>
        </pc:spChg>
        <pc:spChg chg="add">
          <ac:chgData name="Marwa Eltanahy" userId="40ccf89f-3db6-4a3b-a44b-f25e2067b355" providerId="ADAL" clId="{7CBE4EEB-563B-4281-9E88-5611A3A12064}" dt="2022-03-10T17:11:43.258" v="7471"/>
          <ac:spMkLst>
            <pc:docMk/>
            <pc:sldMk cId="686416172" sldId="276"/>
            <ac:spMk id="42" creationId="{7B41F22D-5E51-49E4-8C29-43E858A9D3CA}"/>
          </ac:spMkLst>
        </pc:spChg>
        <pc:spChg chg="add mod">
          <ac:chgData name="Marwa Eltanahy" userId="40ccf89f-3db6-4a3b-a44b-f25e2067b355" providerId="ADAL" clId="{7CBE4EEB-563B-4281-9E88-5611A3A12064}" dt="2022-03-10T17:12:21.462" v="7480" actId="1076"/>
          <ac:spMkLst>
            <pc:docMk/>
            <pc:sldMk cId="686416172" sldId="276"/>
            <ac:spMk id="43" creationId="{F2875E32-B380-4876-8F30-10503D031915}"/>
          </ac:spMkLst>
        </pc:spChg>
        <pc:spChg chg="add">
          <ac:chgData name="Marwa Eltanahy" userId="40ccf89f-3db6-4a3b-a44b-f25e2067b355" providerId="ADAL" clId="{7CBE4EEB-563B-4281-9E88-5611A3A12064}" dt="2022-03-10T17:11:43.258" v="7471"/>
          <ac:spMkLst>
            <pc:docMk/>
            <pc:sldMk cId="686416172" sldId="276"/>
            <ac:spMk id="44" creationId="{797CAC19-A28D-4AED-910B-6D1041DC910B}"/>
          </ac:spMkLst>
        </pc:spChg>
        <pc:spChg chg="add">
          <ac:chgData name="Marwa Eltanahy" userId="40ccf89f-3db6-4a3b-a44b-f25e2067b355" providerId="ADAL" clId="{7CBE4EEB-563B-4281-9E88-5611A3A12064}" dt="2022-03-10T17:11:43.258" v="7471"/>
          <ac:spMkLst>
            <pc:docMk/>
            <pc:sldMk cId="686416172" sldId="276"/>
            <ac:spMk id="45" creationId="{7FD52B73-60B4-4321-B7A3-BC8055F0EBD3}"/>
          </ac:spMkLst>
        </pc:spChg>
        <pc:spChg chg="add del">
          <ac:chgData name="Marwa Eltanahy" userId="40ccf89f-3db6-4a3b-a44b-f25e2067b355" providerId="ADAL" clId="{7CBE4EEB-563B-4281-9E88-5611A3A12064}" dt="2022-03-10T17:12:49.237" v="7482"/>
          <ac:spMkLst>
            <pc:docMk/>
            <pc:sldMk cId="686416172" sldId="276"/>
            <ac:spMk id="55" creationId="{12122AEA-B549-46A9-8659-1799E11986E3}"/>
          </ac:spMkLst>
        </pc:spChg>
        <pc:spChg chg="add del">
          <ac:chgData name="Marwa Eltanahy" userId="40ccf89f-3db6-4a3b-a44b-f25e2067b355" providerId="ADAL" clId="{7CBE4EEB-563B-4281-9E88-5611A3A12064}" dt="2022-03-10T17:12:49.237" v="7482"/>
          <ac:spMkLst>
            <pc:docMk/>
            <pc:sldMk cId="686416172" sldId="276"/>
            <ac:spMk id="56" creationId="{2616438F-9FC0-4034-A2B7-672E3C042D2C}"/>
          </ac:spMkLst>
        </pc:spChg>
        <pc:spChg chg="add del">
          <ac:chgData name="Marwa Eltanahy" userId="40ccf89f-3db6-4a3b-a44b-f25e2067b355" providerId="ADAL" clId="{7CBE4EEB-563B-4281-9E88-5611A3A12064}" dt="2022-03-10T17:12:49.237" v="7482"/>
          <ac:spMkLst>
            <pc:docMk/>
            <pc:sldMk cId="686416172" sldId="276"/>
            <ac:spMk id="57" creationId="{A35FA831-E218-4F3B-96BE-1FC2309F0A5D}"/>
          </ac:spMkLst>
        </pc:spChg>
        <pc:spChg chg="add del">
          <ac:chgData name="Marwa Eltanahy" userId="40ccf89f-3db6-4a3b-a44b-f25e2067b355" providerId="ADAL" clId="{7CBE4EEB-563B-4281-9E88-5611A3A12064}" dt="2022-03-10T17:12:49.237" v="7482"/>
          <ac:spMkLst>
            <pc:docMk/>
            <pc:sldMk cId="686416172" sldId="276"/>
            <ac:spMk id="58" creationId="{976213D6-C7C5-4A8E-AB5E-F50317848C50}"/>
          </ac:spMkLst>
        </pc:spChg>
        <pc:spChg chg="add del">
          <ac:chgData name="Marwa Eltanahy" userId="40ccf89f-3db6-4a3b-a44b-f25e2067b355" providerId="ADAL" clId="{7CBE4EEB-563B-4281-9E88-5611A3A12064}" dt="2022-03-10T17:12:49.237" v="7482"/>
          <ac:spMkLst>
            <pc:docMk/>
            <pc:sldMk cId="686416172" sldId="276"/>
            <ac:spMk id="59" creationId="{6D149938-97FE-4570-A1D6-95C38F323FCA}"/>
          </ac:spMkLst>
        </pc:spChg>
        <pc:spChg chg="add del">
          <ac:chgData name="Marwa Eltanahy" userId="40ccf89f-3db6-4a3b-a44b-f25e2067b355" providerId="ADAL" clId="{7CBE4EEB-563B-4281-9E88-5611A3A12064}" dt="2022-03-10T17:12:49.237" v="7482"/>
          <ac:spMkLst>
            <pc:docMk/>
            <pc:sldMk cId="686416172" sldId="276"/>
            <ac:spMk id="60" creationId="{975E44E2-3707-4316-924D-8E07CAE67542}"/>
          </ac:spMkLst>
        </pc:spChg>
        <pc:spChg chg="add del">
          <ac:chgData name="Marwa Eltanahy" userId="40ccf89f-3db6-4a3b-a44b-f25e2067b355" providerId="ADAL" clId="{7CBE4EEB-563B-4281-9E88-5611A3A12064}" dt="2022-03-10T17:12:49.237" v="7482"/>
          <ac:spMkLst>
            <pc:docMk/>
            <pc:sldMk cId="686416172" sldId="276"/>
            <ac:spMk id="61" creationId="{7A85A6F6-867C-4160-AB99-A73EDD3EC4E4}"/>
          </ac:spMkLst>
        </pc:spChg>
        <pc:spChg chg="add del">
          <ac:chgData name="Marwa Eltanahy" userId="40ccf89f-3db6-4a3b-a44b-f25e2067b355" providerId="ADAL" clId="{7CBE4EEB-563B-4281-9E88-5611A3A12064}" dt="2022-03-10T17:12:49.237" v="7482"/>
          <ac:spMkLst>
            <pc:docMk/>
            <pc:sldMk cId="686416172" sldId="276"/>
            <ac:spMk id="62" creationId="{8B3013E0-73C7-4E16-B17D-5AF4D437FA51}"/>
          </ac:spMkLst>
        </pc:spChg>
        <pc:spChg chg="add del">
          <ac:chgData name="Marwa Eltanahy" userId="40ccf89f-3db6-4a3b-a44b-f25e2067b355" providerId="ADAL" clId="{7CBE4EEB-563B-4281-9E88-5611A3A12064}" dt="2022-03-10T17:12:49.237" v="7482"/>
          <ac:spMkLst>
            <pc:docMk/>
            <pc:sldMk cId="686416172" sldId="276"/>
            <ac:spMk id="63" creationId="{2AE68D48-1BAA-4268-94B5-3569C56B799B}"/>
          </ac:spMkLst>
        </pc:spChg>
        <pc:grpChg chg="add">
          <ac:chgData name="Marwa Eltanahy" userId="40ccf89f-3db6-4a3b-a44b-f25e2067b355" providerId="ADAL" clId="{7CBE4EEB-563B-4281-9E88-5611A3A12064}" dt="2022-03-10T17:11:43.258" v="7471"/>
          <ac:grpSpMkLst>
            <pc:docMk/>
            <pc:sldMk cId="686416172" sldId="276"/>
            <ac:grpSpMk id="24" creationId="{36DCF25A-8098-43B9-8945-0A2A5D8C5D1B}"/>
          </ac:grpSpMkLst>
        </pc:grpChg>
        <pc:grpChg chg="add">
          <ac:chgData name="Marwa Eltanahy" userId="40ccf89f-3db6-4a3b-a44b-f25e2067b355" providerId="ADAL" clId="{7CBE4EEB-563B-4281-9E88-5611A3A12064}" dt="2022-03-10T17:11:43.258" v="7471"/>
          <ac:grpSpMkLst>
            <pc:docMk/>
            <pc:sldMk cId="686416172" sldId="276"/>
            <ac:grpSpMk id="30" creationId="{FFFA7400-0179-43E9-B03F-50697B168420}"/>
          </ac:grpSpMkLst>
        </pc:grpChg>
        <pc:grpChg chg="add">
          <ac:chgData name="Marwa Eltanahy" userId="40ccf89f-3db6-4a3b-a44b-f25e2067b355" providerId="ADAL" clId="{7CBE4EEB-563B-4281-9E88-5611A3A12064}" dt="2022-03-10T17:11:43.258" v="7471"/>
          <ac:grpSpMkLst>
            <pc:docMk/>
            <pc:sldMk cId="686416172" sldId="276"/>
            <ac:grpSpMk id="33" creationId="{A5D318EA-95C5-42E8-98A4-AFED4F451583}"/>
          </ac:grpSpMkLst>
        </pc:grpChg>
        <pc:grpChg chg="add del mod">
          <ac:chgData name="Marwa Eltanahy" userId="40ccf89f-3db6-4a3b-a44b-f25e2067b355" providerId="ADAL" clId="{7CBE4EEB-563B-4281-9E88-5611A3A12064}" dt="2022-03-10T17:12:49.237" v="7482"/>
          <ac:grpSpMkLst>
            <pc:docMk/>
            <pc:sldMk cId="686416172" sldId="276"/>
            <ac:grpSpMk id="46" creationId="{F8CAC06F-68FF-4993-9D77-836EB2507505}"/>
          </ac:grpSpMkLst>
        </pc:grpChg>
        <pc:grpChg chg="add del mod">
          <ac:chgData name="Marwa Eltanahy" userId="40ccf89f-3db6-4a3b-a44b-f25e2067b355" providerId="ADAL" clId="{7CBE4EEB-563B-4281-9E88-5611A3A12064}" dt="2022-03-10T17:12:49.237" v="7482"/>
          <ac:grpSpMkLst>
            <pc:docMk/>
            <pc:sldMk cId="686416172" sldId="276"/>
            <ac:grpSpMk id="49" creationId="{AB06F9AF-AA9E-4547-BBB3-64662BBC436F}"/>
          </ac:grpSpMkLst>
        </pc:grpChg>
        <pc:grpChg chg="add del mod">
          <ac:chgData name="Marwa Eltanahy" userId="40ccf89f-3db6-4a3b-a44b-f25e2067b355" providerId="ADAL" clId="{7CBE4EEB-563B-4281-9E88-5611A3A12064}" dt="2022-03-10T17:12:49.237" v="7482"/>
          <ac:grpSpMkLst>
            <pc:docMk/>
            <pc:sldMk cId="686416172" sldId="276"/>
            <ac:grpSpMk id="52" creationId="{CE803E2C-E1CE-48F8-9540-7139ADBCDCC2}"/>
          </ac:grpSpMkLst>
        </pc:grpChg>
        <pc:grpChg chg="add mod">
          <ac:chgData name="Marwa Eltanahy" userId="40ccf89f-3db6-4a3b-a44b-f25e2067b355" providerId="ADAL" clId="{7CBE4EEB-563B-4281-9E88-5611A3A12064}" dt="2022-03-10T17:13:09.321" v="7484" actId="1076"/>
          <ac:grpSpMkLst>
            <pc:docMk/>
            <pc:sldMk cId="686416172" sldId="276"/>
            <ac:grpSpMk id="64" creationId="{CFF5CA8A-B8D8-4100-BA49-D532C66F8D3B}"/>
          </ac:grpSpMkLst>
        </pc:grpChg>
      </pc:sldChg>
      <pc:sldChg chg="addSp delSp modSp ord modNotesTx">
        <pc:chgData name="Marwa Eltanahy" userId="40ccf89f-3db6-4a3b-a44b-f25e2067b355" providerId="ADAL" clId="{7CBE4EEB-563B-4281-9E88-5611A3A12064}" dt="2022-03-11T12:24:29.127" v="9237" actId="20577"/>
        <pc:sldMkLst>
          <pc:docMk/>
          <pc:sldMk cId="1106642305" sldId="280"/>
        </pc:sldMkLst>
        <pc:spChg chg="add del mod">
          <ac:chgData name="Marwa Eltanahy" userId="40ccf89f-3db6-4a3b-a44b-f25e2067b355" providerId="ADAL" clId="{7CBE4EEB-563B-4281-9E88-5611A3A12064}" dt="2022-03-06T16:05:23.011" v="5017" actId="478"/>
          <ac:spMkLst>
            <pc:docMk/>
            <pc:sldMk cId="1106642305" sldId="280"/>
            <ac:spMk id="3" creationId="{6A8FDBAF-5083-49BC-BEBB-510E028AB3CF}"/>
          </ac:spMkLst>
        </pc:spChg>
        <pc:spChg chg="del mod">
          <ac:chgData name="Marwa Eltanahy" userId="40ccf89f-3db6-4a3b-a44b-f25e2067b355" providerId="ADAL" clId="{7CBE4EEB-563B-4281-9E88-5611A3A12064}" dt="2022-03-06T16:05:21.341" v="5016" actId="478"/>
          <ac:spMkLst>
            <pc:docMk/>
            <pc:sldMk cId="1106642305" sldId="280"/>
            <ac:spMk id="4" creationId="{00000000-0000-0000-0000-000000000000}"/>
          </ac:spMkLst>
        </pc:spChg>
        <pc:spChg chg="add mod">
          <ac:chgData name="Marwa Eltanahy" userId="40ccf89f-3db6-4a3b-a44b-f25e2067b355" providerId="ADAL" clId="{7CBE4EEB-563B-4281-9E88-5611A3A12064}" dt="2022-03-06T15:59:34.226" v="4824" actId="1038"/>
          <ac:spMkLst>
            <pc:docMk/>
            <pc:sldMk cId="1106642305" sldId="280"/>
            <ac:spMk id="66" creationId="{26E407E6-D592-4395-BC62-8174882985BB}"/>
          </ac:spMkLst>
        </pc:spChg>
        <pc:spChg chg="add mod">
          <ac:chgData name="Marwa Eltanahy" userId="40ccf89f-3db6-4a3b-a44b-f25e2067b355" providerId="ADAL" clId="{7CBE4EEB-563B-4281-9E88-5611A3A12064}" dt="2022-03-06T16:00:11.076" v="4852" actId="1076"/>
          <ac:spMkLst>
            <pc:docMk/>
            <pc:sldMk cId="1106642305" sldId="280"/>
            <ac:spMk id="67" creationId="{D0B5FDDA-1D49-4C84-8197-0DC4095C0898}"/>
          </ac:spMkLst>
        </pc:spChg>
        <pc:spChg chg="del">
          <ac:chgData name="Marwa Eltanahy" userId="40ccf89f-3db6-4a3b-a44b-f25e2067b355" providerId="ADAL" clId="{7CBE4EEB-563B-4281-9E88-5611A3A12064}" dt="2022-03-06T15:59:10.280" v="4778" actId="478"/>
          <ac:spMkLst>
            <pc:docMk/>
            <pc:sldMk cId="1106642305" sldId="280"/>
            <ac:spMk id="68" creationId="{00000000-0000-0000-0000-000000000000}"/>
          </ac:spMkLst>
        </pc:spChg>
        <pc:spChg chg="del">
          <ac:chgData name="Marwa Eltanahy" userId="40ccf89f-3db6-4a3b-a44b-f25e2067b355" providerId="ADAL" clId="{7CBE4EEB-563B-4281-9E88-5611A3A12064}" dt="2022-03-06T15:59:06.885" v="4777" actId="478"/>
          <ac:spMkLst>
            <pc:docMk/>
            <pc:sldMk cId="1106642305" sldId="280"/>
            <ac:spMk id="69" creationId="{00000000-0000-0000-0000-000000000000}"/>
          </ac:spMkLst>
        </pc:spChg>
        <pc:spChg chg="del">
          <ac:chgData name="Marwa Eltanahy" userId="40ccf89f-3db6-4a3b-a44b-f25e2067b355" providerId="ADAL" clId="{7CBE4EEB-563B-4281-9E88-5611A3A12064}" dt="2022-03-06T15:59:13.772" v="4779" actId="478"/>
          <ac:spMkLst>
            <pc:docMk/>
            <pc:sldMk cId="1106642305" sldId="280"/>
            <ac:spMk id="70" creationId="{00000000-0000-0000-0000-000000000000}"/>
          </ac:spMkLst>
        </pc:spChg>
        <pc:spChg chg="del">
          <ac:chgData name="Marwa Eltanahy" userId="40ccf89f-3db6-4a3b-a44b-f25e2067b355" providerId="ADAL" clId="{7CBE4EEB-563B-4281-9E88-5611A3A12064}" dt="2022-03-06T15:59:18.394" v="4780" actId="478"/>
          <ac:spMkLst>
            <pc:docMk/>
            <pc:sldMk cId="1106642305" sldId="280"/>
            <ac:spMk id="71" creationId="{00000000-0000-0000-0000-000000000000}"/>
          </ac:spMkLst>
        </pc:spChg>
        <pc:spChg chg="add mod">
          <ac:chgData name="Marwa Eltanahy" userId="40ccf89f-3db6-4a3b-a44b-f25e2067b355" providerId="ADAL" clId="{7CBE4EEB-563B-4281-9E88-5611A3A12064}" dt="2022-03-06T16:00:50.869" v="4881" actId="1037"/>
          <ac:spMkLst>
            <pc:docMk/>
            <pc:sldMk cId="1106642305" sldId="280"/>
            <ac:spMk id="73" creationId="{40FE3DCB-D35A-4164-8CAF-8059DF18D149}"/>
          </ac:spMkLst>
        </pc:spChg>
        <pc:spChg chg="del mod">
          <ac:chgData name="Marwa Eltanahy" userId="40ccf89f-3db6-4a3b-a44b-f25e2067b355" providerId="ADAL" clId="{7CBE4EEB-563B-4281-9E88-5611A3A12064}" dt="2022-03-06T16:07:14.287" v="5020" actId="478"/>
          <ac:spMkLst>
            <pc:docMk/>
            <pc:sldMk cId="1106642305" sldId="280"/>
            <ac:spMk id="76" creationId="{00000000-0000-0000-0000-000000000000}"/>
          </ac:spMkLst>
        </pc:spChg>
        <pc:spChg chg="add mod">
          <ac:chgData name="Marwa Eltanahy" userId="40ccf89f-3db6-4a3b-a44b-f25e2067b355" providerId="ADAL" clId="{7CBE4EEB-563B-4281-9E88-5611A3A12064}" dt="2022-03-06T16:18:55.929" v="5516" actId="1076"/>
          <ac:spMkLst>
            <pc:docMk/>
            <pc:sldMk cId="1106642305" sldId="280"/>
            <ac:spMk id="80" creationId="{FDA72E07-EA54-4030-8E3E-484456F431DB}"/>
          </ac:spMkLst>
        </pc:spChg>
        <pc:spChg chg="add mod">
          <ac:chgData name="Marwa Eltanahy" userId="40ccf89f-3db6-4a3b-a44b-f25e2067b355" providerId="ADAL" clId="{7CBE4EEB-563B-4281-9E88-5611A3A12064}" dt="2022-03-10T17:19:24.934" v="7658" actId="20577"/>
          <ac:spMkLst>
            <pc:docMk/>
            <pc:sldMk cId="1106642305" sldId="280"/>
            <ac:spMk id="81" creationId="{D48979A1-8D3E-4874-A2F0-25CBD6C25C3B}"/>
          </ac:spMkLst>
        </pc:spChg>
        <pc:spChg chg="del">
          <ac:chgData name="Marwa Eltanahy" userId="40ccf89f-3db6-4a3b-a44b-f25e2067b355" providerId="ADAL" clId="{7CBE4EEB-563B-4281-9E88-5611A3A12064}" dt="2022-03-06T16:00:24.455" v="4854" actId="478"/>
          <ac:spMkLst>
            <pc:docMk/>
            <pc:sldMk cId="1106642305" sldId="280"/>
            <ac:spMk id="91" creationId="{00000000-0000-0000-0000-000000000000}"/>
          </ac:spMkLst>
        </pc:spChg>
        <pc:spChg chg="del">
          <ac:chgData name="Marwa Eltanahy" userId="40ccf89f-3db6-4a3b-a44b-f25e2067b355" providerId="ADAL" clId="{7CBE4EEB-563B-4281-9E88-5611A3A12064}" dt="2022-03-06T16:01:47.158" v="4900" actId="478"/>
          <ac:spMkLst>
            <pc:docMk/>
            <pc:sldMk cId="1106642305" sldId="280"/>
            <ac:spMk id="164" creationId="{00000000-0000-0000-0000-000000000000}"/>
          </ac:spMkLst>
        </pc:spChg>
        <pc:spChg chg="del">
          <ac:chgData name="Marwa Eltanahy" userId="40ccf89f-3db6-4a3b-a44b-f25e2067b355" providerId="ADAL" clId="{7CBE4EEB-563B-4281-9E88-5611A3A12064}" dt="2022-03-06T16:01:49.213" v="4901" actId="478"/>
          <ac:spMkLst>
            <pc:docMk/>
            <pc:sldMk cId="1106642305" sldId="280"/>
            <ac:spMk id="165" creationId="{00000000-0000-0000-0000-000000000000}"/>
          </ac:spMkLst>
        </pc:spChg>
        <pc:spChg chg="del">
          <ac:chgData name="Marwa Eltanahy" userId="40ccf89f-3db6-4a3b-a44b-f25e2067b355" providerId="ADAL" clId="{7CBE4EEB-563B-4281-9E88-5611A3A12064}" dt="2022-03-06T16:01:43.024" v="4898" actId="478"/>
          <ac:spMkLst>
            <pc:docMk/>
            <pc:sldMk cId="1106642305" sldId="280"/>
            <ac:spMk id="181" creationId="{00000000-0000-0000-0000-000000000000}"/>
          </ac:spMkLst>
        </pc:spChg>
        <pc:spChg chg="del">
          <ac:chgData name="Marwa Eltanahy" userId="40ccf89f-3db6-4a3b-a44b-f25e2067b355" providerId="ADAL" clId="{7CBE4EEB-563B-4281-9E88-5611A3A12064}" dt="2022-03-06T16:01:45.059" v="4899" actId="478"/>
          <ac:spMkLst>
            <pc:docMk/>
            <pc:sldMk cId="1106642305" sldId="280"/>
            <ac:spMk id="182" creationId="{00000000-0000-0000-0000-000000000000}"/>
          </ac:spMkLst>
        </pc:spChg>
        <pc:spChg chg="del">
          <ac:chgData name="Marwa Eltanahy" userId="40ccf89f-3db6-4a3b-a44b-f25e2067b355" providerId="ADAL" clId="{7CBE4EEB-563B-4281-9E88-5611A3A12064}" dt="2022-03-06T16:01:38.816" v="4896" actId="478"/>
          <ac:spMkLst>
            <pc:docMk/>
            <pc:sldMk cId="1106642305" sldId="280"/>
            <ac:spMk id="184" creationId="{00000000-0000-0000-0000-000000000000}"/>
          </ac:spMkLst>
        </pc:spChg>
        <pc:spChg chg="del">
          <ac:chgData name="Marwa Eltanahy" userId="40ccf89f-3db6-4a3b-a44b-f25e2067b355" providerId="ADAL" clId="{7CBE4EEB-563B-4281-9E88-5611A3A12064}" dt="2022-03-06T16:01:40.882" v="4897" actId="478"/>
          <ac:spMkLst>
            <pc:docMk/>
            <pc:sldMk cId="1106642305" sldId="280"/>
            <ac:spMk id="185" creationId="{00000000-0000-0000-0000-000000000000}"/>
          </ac:spMkLst>
        </pc:spChg>
        <pc:spChg chg="mod">
          <ac:chgData name="Marwa Eltanahy" userId="40ccf89f-3db6-4a3b-a44b-f25e2067b355" providerId="ADAL" clId="{7CBE4EEB-563B-4281-9E88-5611A3A12064}" dt="2022-03-11T08:33:28.506" v="8540" actId="20577"/>
          <ac:spMkLst>
            <pc:docMk/>
            <pc:sldMk cId="1106642305" sldId="280"/>
            <ac:spMk id="187" creationId="{00000000-0000-0000-0000-000000000000}"/>
          </ac:spMkLst>
        </pc:spChg>
        <pc:spChg chg="mod">
          <ac:chgData name="Marwa Eltanahy" userId="40ccf89f-3db6-4a3b-a44b-f25e2067b355" providerId="ADAL" clId="{7CBE4EEB-563B-4281-9E88-5611A3A12064}" dt="2022-03-06T16:07:08.734" v="5019" actId="207"/>
          <ac:spMkLst>
            <pc:docMk/>
            <pc:sldMk cId="1106642305" sldId="280"/>
            <ac:spMk id="188" creationId="{00000000-0000-0000-0000-000000000000}"/>
          </ac:spMkLst>
        </pc:spChg>
        <pc:spChg chg="mod">
          <ac:chgData name="Marwa Eltanahy" userId="40ccf89f-3db6-4a3b-a44b-f25e2067b355" providerId="ADAL" clId="{7CBE4EEB-563B-4281-9E88-5611A3A12064}" dt="2022-03-06T16:12:32.493" v="5268" actId="20577"/>
          <ac:spMkLst>
            <pc:docMk/>
            <pc:sldMk cId="1106642305" sldId="280"/>
            <ac:spMk id="190" creationId="{00000000-0000-0000-0000-000000000000}"/>
          </ac:spMkLst>
        </pc:spChg>
        <pc:spChg chg="mod">
          <ac:chgData name="Marwa Eltanahy" userId="40ccf89f-3db6-4a3b-a44b-f25e2067b355" providerId="ADAL" clId="{7CBE4EEB-563B-4281-9E88-5611A3A12064}" dt="2022-03-06T16:04:26.871" v="5011" actId="1076"/>
          <ac:spMkLst>
            <pc:docMk/>
            <pc:sldMk cId="1106642305" sldId="280"/>
            <ac:spMk id="191" creationId="{00000000-0000-0000-0000-000000000000}"/>
          </ac:spMkLst>
        </pc:spChg>
        <pc:spChg chg="mod">
          <ac:chgData name="Marwa Eltanahy" userId="40ccf89f-3db6-4a3b-a44b-f25e2067b355" providerId="ADAL" clId="{7CBE4EEB-563B-4281-9E88-5611A3A12064}" dt="2022-03-06T16:16:23.706" v="5483" actId="20577"/>
          <ac:spMkLst>
            <pc:docMk/>
            <pc:sldMk cId="1106642305" sldId="280"/>
            <ac:spMk id="193" creationId="{00000000-0000-0000-0000-000000000000}"/>
          </ac:spMkLst>
        </pc:spChg>
        <pc:spChg chg="mod">
          <ac:chgData name="Marwa Eltanahy" userId="40ccf89f-3db6-4a3b-a44b-f25e2067b355" providerId="ADAL" clId="{7CBE4EEB-563B-4281-9E88-5611A3A12064}" dt="2022-03-06T16:04:23.494" v="5010" actId="1076"/>
          <ac:spMkLst>
            <pc:docMk/>
            <pc:sldMk cId="1106642305" sldId="280"/>
            <ac:spMk id="194" creationId="{00000000-0000-0000-0000-000000000000}"/>
          </ac:spMkLst>
        </pc:spChg>
        <pc:spChg chg="mod">
          <ac:chgData name="Marwa Eltanahy" userId="40ccf89f-3db6-4a3b-a44b-f25e2067b355" providerId="ADAL" clId="{7CBE4EEB-563B-4281-9E88-5611A3A12064}" dt="2022-03-06T16:06:45.126" v="5018" actId="13822"/>
          <ac:spMkLst>
            <pc:docMk/>
            <pc:sldMk cId="1106642305" sldId="280"/>
            <ac:spMk id="1048" creationId="{00000000-0000-0000-0000-000000000000}"/>
          </ac:spMkLst>
        </pc:spChg>
        <pc:spChg chg="del">
          <ac:chgData name="Marwa Eltanahy" userId="40ccf89f-3db6-4a3b-a44b-f25e2067b355" providerId="ADAL" clId="{7CBE4EEB-563B-4281-9E88-5611A3A12064}" dt="2022-03-06T16:01:09.493" v="4889" actId="478"/>
          <ac:spMkLst>
            <pc:docMk/>
            <pc:sldMk cId="1106642305" sldId="280"/>
            <ac:spMk id="1056" creationId="{00000000-0000-0000-0000-000000000000}"/>
          </ac:spMkLst>
        </pc:spChg>
        <pc:spChg chg="del">
          <ac:chgData name="Marwa Eltanahy" userId="40ccf89f-3db6-4a3b-a44b-f25e2067b355" providerId="ADAL" clId="{7CBE4EEB-563B-4281-9E88-5611A3A12064}" dt="2022-03-06T16:01:16.206" v="4891" actId="478"/>
          <ac:spMkLst>
            <pc:docMk/>
            <pc:sldMk cId="1106642305" sldId="280"/>
            <ac:spMk id="1057" creationId="{00000000-0000-0000-0000-000000000000}"/>
          </ac:spMkLst>
        </pc:spChg>
        <pc:spChg chg="del">
          <ac:chgData name="Marwa Eltanahy" userId="40ccf89f-3db6-4a3b-a44b-f25e2067b355" providerId="ADAL" clId="{7CBE4EEB-563B-4281-9E88-5611A3A12064}" dt="2022-03-06T16:01:07.586" v="4888" actId="478"/>
          <ac:spMkLst>
            <pc:docMk/>
            <pc:sldMk cId="1106642305" sldId="280"/>
            <ac:spMk id="1058" creationId="{00000000-0000-0000-0000-000000000000}"/>
          </ac:spMkLst>
        </pc:spChg>
        <pc:spChg chg="del">
          <ac:chgData name="Marwa Eltanahy" userId="40ccf89f-3db6-4a3b-a44b-f25e2067b355" providerId="ADAL" clId="{7CBE4EEB-563B-4281-9E88-5611A3A12064}" dt="2022-03-06T16:01:00.823" v="4885" actId="478"/>
          <ac:spMkLst>
            <pc:docMk/>
            <pc:sldMk cId="1106642305" sldId="280"/>
            <ac:spMk id="1059" creationId="{00000000-0000-0000-0000-000000000000}"/>
          </ac:spMkLst>
        </pc:spChg>
        <pc:spChg chg="del">
          <ac:chgData name="Marwa Eltanahy" userId="40ccf89f-3db6-4a3b-a44b-f25e2067b355" providerId="ADAL" clId="{7CBE4EEB-563B-4281-9E88-5611A3A12064}" dt="2022-03-06T16:00:57.445" v="4882" actId="478"/>
          <ac:spMkLst>
            <pc:docMk/>
            <pc:sldMk cId="1106642305" sldId="280"/>
            <ac:spMk id="1060" creationId="{00000000-0000-0000-0000-000000000000}"/>
          </ac:spMkLst>
        </pc:spChg>
        <pc:spChg chg="del">
          <ac:chgData name="Marwa Eltanahy" userId="40ccf89f-3db6-4a3b-a44b-f25e2067b355" providerId="ADAL" clId="{7CBE4EEB-563B-4281-9E88-5611A3A12064}" dt="2022-03-06T16:01:02.937" v="4886" actId="478"/>
          <ac:spMkLst>
            <pc:docMk/>
            <pc:sldMk cId="1106642305" sldId="280"/>
            <ac:spMk id="1061" creationId="{00000000-0000-0000-0000-000000000000}"/>
          </ac:spMkLst>
        </pc:spChg>
        <pc:spChg chg="del">
          <ac:chgData name="Marwa Eltanahy" userId="40ccf89f-3db6-4a3b-a44b-f25e2067b355" providerId="ADAL" clId="{7CBE4EEB-563B-4281-9E88-5611A3A12064}" dt="2022-03-06T16:01:32.672" v="4895" actId="478"/>
          <ac:spMkLst>
            <pc:docMk/>
            <pc:sldMk cId="1106642305" sldId="280"/>
            <ac:spMk id="1062" creationId="{00000000-0000-0000-0000-000000000000}"/>
          </ac:spMkLst>
        </pc:spChg>
        <pc:spChg chg="del">
          <ac:chgData name="Marwa Eltanahy" userId="40ccf89f-3db6-4a3b-a44b-f25e2067b355" providerId="ADAL" clId="{7CBE4EEB-563B-4281-9E88-5611A3A12064}" dt="2022-03-06T16:01:30.654" v="4894" actId="478"/>
          <ac:spMkLst>
            <pc:docMk/>
            <pc:sldMk cId="1106642305" sldId="280"/>
            <ac:spMk id="1063" creationId="{00000000-0000-0000-0000-000000000000}"/>
          </ac:spMkLst>
        </pc:spChg>
        <pc:spChg chg="add del mod">
          <ac:chgData name="Marwa Eltanahy" userId="40ccf89f-3db6-4a3b-a44b-f25e2067b355" providerId="ADAL" clId="{7CBE4EEB-563B-4281-9E88-5611A3A12064}" dt="2022-03-06T16:02:36.904" v="4940" actId="1076"/>
          <ac:spMkLst>
            <pc:docMk/>
            <pc:sldMk cId="1106642305" sldId="280"/>
            <ac:spMk id="1066" creationId="{00000000-0000-0000-0000-000000000000}"/>
          </ac:spMkLst>
        </pc:spChg>
        <pc:spChg chg="del">
          <ac:chgData name="Marwa Eltanahy" userId="40ccf89f-3db6-4a3b-a44b-f25e2067b355" providerId="ADAL" clId="{7CBE4EEB-563B-4281-9E88-5611A3A12064}" dt="2022-03-06T16:01:05.480" v="4887" actId="478"/>
          <ac:spMkLst>
            <pc:docMk/>
            <pc:sldMk cId="1106642305" sldId="280"/>
            <ac:spMk id="1067" creationId="{00000000-0000-0000-0000-000000000000}"/>
          </ac:spMkLst>
        </pc:spChg>
        <pc:spChg chg="del">
          <ac:chgData name="Marwa Eltanahy" userId="40ccf89f-3db6-4a3b-a44b-f25e2067b355" providerId="ADAL" clId="{7CBE4EEB-563B-4281-9E88-5611A3A12064}" dt="2022-03-06T16:01:13.264" v="4890" actId="478"/>
          <ac:spMkLst>
            <pc:docMk/>
            <pc:sldMk cId="1106642305" sldId="280"/>
            <ac:spMk id="1078" creationId="{00000000-0000-0000-0000-000000000000}"/>
          </ac:spMkLst>
        </pc:spChg>
        <pc:spChg chg="del mod">
          <ac:chgData name="Marwa Eltanahy" userId="40ccf89f-3db6-4a3b-a44b-f25e2067b355" providerId="ADAL" clId="{7CBE4EEB-563B-4281-9E88-5611A3A12064}" dt="2022-03-06T16:01:21.337" v="4892" actId="478"/>
          <ac:spMkLst>
            <pc:docMk/>
            <pc:sldMk cId="1106642305" sldId="280"/>
            <ac:spMk id="1082" creationId="{00000000-0000-0000-0000-000000000000}"/>
          </ac:spMkLst>
        </pc:spChg>
        <pc:spChg chg="del">
          <ac:chgData name="Marwa Eltanahy" userId="40ccf89f-3db6-4a3b-a44b-f25e2067b355" providerId="ADAL" clId="{7CBE4EEB-563B-4281-9E88-5611A3A12064}" dt="2022-03-06T16:01:26.147" v="4893" actId="478"/>
          <ac:spMkLst>
            <pc:docMk/>
            <pc:sldMk cId="1106642305" sldId="280"/>
            <ac:spMk id="1083" creationId="{00000000-0000-0000-0000-000000000000}"/>
          </ac:spMkLst>
        </pc:spChg>
        <pc:spChg chg="del">
          <ac:chgData name="Marwa Eltanahy" userId="40ccf89f-3db6-4a3b-a44b-f25e2067b355" providerId="ADAL" clId="{7CBE4EEB-563B-4281-9E88-5611A3A12064}" dt="2022-03-06T16:00:20.983" v="4853" actId="478"/>
          <ac:spMkLst>
            <pc:docMk/>
            <pc:sldMk cId="1106642305" sldId="280"/>
            <ac:spMk id="1093" creationId="{00000000-0000-0000-0000-000000000000}"/>
          </ac:spMkLst>
        </pc:spChg>
        <pc:spChg chg="del">
          <ac:chgData name="Marwa Eltanahy" userId="40ccf89f-3db6-4a3b-a44b-f25e2067b355" providerId="ADAL" clId="{7CBE4EEB-563B-4281-9E88-5611A3A12064}" dt="2022-03-06T16:00:28.919" v="4855" actId="478"/>
          <ac:spMkLst>
            <pc:docMk/>
            <pc:sldMk cId="1106642305" sldId="280"/>
            <ac:spMk id="1094" creationId="{00000000-0000-0000-0000-000000000000}"/>
          </ac:spMkLst>
        </pc:spChg>
        <pc:grpChg chg="del">
          <ac:chgData name="Marwa Eltanahy" userId="40ccf89f-3db6-4a3b-a44b-f25e2067b355" providerId="ADAL" clId="{7CBE4EEB-563B-4281-9E88-5611A3A12064}" dt="2022-03-06T15:59:13.772" v="4779" actId="478"/>
          <ac:grpSpMkLst>
            <pc:docMk/>
            <pc:sldMk cId="1106642305" sldId="280"/>
            <ac:grpSpMk id="72" creationId="{00000000-0000-0000-0000-000000000000}"/>
          </ac:grpSpMkLst>
        </pc:grpChg>
        <pc:grpChg chg="add mod">
          <ac:chgData name="Marwa Eltanahy" userId="40ccf89f-3db6-4a3b-a44b-f25e2067b355" providerId="ADAL" clId="{7CBE4EEB-563B-4281-9E88-5611A3A12064}" dt="2022-03-06T16:20:53.386" v="5533" actId="14100"/>
          <ac:grpSpMkLst>
            <pc:docMk/>
            <pc:sldMk cId="1106642305" sldId="280"/>
            <ac:grpSpMk id="74" creationId="{BA69EDE3-B470-429C-9A2F-F15A08F37AD3}"/>
          </ac:grpSpMkLst>
        </pc:grpChg>
        <pc:grpChg chg="del">
          <ac:chgData name="Marwa Eltanahy" userId="40ccf89f-3db6-4a3b-a44b-f25e2067b355" providerId="ADAL" clId="{7CBE4EEB-563B-4281-9E88-5611A3A12064}" dt="2022-03-06T16:01:21.337" v="4892" actId="478"/>
          <ac:grpSpMkLst>
            <pc:docMk/>
            <pc:sldMk cId="1106642305" sldId="280"/>
            <ac:grpSpMk id="1096" creationId="{00000000-0000-0000-0000-000000000000}"/>
          </ac:grpSpMkLst>
        </pc:grpChg>
        <pc:grpChg chg="add del mod">
          <ac:chgData name="Marwa Eltanahy" userId="40ccf89f-3db6-4a3b-a44b-f25e2067b355" providerId="ADAL" clId="{7CBE4EEB-563B-4281-9E88-5611A3A12064}" dt="2022-03-06T16:00:59.653" v="4884" actId="478"/>
          <ac:grpSpMkLst>
            <pc:docMk/>
            <pc:sldMk cId="1106642305" sldId="280"/>
            <ac:grpSpMk id="1107" creationId="{00000000-0000-0000-0000-000000000000}"/>
          </ac:grpSpMkLst>
        </pc:grpChg>
        <pc:graphicFrameChg chg="add mod modGraphic">
          <ac:chgData name="Marwa Eltanahy" userId="40ccf89f-3db6-4a3b-a44b-f25e2067b355" providerId="ADAL" clId="{7CBE4EEB-563B-4281-9E88-5611A3A12064}" dt="2022-03-06T16:19:24.016" v="5523" actId="1076"/>
          <ac:graphicFrameMkLst>
            <pc:docMk/>
            <pc:sldMk cId="1106642305" sldId="280"/>
            <ac:graphicFrameMk id="5" creationId="{201CEB57-1202-4563-9D50-D15146DD31CB}"/>
          </ac:graphicFrameMkLst>
        </pc:graphicFrameChg>
        <pc:graphicFrameChg chg="add mod modGraphic">
          <ac:chgData name="Marwa Eltanahy" userId="40ccf89f-3db6-4a3b-a44b-f25e2067b355" providerId="ADAL" clId="{7CBE4EEB-563B-4281-9E88-5611A3A12064}" dt="2022-03-11T11:19:19.306" v="9070" actId="1076"/>
          <ac:graphicFrameMkLst>
            <pc:docMk/>
            <pc:sldMk cId="1106642305" sldId="280"/>
            <ac:graphicFrameMk id="6" creationId="{1DDAF36B-5DF1-46F8-AA01-5915FC4C1337}"/>
          </ac:graphicFrameMkLst>
        </pc:graphicFrameChg>
        <pc:picChg chg="mod modCrop">
          <ac:chgData name="Marwa Eltanahy" userId="40ccf89f-3db6-4a3b-a44b-f25e2067b355" providerId="ADAL" clId="{7CBE4EEB-563B-4281-9E88-5611A3A12064}" dt="2022-03-06T16:21:10.070" v="5534" actId="732"/>
          <ac:picMkLst>
            <pc:docMk/>
            <pc:sldMk cId="1106642305" sldId="280"/>
            <ac:picMk id="75" creationId="{45E3D405-9F99-4ED7-B3BB-5F58D02BF9BC}"/>
          </ac:picMkLst>
        </pc:picChg>
        <pc:picChg chg="mod">
          <ac:chgData name="Marwa Eltanahy" userId="40ccf89f-3db6-4a3b-a44b-f25e2067b355" providerId="ADAL" clId="{7CBE4EEB-563B-4281-9E88-5611A3A12064}" dt="2022-03-06T16:19:11.203" v="5521" actId="14100"/>
          <ac:picMkLst>
            <pc:docMk/>
            <pc:sldMk cId="1106642305" sldId="280"/>
            <ac:picMk id="79" creationId="{37EC38E5-8F4E-45EA-9D1B-333727CF808A}"/>
          </ac:picMkLst>
        </pc:picChg>
      </pc:sldChg>
      <pc:sldChg chg="addSp add del ord">
        <pc:chgData name="Marwa Eltanahy" userId="40ccf89f-3db6-4a3b-a44b-f25e2067b355" providerId="ADAL" clId="{7CBE4EEB-563B-4281-9E88-5611A3A12064}" dt="2022-03-10T17:05:38.572" v="7356" actId="2696"/>
        <pc:sldMkLst>
          <pc:docMk/>
          <pc:sldMk cId="3749987213" sldId="287"/>
        </pc:sldMkLst>
        <pc:spChg chg="add">
          <ac:chgData name="Marwa Eltanahy" userId="40ccf89f-3db6-4a3b-a44b-f25e2067b355" providerId="ADAL" clId="{7CBE4EEB-563B-4281-9E88-5611A3A12064}" dt="2022-02-26T13:34:06.163" v="479"/>
          <ac:spMkLst>
            <pc:docMk/>
            <pc:sldMk cId="3749987213" sldId="287"/>
            <ac:spMk id="2" creationId="{CFA7755C-49DE-48BE-A660-650C8D422043}"/>
          </ac:spMkLst>
        </pc:spChg>
      </pc:sldChg>
      <pc:sldChg chg="addSp delSp modSp modNotesTx">
        <pc:chgData name="Marwa Eltanahy" userId="40ccf89f-3db6-4a3b-a44b-f25e2067b355" providerId="ADAL" clId="{7CBE4EEB-563B-4281-9E88-5611A3A12064}" dt="2022-03-10T17:18:21.012" v="7572" actId="20577"/>
        <pc:sldMkLst>
          <pc:docMk/>
          <pc:sldMk cId="661721186" sldId="293"/>
        </pc:sldMkLst>
        <pc:spChg chg="mod">
          <ac:chgData name="Marwa Eltanahy" userId="40ccf89f-3db6-4a3b-a44b-f25e2067b355" providerId="ADAL" clId="{7CBE4EEB-563B-4281-9E88-5611A3A12064}" dt="2022-03-10T17:18:21.012" v="7572" actId="20577"/>
          <ac:spMkLst>
            <pc:docMk/>
            <pc:sldMk cId="661721186" sldId="293"/>
            <ac:spMk id="4" creationId="{00000000-0000-0000-0000-000000000000}"/>
          </ac:spMkLst>
        </pc:spChg>
        <pc:spChg chg="mod">
          <ac:chgData name="Marwa Eltanahy" userId="40ccf89f-3db6-4a3b-a44b-f25e2067b355" providerId="ADAL" clId="{7CBE4EEB-563B-4281-9E88-5611A3A12064}" dt="2022-02-27T13:06:38.604" v="676" actId="1076"/>
          <ac:spMkLst>
            <pc:docMk/>
            <pc:sldMk cId="661721186" sldId="293"/>
            <ac:spMk id="15" creationId="{00000000-0000-0000-0000-000000000000}"/>
          </ac:spMkLst>
        </pc:spChg>
        <pc:spChg chg="mod">
          <ac:chgData name="Marwa Eltanahy" userId="40ccf89f-3db6-4a3b-a44b-f25e2067b355" providerId="ADAL" clId="{7CBE4EEB-563B-4281-9E88-5611A3A12064}" dt="2022-02-27T13:44:21.135" v="2009" actId="1076"/>
          <ac:spMkLst>
            <pc:docMk/>
            <pc:sldMk cId="661721186" sldId="293"/>
            <ac:spMk id="16" creationId="{00000000-0000-0000-0000-000000000000}"/>
          </ac:spMkLst>
        </pc:spChg>
        <pc:spChg chg="mod">
          <ac:chgData name="Marwa Eltanahy" userId="40ccf89f-3db6-4a3b-a44b-f25e2067b355" providerId="ADAL" clId="{7CBE4EEB-563B-4281-9E88-5611A3A12064}" dt="2022-02-27T13:43:01.137" v="1990" actId="1076"/>
          <ac:spMkLst>
            <pc:docMk/>
            <pc:sldMk cId="661721186" sldId="293"/>
            <ac:spMk id="23" creationId="{00000000-0000-0000-0000-000000000000}"/>
          </ac:spMkLst>
        </pc:spChg>
        <pc:spChg chg="mod">
          <ac:chgData name="Marwa Eltanahy" userId="40ccf89f-3db6-4a3b-a44b-f25e2067b355" providerId="ADAL" clId="{7CBE4EEB-563B-4281-9E88-5611A3A12064}" dt="2022-02-27T13:43:12.684" v="1993" actId="1076"/>
          <ac:spMkLst>
            <pc:docMk/>
            <pc:sldMk cId="661721186" sldId="293"/>
            <ac:spMk id="26" creationId="{00000000-0000-0000-0000-000000000000}"/>
          </ac:spMkLst>
        </pc:spChg>
        <pc:spChg chg="del mod">
          <ac:chgData name="Marwa Eltanahy" userId="40ccf89f-3db6-4a3b-a44b-f25e2067b355" providerId="ADAL" clId="{7CBE4EEB-563B-4281-9E88-5611A3A12064}" dt="2022-02-27T13:07:15.273" v="685"/>
          <ac:spMkLst>
            <pc:docMk/>
            <pc:sldMk cId="661721186" sldId="293"/>
            <ac:spMk id="35" creationId="{00000000-0000-0000-0000-000000000000}"/>
          </ac:spMkLst>
        </pc:spChg>
        <pc:spChg chg="mod">
          <ac:chgData name="Marwa Eltanahy" userId="40ccf89f-3db6-4a3b-a44b-f25e2067b355" providerId="ADAL" clId="{7CBE4EEB-563B-4281-9E88-5611A3A12064}" dt="2022-02-27T13:08:21.764" v="690" actId="1076"/>
          <ac:spMkLst>
            <pc:docMk/>
            <pc:sldMk cId="661721186" sldId="293"/>
            <ac:spMk id="36" creationId="{00000000-0000-0000-0000-000000000000}"/>
          </ac:spMkLst>
        </pc:spChg>
        <pc:spChg chg="del">
          <ac:chgData name="Marwa Eltanahy" userId="40ccf89f-3db6-4a3b-a44b-f25e2067b355" providerId="ADAL" clId="{7CBE4EEB-563B-4281-9E88-5611A3A12064}" dt="2022-02-27T13:09:10.246" v="717" actId="478"/>
          <ac:spMkLst>
            <pc:docMk/>
            <pc:sldMk cId="661721186" sldId="293"/>
            <ac:spMk id="39" creationId="{00000000-0000-0000-0000-000000000000}"/>
          </ac:spMkLst>
        </pc:spChg>
        <pc:spChg chg="mod">
          <ac:chgData name="Marwa Eltanahy" userId="40ccf89f-3db6-4a3b-a44b-f25e2067b355" providerId="ADAL" clId="{7CBE4EEB-563B-4281-9E88-5611A3A12064}" dt="2022-02-27T13:12:28.694" v="800" actId="1076"/>
          <ac:spMkLst>
            <pc:docMk/>
            <pc:sldMk cId="661721186" sldId="293"/>
            <ac:spMk id="40" creationId="{00000000-0000-0000-0000-000000000000}"/>
          </ac:spMkLst>
        </pc:spChg>
        <pc:spChg chg="del">
          <ac:chgData name="Marwa Eltanahy" userId="40ccf89f-3db6-4a3b-a44b-f25e2067b355" providerId="ADAL" clId="{7CBE4EEB-563B-4281-9E88-5611A3A12064}" dt="2022-02-27T13:08:37.192" v="708" actId="478"/>
          <ac:spMkLst>
            <pc:docMk/>
            <pc:sldMk cId="661721186" sldId="293"/>
            <ac:spMk id="42" creationId="{00000000-0000-0000-0000-000000000000}"/>
          </ac:spMkLst>
        </pc:spChg>
        <pc:spChg chg="mod">
          <ac:chgData name="Marwa Eltanahy" userId="40ccf89f-3db6-4a3b-a44b-f25e2067b355" providerId="ADAL" clId="{7CBE4EEB-563B-4281-9E88-5611A3A12064}" dt="2022-02-27T13:09:04.883" v="716" actId="1076"/>
          <ac:spMkLst>
            <pc:docMk/>
            <pc:sldMk cId="661721186" sldId="293"/>
            <ac:spMk id="43" creationId="{00000000-0000-0000-0000-000000000000}"/>
          </ac:spMkLst>
        </pc:spChg>
        <pc:spChg chg="del">
          <ac:chgData name="Marwa Eltanahy" userId="40ccf89f-3db6-4a3b-a44b-f25e2067b355" providerId="ADAL" clId="{7CBE4EEB-563B-4281-9E88-5611A3A12064}" dt="2022-02-27T13:11:56.283" v="791" actId="478"/>
          <ac:spMkLst>
            <pc:docMk/>
            <pc:sldMk cId="661721186" sldId="293"/>
            <ac:spMk id="45" creationId="{00000000-0000-0000-0000-000000000000}"/>
          </ac:spMkLst>
        </pc:spChg>
        <pc:spChg chg="mod">
          <ac:chgData name="Marwa Eltanahy" userId="40ccf89f-3db6-4a3b-a44b-f25e2067b355" providerId="ADAL" clId="{7CBE4EEB-563B-4281-9E88-5611A3A12064}" dt="2022-02-27T13:12:24.781" v="799" actId="1076"/>
          <ac:spMkLst>
            <pc:docMk/>
            <pc:sldMk cId="661721186" sldId="293"/>
            <ac:spMk id="46" creationId="{00000000-0000-0000-0000-000000000000}"/>
          </ac:spMkLst>
        </pc:spChg>
        <pc:spChg chg="mod">
          <ac:chgData name="Marwa Eltanahy" userId="40ccf89f-3db6-4a3b-a44b-f25e2067b355" providerId="ADAL" clId="{7CBE4EEB-563B-4281-9E88-5611A3A12064}" dt="2022-02-27T13:43:55.462" v="2003" actId="208"/>
          <ac:spMkLst>
            <pc:docMk/>
            <pc:sldMk cId="661721186" sldId="293"/>
            <ac:spMk id="59" creationId="{00000000-0000-0000-0000-000000000000}"/>
          </ac:spMkLst>
        </pc:spChg>
        <pc:spChg chg="mod">
          <ac:chgData name="Marwa Eltanahy" userId="40ccf89f-3db6-4a3b-a44b-f25e2067b355" providerId="ADAL" clId="{7CBE4EEB-563B-4281-9E88-5611A3A12064}" dt="2022-02-27T13:43:55.462" v="2003" actId="208"/>
          <ac:spMkLst>
            <pc:docMk/>
            <pc:sldMk cId="661721186" sldId="293"/>
            <ac:spMk id="60" creationId="{00000000-0000-0000-0000-000000000000}"/>
          </ac:spMkLst>
        </pc:spChg>
        <pc:spChg chg="mod">
          <ac:chgData name="Marwa Eltanahy" userId="40ccf89f-3db6-4a3b-a44b-f25e2067b355" providerId="ADAL" clId="{7CBE4EEB-563B-4281-9E88-5611A3A12064}" dt="2022-02-27T13:41:11.427" v="1970" actId="1076"/>
          <ac:spMkLst>
            <pc:docMk/>
            <pc:sldMk cId="661721186" sldId="293"/>
            <ac:spMk id="64" creationId="{00000000-0000-0000-0000-000000000000}"/>
          </ac:spMkLst>
        </pc:spChg>
        <pc:spChg chg="mod">
          <ac:chgData name="Marwa Eltanahy" userId="40ccf89f-3db6-4a3b-a44b-f25e2067b355" providerId="ADAL" clId="{7CBE4EEB-563B-4281-9E88-5611A3A12064}" dt="2022-02-27T13:40:36.361" v="1954" actId="1076"/>
          <ac:spMkLst>
            <pc:docMk/>
            <pc:sldMk cId="661721186" sldId="293"/>
            <ac:spMk id="65" creationId="{00000000-0000-0000-0000-000000000000}"/>
          </ac:spMkLst>
        </pc:spChg>
        <pc:spChg chg="mod">
          <ac:chgData name="Marwa Eltanahy" userId="40ccf89f-3db6-4a3b-a44b-f25e2067b355" providerId="ADAL" clId="{7CBE4EEB-563B-4281-9E88-5611A3A12064}" dt="2022-02-27T13:40:22.699" v="1951" actId="1076"/>
          <ac:spMkLst>
            <pc:docMk/>
            <pc:sldMk cId="661721186" sldId="293"/>
            <ac:spMk id="66" creationId="{00000000-0000-0000-0000-000000000000}"/>
          </ac:spMkLst>
        </pc:spChg>
        <pc:spChg chg="mod">
          <ac:chgData name="Marwa Eltanahy" userId="40ccf89f-3db6-4a3b-a44b-f25e2067b355" providerId="ADAL" clId="{7CBE4EEB-563B-4281-9E88-5611A3A12064}" dt="2022-02-27T13:44:44.280" v="2023" actId="1035"/>
          <ac:spMkLst>
            <pc:docMk/>
            <pc:sldMk cId="661721186" sldId="293"/>
            <ac:spMk id="67" creationId="{00000000-0000-0000-0000-000000000000}"/>
          </ac:spMkLst>
        </pc:spChg>
        <pc:grpChg chg="mod">
          <ac:chgData name="Marwa Eltanahy" userId="40ccf89f-3db6-4a3b-a44b-f25e2067b355" providerId="ADAL" clId="{7CBE4EEB-563B-4281-9E88-5611A3A12064}" dt="2022-02-27T13:44:11.861" v="2006" actId="1076"/>
          <ac:grpSpMkLst>
            <pc:docMk/>
            <pc:sldMk cId="661721186" sldId="293"/>
            <ac:grpSpMk id="3" creationId="{00000000-0000-0000-0000-000000000000}"/>
          </ac:grpSpMkLst>
        </pc:grpChg>
        <pc:grpChg chg="mod">
          <ac:chgData name="Marwa Eltanahy" userId="40ccf89f-3db6-4a3b-a44b-f25e2067b355" providerId="ADAL" clId="{7CBE4EEB-563B-4281-9E88-5611A3A12064}" dt="2022-02-27T13:44:24.636" v="2010" actId="1076"/>
          <ac:grpSpMkLst>
            <pc:docMk/>
            <pc:sldMk cId="661721186" sldId="293"/>
            <ac:grpSpMk id="47" creationId="{00000000-0000-0000-0000-000000000000}"/>
          </ac:grpSpMkLst>
        </pc:grpChg>
        <pc:grpChg chg="mod">
          <ac:chgData name="Marwa Eltanahy" userId="40ccf89f-3db6-4a3b-a44b-f25e2067b355" providerId="ADAL" clId="{7CBE4EEB-563B-4281-9E88-5611A3A12064}" dt="2022-02-27T13:43:05.415" v="1991" actId="1076"/>
          <ac:grpSpMkLst>
            <pc:docMk/>
            <pc:sldMk cId="661721186" sldId="293"/>
            <ac:grpSpMk id="55" creationId="{00000000-0000-0000-0000-000000000000}"/>
          </ac:grpSpMkLst>
        </pc:grpChg>
        <pc:grpChg chg="mod">
          <ac:chgData name="Marwa Eltanahy" userId="40ccf89f-3db6-4a3b-a44b-f25e2067b355" providerId="ADAL" clId="{7CBE4EEB-563B-4281-9E88-5611A3A12064}" dt="2022-02-27T13:43:41.590" v="2002" actId="1076"/>
          <ac:grpSpMkLst>
            <pc:docMk/>
            <pc:sldMk cId="661721186" sldId="293"/>
            <ac:grpSpMk id="58" creationId="{00000000-0000-0000-0000-000000000000}"/>
          </ac:grpSpMkLst>
        </pc:grpChg>
        <pc:grpChg chg="add del mod">
          <ac:chgData name="Marwa Eltanahy" userId="40ccf89f-3db6-4a3b-a44b-f25e2067b355" providerId="ADAL" clId="{7CBE4EEB-563B-4281-9E88-5611A3A12064}" dt="2022-03-06T14:56:29.167" v="4528" actId="14100"/>
          <ac:grpSpMkLst>
            <pc:docMk/>
            <pc:sldMk cId="661721186" sldId="293"/>
            <ac:grpSpMk id="69" creationId="{C1BE0534-D94C-455D-898C-A3AA6DFF8CB8}"/>
          </ac:grpSpMkLst>
        </pc:grpChg>
        <pc:picChg chg="add del mod">
          <ac:chgData name="Marwa Eltanahy" userId="40ccf89f-3db6-4a3b-a44b-f25e2067b355" providerId="ADAL" clId="{7CBE4EEB-563B-4281-9E88-5611A3A12064}" dt="2022-03-06T14:45:09.899" v="4412" actId="478"/>
          <ac:picMkLst>
            <pc:docMk/>
            <pc:sldMk cId="661721186" sldId="293"/>
            <ac:picMk id="68" creationId="{04377C61-5733-44E4-8033-95C11022899E}"/>
          </ac:picMkLst>
        </pc:picChg>
        <pc:picChg chg="mod ord topLvl modCrop">
          <ac:chgData name="Marwa Eltanahy" userId="40ccf89f-3db6-4a3b-a44b-f25e2067b355" providerId="ADAL" clId="{7CBE4EEB-563B-4281-9E88-5611A3A12064}" dt="2022-03-06T14:46:19.438" v="4430" actId="14100"/>
          <ac:picMkLst>
            <pc:docMk/>
            <pc:sldMk cId="661721186" sldId="293"/>
            <ac:picMk id="70" creationId="{2A8C6935-4FA4-4A2E-ACB6-D4B1D21B0513}"/>
          </ac:picMkLst>
        </pc:picChg>
        <pc:picChg chg="add del mod topLvl">
          <ac:chgData name="Marwa Eltanahy" userId="40ccf89f-3db6-4a3b-a44b-f25e2067b355" providerId="ADAL" clId="{7CBE4EEB-563B-4281-9E88-5611A3A12064}" dt="2022-03-06T14:46:27.206" v="4431" actId="14100"/>
          <ac:picMkLst>
            <pc:docMk/>
            <pc:sldMk cId="661721186" sldId="293"/>
            <ac:picMk id="71" creationId="{3E5D826C-5D27-4349-AD11-9E7992C68AFA}"/>
          </ac:picMkLst>
        </pc:picChg>
        <pc:picChg chg="add del mod">
          <ac:chgData name="Marwa Eltanahy" userId="40ccf89f-3db6-4a3b-a44b-f25e2067b355" providerId="ADAL" clId="{7CBE4EEB-563B-4281-9E88-5611A3A12064}" dt="2022-03-06T14:47:16.624" v="4436"/>
          <ac:picMkLst>
            <pc:docMk/>
            <pc:sldMk cId="661721186" sldId="293"/>
            <ac:picMk id="72" creationId="{BF9DCB5F-7C80-4419-ADAA-1A83040352A4}"/>
          </ac:picMkLst>
        </pc:picChg>
      </pc:sldChg>
      <pc:sldChg chg="addSp delSp modSp delAnim modNotesTx">
        <pc:chgData name="Marwa Eltanahy" userId="40ccf89f-3db6-4a3b-a44b-f25e2067b355" providerId="ADAL" clId="{7CBE4EEB-563B-4281-9E88-5611A3A12064}" dt="2022-03-11T12:57:24.500" v="9689" actId="20577"/>
        <pc:sldMkLst>
          <pc:docMk/>
          <pc:sldMk cId="2386436882" sldId="338"/>
        </pc:sldMkLst>
        <pc:spChg chg="mod">
          <ac:chgData name="Marwa Eltanahy" userId="40ccf89f-3db6-4a3b-a44b-f25e2067b355" providerId="ADAL" clId="{7CBE4EEB-563B-4281-9E88-5611A3A12064}" dt="2022-03-10T17:18:37.184" v="7598" actId="20577"/>
          <ac:spMkLst>
            <pc:docMk/>
            <pc:sldMk cId="2386436882" sldId="338"/>
            <ac:spMk id="2" creationId="{7AEB6230-F5CA-2E4C-A7E8-EAD5C935A21B}"/>
          </ac:spMkLst>
        </pc:spChg>
        <pc:spChg chg="del mod topLvl">
          <ac:chgData name="Marwa Eltanahy" userId="40ccf89f-3db6-4a3b-a44b-f25e2067b355" providerId="ADAL" clId="{7CBE4EEB-563B-4281-9E88-5611A3A12064}" dt="2022-02-27T14:09:58.690" v="2429" actId="478"/>
          <ac:spMkLst>
            <pc:docMk/>
            <pc:sldMk cId="2386436882" sldId="338"/>
            <ac:spMk id="3" creationId="{C2AD74F7-6F6C-4A41-BAEE-88243D280020}"/>
          </ac:spMkLst>
        </pc:spChg>
        <pc:spChg chg="del mod topLvl">
          <ac:chgData name="Marwa Eltanahy" userId="40ccf89f-3db6-4a3b-a44b-f25e2067b355" providerId="ADAL" clId="{7CBE4EEB-563B-4281-9E88-5611A3A12064}" dt="2022-02-27T14:09:37.207" v="2425" actId="478"/>
          <ac:spMkLst>
            <pc:docMk/>
            <pc:sldMk cId="2386436882" sldId="338"/>
            <ac:spMk id="4" creationId="{E8087F54-F811-B343-8805-5EF1F5DE3330}"/>
          </ac:spMkLst>
        </pc:spChg>
        <pc:spChg chg="add del mod">
          <ac:chgData name="Marwa Eltanahy" userId="40ccf89f-3db6-4a3b-a44b-f25e2067b355" providerId="ADAL" clId="{7CBE4EEB-563B-4281-9E88-5611A3A12064}" dt="2022-02-27T14:10:55.005" v="2446" actId="478"/>
          <ac:spMkLst>
            <pc:docMk/>
            <pc:sldMk cId="2386436882" sldId="338"/>
            <ac:spMk id="5" creationId="{F42B54BE-50CD-4B23-B242-69514223774C}"/>
          </ac:spMkLst>
        </pc:spChg>
        <pc:spChg chg="add mod">
          <ac:chgData name="Marwa Eltanahy" userId="40ccf89f-3db6-4a3b-a44b-f25e2067b355" providerId="ADAL" clId="{7CBE4EEB-563B-4281-9E88-5611A3A12064}" dt="2022-03-11T12:38:37.112" v="9311" actId="20577"/>
          <ac:spMkLst>
            <pc:docMk/>
            <pc:sldMk cId="2386436882" sldId="338"/>
            <ac:spMk id="6" creationId="{8104F540-48FB-4054-86EC-224CB60DD044}"/>
          </ac:spMkLst>
        </pc:spChg>
        <pc:spChg chg="mod">
          <ac:chgData name="Marwa Eltanahy" userId="40ccf89f-3db6-4a3b-a44b-f25e2067b355" providerId="ADAL" clId="{7CBE4EEB-563B-4281-9E88-5611A3A12064}" dt="2022-03-11T12:57:24.500" v="9689" actId="20577"/>
          <ac:spMkLst>
            <pc:docMk/>
            <pc:sldMk cId="2386436882" sldId="338"/>
            <ac:spMk id="17" creationId="{E64D3DED-6F2E-5841-A291-73B8F64F227B}"/>
          </ac:spMkLst>
        </pc:spChg>
        <pc:spChg chg="mod">
          <ac:chgData name="Marwa Eltanahy" userId="40ccf89f-3db6-4a3b-a44b-f25e2067b355" providerId="ADAL" clId="{7CBE4EEB-563B-4281-9E88-5611A3A12064}" dt="2022-02-27T14:12:05.929" v="2458" actId="1076"/>
          <ac:spMkLst>
            <pc:docMk/>
            <pc:sldMk cId="2386436882" sldId="338"/>
            <ac:spMk id="27" creationId="{70915D26-7913-6844-B67C-D3B22DD4D053}"/>
          </ac:spMkLst>
        </pc:spChg>
        <pc:grpChg chg="del mod">
          <ac:chgData name="Marwa Eltanahy" userId="40ccf89f-3db6-4a3b-a44b-f25e2067b355" providerId="ADAL" clId="{7CBE4EEB-563B-4281-9E88-5611A3A12064}" dt="2022-02-27T14:09:37.207" v="2425" actId="478"/>
          <ac:grpSpMkLst>
            <pc:docMk/>
            <pc:sldMk cId="2386436882" sldId="338"/>
            <ac:grpSpMk id="9" creationId="{91D8844B-56C9-5349-A3DD-FD286D857328}"/>
          </ac:grpSpMkLst>
        </pc:grpChg>
        <pc:picChg chg="mod">
          <ac:chgData name="Marwa Eltanahy" userId="40ccf89f-3db6-4a3b-a44b-f25e2067b355" providerId="ADAL" clId="{7CBE4EEB-563B-4281-9E88-5611A3A12064}" dt="2022-02-27T14:14:51.391" v="2482" actId="1076"/>
          <ac:picMkLst>
            <pc:docMk/>
            <pc:sldMk cId="2386436882" sldId="338"/>
            <ac:picMk id="26" creationId="{00000000-0000-0000-0000-000000000000}"/>
          </ac:picMkLst>
        </pc:picChg>
      </pc:sldChg>
      <pc:sldChg chg="addSp delSp modSp modNotesTx">
        <pc:chgData name="Marwa Eltanahy" userId="40ccf89f-3db6-4a3b-a44b-f25e2067b355" providerId="ADAL" clId="{7CBE4EEB-563B-4281-9E88-5611A3A12064}" dt="2022-03-11T07:23:33.004" v="8207" actId="207"/>
        <pc:sldMkLst>
          <pc:docMk/>
          <pc:sldMk cId="904120725" sldId="339"/>
        </pc:sldMkLst>
        <pc:spChg chg="mod">
          <ac:chgData name="Marwa Eltanahy" userId="40ccf89f-3db6-4a3b-a44b-f25e2067b355" providerId="ADAL" clId="{7CBE4EEB-563B-4281-9E88-5611A3A12064}" dt="2022-03-11T05:38:09.024" v="8138" actId="20577"/>
          <ac:spMkLst>
            <pc:docMk/>
            <pc:sldMk cId="904120725" sldId="339"/>
            <ac:spMk id="2" creationId="{00000000-0000-0000-0000-000000000000}"/>
          </ac:spMkLst>
        </pc:spChg>
        <pc:spChg chg="add mod">
          <ac:chgData name="Marwa Eltanahy" userId="40ccf89f-3db6-4a3b-a44b-f25e2067b355" providerId="ADAL" clId="{7CBE4EEB-563B-4281-9E88-5611A3A12064}" dt="2022-03-01T05:35:36.546" v="3085" actId="1076"/>
          <ac:spMkLst>
            <pc:docMk/>
            <pc:sldMk cId="904120725" sldId="339"/>
            <ac:spMk id="4" creationId="{EA39D4BA-86F1-451D-8C1B-ED6580198142}"/>
          </ac:spMkLst>
        </pc:spChg>
        <pc:spChg chg="add mod">
          <ac:chgData name="Marwa Eltanahy" userId="40ccf89f-3db6-4a3b-a44b-f25e2067b355" providerId="ADAL" clId="{7CBE4EEB-563B-4281-9E88-5611A3A12064}" dt="2022-02-27T14:32:09.417" v="2797" actId="207"/>
          <ac:spMkLst>
            <pc:docMk/>
            <pc:sldMk cId="904120725" sldId="339"/>
            <ac:spMk id="10" creationId="{1896B243-DC7A-4BB7-80C6-B33F2A767A79}"/>
          </ac:spMkLst>
        </pc:spChg>
        <pc:spChg chg="add mod">
          <ac:chgData name="Marwa Eltanahy" userId="40ccf89f-3db6-4a3b-a44b-f25e2067b355" providerId="ADAL" clId="{7CBE4EEB-563B-4281-9E88-5611A3A12064}" dt="2022-02-27T14:32:45.772" v="2803" actId="1076"/>
          <ac:spMkLst>
            <pc:docMk/>
            <pc:sldMk cId="904120725" sldId="339"/>
            <ac:spMk id="11" creationId="{BC310692-7696-4548-82B9-B37180A520C4}"/>
          </ac:spMkLst>
        </pc:spChg>
        <pc:spChg chg="add mod">
          <ac:chgData name="Marwa Eltanahy" userId="40ccf89f-3db6-4a3b-a44b-f25e2067b355" providerId="ADAL" clId="{7CBE4EEB-563B-4281-9E88-5611A3A12064}" dt="2022-02-27T14:33:31.788" v="2818" actId="1076"/>
          <ac:spMkLst>
            <pc:docMk/>
            <pc:sldMk cId="904120725" sldId="339"/>
            <ac:spMk id="12" creationId="{E779053D-A1D1-4E85-B8B3-E98BF8F4AD3F}"/>
          </ac:spMkLst>
        </pc:spChg>
        <pc:spChg chg="del mod topLvl">
          <ac:chgData name="Marwa Eltanahy" userId="40ccf89f-3db6-4a3b-a44b-f25e2067b355" providerId="ADAL" clId="{7CBE4EEB-563B-4281-9E88-5611A3A12064}" dt="2022-02-27T14:29:24.645" v="2745" actId="478"/>
          <ac:spMkLst>
            <pc:docMk/>
            <pc:sldMk cId="904120725" sldId="339"/>
            <ac:spMk id="27" creationId="{00000000-0000-0000-0000-000000000000}"/>
          </ac:spMkLst>
        </pc:spChg>
        <pc:spChg chg="add del mod topLvl">
          <ac:chgData name="Marwa Eltanahy" userId="40ccf89f-3db6-4a3b-a44b-f25e2067b355" providerId="ADAL" clId="{7CBE4EEB-563B-4281-9E88-5611A3A12064}" dt="2022-02-27T14:29:44.689" v="2747" actId="478"/>
          <ac:spMkLst>
            <pc:docMk/>
            <pc:sldMk cId="904120725" sldId="339"/>
            <ac:spMk id="28" creationId="{00000000-0000-0000-0000-000000000000}"/>
          </ac:spMkLst>
        </pc:spChg>
        <pc:spChg chg="mod topLvl">
          <ac:chgData name="Marwa Eltanahy" userId="40ccf89f-3db6-4a3b-a44b-f25e2067b355" providerId="ADAL" clId="{7CBE4EEB-563B-4281-9E88-5611A3A12064}" dt="2022-03-01T05:34:34.979" v="3070"/>
          <ac:spMkLst>
            <pc:docMk/>
            <pc:sldMk cId="904120725" sldId="339"/>
            <ac:spMk id="31" creationId="{00000000-0000-0000-0000-000000000000}"/>
          </ac:spMkLst>
        </pc:spChg>
        <pc:spChg chg="mod topLvl">
          <ac:chgData name="Marwa Eltanahy" userId="40ccf89f-3db6-4a3b-a44b-f25e2067b355" providerId="ADAL" clId="{7CBE4EEB-563B-4281-9E88-5611A3A12064}" dt="2022-02-27T14:27:18.595" v="2727"/>
          <ac:spMkLst>
            <pc:docMk/>
            <pc:sldMk cId="904120725" sldId="339"/>
            <ac:spMk id="34" creationId="{00000000-0000-0000-0000-000000000000}"/>
          </ac:spMkLst>
        </pc:spChg>
        <pc:spChg chg="add del mod topLvl">
          <ac:chgData name="Marwa Eltanahy" userId="40ccf89f-3db6-4a3b-a44b-f25e2067b355" providerId="ADAL" clId="{7CBE4EEB-563B-4281-9E88-5611A3A12064}" dt="2022-02-27T14:27:13.859" v="2726" actId="478"/>
          <ac:spMkLst>
            <pc:docMk/>
            <pc:sldMk cId="904120725" sldId="339"/>
            <ac:spMk id="35" creationId="{00000000-0000-0000-0000-000000000000}"/>
          </ac:spMkLst>
        </pc:spChg>
        <pc:spChg chg="mod topLvl">
          <ac:chgData name="Marwa Eltanahy" userId="40ccf89f-3db6-4a3b-a44b-f25e2067b355" providerId="ADAL" clId="{7CBE4EEB-563B-4281-9E88-5611A3A12064}" dt="2022-03-01T05:20:26.441" v="3007" actId="20577"/>
          <ac:spMkLst>
            <pc:docMk/>
            <pc:sldMk cId="904120725" sldId="339"/>
            <ac:spMk id="37" creationId="{00000000-0000-0000-0000-000000000000}"/>
          </ac:spMkLst>
        </pc:spChg>
        <pc:spChg chg="del topLvl">
          <ac:chgData name="Marwa Eltanahy" userId="40ccf89f-3db6-4a3b-a44b-f25e2067b355" providerId="ADAL" clId="{7CBE4EEB-563B-4281-9E88-5611A3A12064}" dt="2022-02-27T14:26:33.991" v="2717" actId="478"/>
          <ac:spMkLst>
            <pc:docMk/>
            <pc:sldMk cId="904120725" sldId="339"/>
            <ac:spMk id="38" creationId="{00000000-0000-0000-0000-000000000000}"/>
          </ac:spMkLst>
        </pc:spChg>
        <pc:spChg chg="mod">
          <ac:chgData name="Marwa Eltanahy" userId="40ccf89f-3db6-4a3b-a44b-f25e2067b355" providerId="ADAL" clId="{7CBE4EEB-563B-4281-9E88-5611A3A12064}" dt="2022-03-11T07:23:33.004" v="8207" actId="207"/>
          <ac:spMkLst>
            <pc:docMk/>
            <pc:sldMk cId="904120725" sldId="339"/>
            <ac:spMk id="40" creationId="{00000000-0000-0000-0000-000000000000}"/>
          </ac:spMkLst>
        </pc:spChg>
        <pc:spChg chg="del">
          <ac:chgData name="Marwa Eltanahy" userId="40ccf89f-3db6-4a3b-a44b-f25e2067b355" providerId="ADAL" clId="{7CBE4EEB-563B-4281-9E88-5611A3A12064}" dt="2022-02-27T14:34:21.796" v="2830" actId="478"/>
          <ac:spMkLst>
            <pc:docMk/>
            <pc:sldMk cId="904120725" sldId="339"/>
            <ac:spMk id="74" creationId="{1F62F1E7-3F94-4D8C-9765-DDA581AE0F38}"/>
          </ac:spMkLst>
        </pc:spChg>
        <pc:spChg chg="mod">
          <ac:chgData name="Marwa Eltanahy" userId="40ccf89f-3db6-4a3b-a44b-f25e2067b355" providerId="ADAL" clId="{7CBE4EEB-563B-4281-9E88-5611A3A12064}" dt="2022-03-01T05:35:45.207" v="3086" actId="1037"/>
          <ac:spMkLst>
            <pc:docMk/>
            <pc:sldMk cId="904120725" sldId="339"/>
            <ac:spMk id="75" creationId="{B601076A-2A4C-4574-BDE5-1C25B9156502}"/>
          </ac:spMkLst>
        </pc:spChg>
        <pc:spChg chg="add mod">
          <ac:chgData name="Marwa Eltanahy" userId="40ccf89f-3db6-4a3b-a44b-f25e2067b355" providerId="ADAL" clId="{7CBE4EEB-563B-4281-9E88-5611A3A12064}" dt="2022-03-11T07:20:34.969" v="8187" actId="20577"/>
          <ac:spMkLst>
            <pc:docMk/>
            <pc:sldMk cId="904120725" sldId="339"/>
            <ac:spMk id="76" creationId="{ABD6C899-B91D-47E6-92FE-A3FEDCF1E3B2}"/>
          </ac:spMkLst>
        </pc:spChg>
        <pc:spChg chg="add mod">
          <ac:chgData name="Marwa Eltanahy" userId="40ccf89f-3db6-4a3b-a44b-f25e2067b355" providerId="ADAL" clId="{7CBE4EEB-563B-4281-9E88-5611A3A12064}" dt="2022-03-01T05:35:28.255" v="3084" actId="20577"/>
          <ac:spMkLst>
            <pc:docMk/>
            <pc:sldMk cId="904120725" sldId="339"/>
            <ac:spMk id="77" creationId="{60C7409E-5BA4-4D6F-8CA5-3F80B1C0FA74}"/>
          </ac:spMkLst>
        </pc:spChg>
        <pc:spChg chg="mod topLvl">
          <ac:chgData name="Marwa Eltanahy" userId="40ccf89f-3db6-4a3b-a44b-f25e2067b355" providerId="ADAL" clId="{7CBE4EEB-563B-4281-9E88-5611A3A12064}" dt="2022-02-27T14:31:50.639" v="2793"/>
          <ac:spMkLst>
            <pc:docMk/>
            <pc:sldMk cId="904120725" sldId="339"/>
            <ac:spMk id="78" creationId="{6696B41C-05BB-413F-B5D6-03EB1FEEF05D}"/>
          </ac:spMkLst>
        </pc:spChg>
        <pc:spChg chg="del topLvl">
          <ac:chgData name="Marwa Eltanahy" userId="40ccf89f-3db6-4a3b-a44b-f25e2067b355" providerId="ADAL" clId="{7CBE4EEB-563B-4281-9E88-5611A3A12064}" dt="2022-02-27T14:26:21.119" v="2716" actId="478"/>
          <ac:spMkLst>
            <pc:docMk/>
            <pc:sldMk cId="904120725" sldId="339"/>
            <ac:spMk id="79" creationId="{ADAF1B90-4166-4EFF-9DB7-643DEB9DE20F}"/>
          </ac:spMkLst>
        </pc:spChg>
        <pc:spChg chg="del topLvl">
          <ac:chgData name="Marwa Eltanahy" userId="40ccf89f-3db6-4a3b-a44b-f25e2067b355" providerId="ADAL" clId="{7CBE4EEB-563B-4281-9E88-5611A3A12064}" dt="2022-02-27T14:27:35.461" v="2728" actId="478"/>
          <ac:spMkLst>
            <pc:docMk/>
            <pc:sldMk cId="904120725" sldId="339"/>
            <ac:spMk id="80" creationId="{F9E1FEF8-4238-4A0E-A303-660F86A125E4}"/>
          </ac:spMkLst>
        </pc:spChg>
        <pc:spChg chg="mod">
          <ac:chgData name="Marwa Eltanahy" userId="40ccf89f-3db6-4a3b-a44b-f25e2067b355" providerId="ADAL" clId="{7CBE4EEB-563B-4281-9E88-5611A3A12064}" dt="2022-02-27T14:37:33.623" v="2866" actId="20577"/>
          <ac:spMkLst>
            <pc:docMk/>
            <pc:sldMk cId="904120725" sldId="339"/>
            <ac:spMk id="81" creationId="{38483132-E4DB-4172-95CE-F38E6861C521}"/>
          </ac:spMkLst>
        </pc:spChg>
        <pc:grpChg chg="del mod">
          <ac:chgData name="Marwa Eltanahy" userId="40ccf89f-3db6-4a3b-a44b-f25e2067b355" providerId="ADAL" clId="{7CBE4EEB-563B-4281-9E88-5611A3A12064}" dt="2022-02-27T14:26:21.119" v="2716" actId="478"/>
          <ac:grpSpMkLst>
            <pc:docMk/>
            <pc:sldMk cId="904120725" sldId="339"/>
            <ac:grpSpMk id="4" creationId="{63035649-6551-4A07-83B6-E367B127BF31}"/>
          </ac:grpSpMkLst>
        </pc:grpChg>
        <pc:grpChg chg="del">
          <ac:chgData name="Marwa Eltanahy" userId="40ccf89f-3db6-4a3b-a44b-f25e2067b355" providerId="ADAL" clId="{7CBE4EEB-563B-4281-9E88-5611A3A12064}" dt="2022-02-27T14:26:33.991" v="2717" actId="478"/>
          <ac:grpSpMkLst>
            <pc:docMk/>
            <pc:sldMk cId="904120725" sldId="339"/>
            <ac:grpSpMk id="5" creationId="{39E3B08D-E279-4D58-9BF3-98D944979F52}"/>
          </ac:grpSpMkLst>
        </pc:grpChg>
        <pc:grpChg chg="mod">
          <ac:chgData name="Marwa Eltanahy" userId="40ccf89f-3db6-4a3b-a44b-f25e2067b355" providerId="ADAL" clId="{7CBE4EEB-563B-4281-9E88-5611A3A12064}" dt="2022-03-01T05:32:11.719" v="3065" actId="14100"/>
          <ac:grpSpMkLst>
            <pc:docMk/>
            <pc:sldMk cId="904120725" sldId="339"/>
            <ac:grpSpMk id="6" creationId="{55EAA6A9-02AD-4012-8515-127ADDF60B10}"/>
          </ac:grpSpMkLst>
        </pc:grpChg>
        <pc:grpChg chg="add del mod">
          <ac:chgData name="Marwa Eltanahy" userId="40ccf89f-3db6-4a3b-a44b-f25e2067b355" providerId="ADAL" clId="{7CBE4EEB-563B-4281-9E88-5611A3A12064}" dt="2022-02-27T14:27:13.859" v="2726" actId="478"/>
          <ac:grpSpMkLst>
            <pc:docMk/>
            <pc:sldMk cId="904120725" sldId="339"/>
            <ac:grpSpMk id="7" creationId="{16A8783D-772B-4BF0-85BC-3AE194DDFFC9}"/>
          </ac:grpSpMkLst>
        </pc:grpChg>
        <pc:grpChg chg="del">
          <ac:chgData name="Marwa Eltanahy" userId="40ccf89f-3db6-4a3b-a44b-f25e2067b355" providerId="ADAL" clId="{7CBE4EEB-563B-4281-9E88-5611A3A12064}" dt="2022-02-27T14:27:35.461" v="2728" actId="478"/>
          <ac:grpSpMkLst>
            <pc:docMk/>
            <pc:sldMk cId="904120725" sldId="339"/>
            <ac:grpSpMk id="8" creationId="{1DEEF150-87C9-4C0B-A8AE-BFC4114CC6BC}"/>
          </ac:grpSpMkLst>
        </pc:grpChg>
        <pc:grpChg chg="add del">
          <ac:chgData name="Marwa Eltanahy" userId="40ccf89f-3db6-4a3b-a44b-f25e2067b355" providerId="ADAL" clId="{7CBE4EEB-563B-4281-9E88-5611A3A12064}" dt="2022-02-27T14:29:24.645" v="2745" actId="478"/>
          <ac:grpSpMkLst>
            <pc:docMk/>
            <pc:sldMk cId="904120725" sldId="339"/>
            <ac:grpSpMk id="9" creationId="{15358E68-7035-4B0B-BA56-7C4CEFA05510}"/>
          </ac:grpSpMkLst>
        </pc:grpChg>
        <pc:picChg chg="add">
          <ac:chgData name="Marwa Eltanahy" userId="40ccf89f-3db6-4a3b-a44b-f25e2067b355" providerId="ADAL" clId="{7CBE4EEB-563B-4281-9E88-5611A3A12064}" dt="2022-03-06T14:47:55.651" v="4445"/>
          <ac:picMkLst>
            <pc:docMk/>
            <pc:sldMk cId="904120725" sldId="339"/>
            <ac:picMk id="74" creationId="{4EA63C5A-B46D-494C-96DD-CE1557DA7545}"/>
          </ac:picMkLst>
        </pc:picChg>
        <pc:picChg chg="add del">
          <ac:chgData name="Marwa Eltanahy" userId="40ccf89f-3db6-4a3b-a44b-f25e2067b355" providerId="ADAL" clId="{7CBE4EEB-563B-4281-9E88-5611A3A12064}" dt="2022-03-06T14:47:44.348" v="4444" actId="478"/>
          <ac:picMkLst>
            <pc:docMk/>
            <pc:sldMk cId="904120725" sldId="339"/>
            <ac:picMk id="82" creationId="{0A3D637C-EC64-4675-9C29-539FCD9E38E1}"/>
          </ac:picMkLst>
        </pc:picChg>
      </pc:sldChg>
      <pc:sldChg chg="addSp delSp modSp modNotesTx">
        <pc:chgData name="Marwa Eltanahy" userId="40ccf89f-3db6-4a3b-a44b-f25e2067b355" providerId="ADAL" clId="{7CBE4EEB-563B-4281-9E88-5611A3A12064}" dt="2022-03-11T08:08:28.374" v="8396" actId="313"/>
        <pc:sldMkLst>
          <pc:docMk/>
          <pc:sldMk cId="1183796075" sldId="340"/>
        </pc:sldMkLst>
        <pc:spChg chg="mod">
          <ac:chgData name="Marwa Eltanahy" userId="40ccf89f-3db6-4a3b-a44b-f25e2067b355" providerId="ADAL" clId="{7CBE4EEB-563B-4281-9E88-5611A3A12064}" dt="2022-03-11T05:36:27.787" v="8098" actId="20577"/>
          <ac:spMkLst>
            <pc:docMk/>
            <pc:sldMk cId="1183796075" sldId="340"/>
            <ac:spMk id="2" creationId="{00000000-0000-0000-0000-000000000000}"/>
          </ac:spMkLst>
        </pc:spChg>
        <pc:spChg chg="mod">
          <ac:chgData name="Marwa Eltanahy" userId="40ccf89f-3db6-4a3b-a44b-f25e2067b355" providerId="ADAL" clId="{7CBE4EEB-563B-4281-9E88-5611A3A12064}" dt="2022-03-11T08:07:57.752" v="8392" actId="1076"/>
          <ac:spMkLst>
            <pc:docMk/>
            <pc:sldMk cId="1183796075" sldId="340"/>
            <ac:spMk id="13" creationId="{60679F22-B211-4DBF-A238-FD8633AF81D9}"/>
          </ac:spMkLst>
        </pc:spChg>
        <pc:spChg chg="mod">
          <ac:chgData name="Marwa Eltanahy" userId="40ccf89f-3db6-4a3b-a44b-f25e2067b355" providerId="ADAL" clId="{7CBE4EEB-563B-4281-9E88-5611A3A12064}" dt="2022-03-01T10:59:34.994" v="3176" actId="1037"/>
          <ac:spMkLst>
            <pc:docMk/>
            <pc:sldMk cId="1183796075" sldId="340"/>
            <ac:spMk id="16" creationId="{06E2568F-B915-42F8-89CC-6A98A8D19A47}"/>
          </ac:spMkLst>
        </pc:spChg>
        <pc:spChg chg="mod">
          <ac:chgData name="Marwa Eltanahy" userId="40ccf89f-3db6-4a3b-a44b-f25e2067b355" providerId="ADAL" clId="{7CBE4EEB-563B-4281-9E88-5611A3A12064}" dt="2022-03-11T08:00:05.652" v="8316" actId="20577"/>
          <ac:spMkLst>
            <pc:docMk/>
            <pc:sldMk cId="1183796075" sldId="340"/>
            <ac:spMk id="18" creationId="{C8AFFEBF-609F-4F89-AA79-1D37474E96DC}"/>
          </ac:spMkLst>
        </pc:spChg>
        <pc:spChg chg="mod">
          <ac:chgData name="Marwa Eltanahy" userId="40ccf89f-3db6-4a3b-a44b-f25e2067b355" providerId="ADAL" clId="{7CBE4EEB-563B-4281-9E88-5611A3A12064}" dt="2022-03-01T11:12:01.060" v="3455" actId="1076"/>
          <ac:spMkLst>
            <pc:docMk/>
            <pc:sldMk cId="1183796075" sldId="340"/>
            <ac:spMk id="21" creationId="{CEF2C705-C024-43E6-BB10-9961D9D438A6}"/>
          </ac:spMkLst>
        </pc:spChg>
        <pc:spChg chg="mod">
          <ac:chgData name="Marwa Eltanahy" userId="40ccf89f-3db6-4a3b-a44b-f25e2067b355" providerId="ADAL" clId="{7CBE4EEB-563B-4281-9E88-5611A3A12064}" dt="2022-03-11T08:07:49.336" v="8390" actId="1076"/>
          <ac:spMkLst>
            <pc:docMk/>
            <pc:sldMk cId="1183796075" sldId="340"/>
            <ac:spMk id="24" creationId="{DF03B466-5F20-4AE4-BC1C-EE5FF5A50A3D}"/>
          </ac:spMkLst>
        </pc:spChg>
        <pc:spChg chg="mod">
          <ac:chgData name="Marwa Eltanahy" userId="40ccf89f-3db6-4a3b-a44b-f25e2067b355" providerId="ADAL" clId="{7CBE4EEB-563B-4281-9E88-5611A3A12064}" dt="2022-03-11T08:07:52.080" v="8391" actId="1076"/>
          <ac:spMkLst>
            <pc:docMk/>
            <pc:sldMk cId="1183796075" sldId="340"/>
            <ac:spMk id="27" creationId="{44FB4398-139A-4AC3-91A1-FEE5DEEF1502}"/>
          </ac:spMkLst>
        </pc:spChg>
        <pc:spChg chg="mod">
          <ac:chgData name="Marwa Eltanahy" userId="40ccf89f-3db6-4a3b-a44b-f25e2067b355" providerId="ADAL" clId="{7CBE4EEB-563B-4281-9E88-5611A3A12064}" dt="2022-03-11T05:41:56.451" v="8171" actId="1035"/>
          <ac:spMkLst>
            <pc:docMk/>
            <pc:sldMk cId="1183796075" sldId="340"/>
            <ac:spMk id="39" creationId="{696C9D4F-987C-447A-A562-A538E7A6BF23}"/>
          </ac:spMkLst>
        </pc:spChg>
        <pc:spChg chg="mod ord">
          <ac:chgData name="Marwa Eltanahy" userId="40ccf89f-3db6-4a3b-a44b-f25e2067b355" providerId="ADAL" clId="{7CBE4EEB-563B-4281-9E88-5611A3A12064}" dt="2022-03-11T05:40:31.971" v="8147" actId="170"/>
          <ac:spMkLst>
            <pc:docMk/>
            <pc:sldMk cId="1183796075" sldId="340"/>
            <ac:spMk id="40" creationId="{AC606022-16EF-4DAB-9564-D6E5F3853AEB}"/>
          </ac:spMkLst>
        </pc:spChg>
        <pc:spChg chg="mod ord">
          <ac:chgData name="Marwa Eltanahy" userId="40ccf89f-3db6-4a3b-a44b-f25e2067b355" providerId="ADAL" clId="{7CBE4EEB-563B-4281-9E88-5611A3A12064}" dt="2022-03-11T05:40:34.930" v="8148" actId="170"/>
          <ac:spMkLst>
            <pc:docMk/>
            <pc:sldMk cId="1183796075" sldId="340"/>
            <ac:spMk id="41" creationId="{83990B48-EE88-4190-B9BF-F732B547D6BF}"/>
          </ac:spMkLst>
        </pc:spChg>
        <pc:spChg chg="mod ord">
          <ac:chgData name="Marwa Eltanahy" userId="40ccf89f-3db6-4a3b-a44b-f25e2067b355" providerId="ADAL" clId="{7CBE4EEB-563B-4281-9E88-5611A3A12064}" dt="2022-03-11T05:41:17.865" v="8160" actId="1076"/>
          <ac:spMkLst>
            <pc:docMk/>
            <pc:sldMk cId="1183796075" sldId="340"/>
            <ac:spMk id="42" creationId="{04EAE8B4-53D3-4C7D-A33F-F9D21C254BDC}"/>
          </ac:spMkLst>
        </pc:spChg>
        <pc:spChg chg="mod ord">
          <ac:chgData name="Marwa Eltanahy" userId="40ccf89f-3db6-4a3b-a44b-f25e2067b355" providerId="ADAL" clId="{7CBE4EEB-563B-4281-9E88-5611A3A12064}" dt="2022-03-11T05:40:39.584" v="8150" actId="170"/>
          <ac:spMkLst>
            <pc:docMk/>
            <pc:sldMk cId="1183796075" sldId="340"/>
            <ac:spMk id="43" creationId="{B3B164BE-84E8-413E-9ADA-16E5DC77EE94}"/>
          </ac:spMkLst>
        </pc:spChg>
        <pc:spChg chg="mod">
          <ac:chgData name="Marwa Eltanahy" userId="40ccf89f-3db6-4a3b-a44b-f25e2067b355" providerId="ADAL" clId="{7CBE4EEB-563B-4281-9E88-5611A3A12064}" dt="2022-03-01T10:59:37.991" v="3177" actId="1038"/>
          <ac:spMkLst>
            <pc:docMk/>
            <pc:sldMk cId="1183796075" sldId="340"/>
            <ac:spMk id="50" creationId="{02B68B3C-AC6A-420F-B7A6-C7AF91F61912}"/>
          </ac:spMkLst>
        </pc:spChg>
        <pc:spChg chg="mod">
          <ac:chgData name="Marwa Eltanahy" userId="40ccf89f-3db6-4a3b-a44b-f25e2067b355" providerId="ADAL" clId="{7CBE4EEB-563B-4281-9E88-5611A3A12064}" dt="2022-03-01T10:59:29.501" v="3175" actId="1037"/>
          <ac:spMkLst>
            <pc:docMk/>
            <pc:sldMk cId="1183796075" sldId="340"/>
            <ac:spMk id="51" creationId="{AFF1AC2C-7360-4753-A05C-A07059F004E6}"/>
          </ac:spMkLst>
        </pc:spChg>
        <pc:spChg chg="mod ord">
          <ac:chgData name="Marwa Eltanahy" userId="40ccf89f-3db6-4a3b-a44b-f25e2067b355" providerId="ADAL" clId="{7CBE4EEB-563B-4281-9E88-5611A3A12064}" dt="2022-03-11T07:59:14.541" v="8315" actId="1076"/>
          <ac:spMkLst>
            <pc:docMk/>
            <pc:sldMk cId="1183796075" sldId="340"/>
            <ac:spMk id="52" creationId="{70909C79-6EAB-444D-B8ED-8696B716777A}"/>
          </ac:spMkLst>
        </pc:spChg>
        <pc:spChg chg="mod">
          <ac:chgData name="Marwa Eltanahy" userId="40ccf89f-3db6-4a3b-a44b-f25e2067b355" providerId="ADAL" clId="{7CBE4EEB-563B-4281-9E88-5611A3A12064}" dt="2022-03-11T08:08:13.589" v="8395" actId="1076"/>
          <ac:spMkLst>
            <pc:docMk/>
            <pc:sldMk cId="1183796075" sldId="340"/>
            <ac:spMk id="53" creationId="{1C72B7AF-781C-4531-89B9-E2492C6A625B}"/>
          </ac:spMkLst>
        </pc:spChg>
        <pc:spChg chg="add del mod">
          <ac:chgData name="Marwa Eltanahy" userId="40ccf89f-3db6-4a3b-a44b-f25e2067b355" providerId="ADAL" clId="{7CBE4EEB-563B-4281-9E88-5611A3A12064}" dt="2022-03-11T07:38:18.999" v="8213" actId="478"/>
          <ac:spMkLst>
            <pc:docMk/>
            <pc:sldMk cId="1183796075" sldId="340"/>
            <ac:spMk id="55" creationId="{94A1C1F3-BB5B-431C-B7EF-E7D9DDD6F29B}"/>
          </ac:spMkLst>
        </pc:spChg>
        <pc:spChg chg="add del mod">
          <ac:chgData name="Marwa Eltanahy" userId="40ccf89f-3db6-4a3b-a44b-f25e2067b355" providerId="ADAL" clId="{7CBE4EEB-563B-4281-9E88-5611A3A12064}" dt="2022-03-11T07:38:20.833" v="8214" actId="478"/>
          <ac:spMkLst>
            <pc:docMk/>
            <pc:sldMk cId="1183796075" sldId="340"/>
            <ac:spMk id="56" creationId="{6D7A7BCB-FD00-481B-9F9C-3583A9A25376}"/>
          </ac:spMkLst>
        </pc:spChg>
        <pc:spChg chg="add del">
          <ac:chgData name="Marwa Eltanahy" userId="40ccf89f-3db6-4a3b-a44b-f25e2067b355" providerId="ADAL" clId="{7CBE4EEB-563B-4281-9E88-5611A3A12064}" dt="2022-03-11T05:36:02.578" v="8061"/>
          <ac:spMkLst>
            <pc:docMk/>
            <pc:sldMk cId="1183796075" sldId="340"/>
            <ac:spMk id="58" creationId="{687CC85E-842D-4BB9-94B6-E8DBB8C50C0D}"/>
          </ac:spMkLst>
        </pc:spChg>
        <pc:spChg chg="mod">
          <ac:chgData name="Marwa Eltanahy" userId="40ccf89f-3db6-4a3b-a44b-f25e2067b355" providerId="ADAL" clId="{7CBE4EEB-563B-4281-9E88-5611A3A12064}" dt="2022-03-01T10:57:34.207" v="3121" actId="20577"/>
          <ac:spMkLst>
            <pc:docMk/>
            <pc:sldMk cId="1183796075" sldId="340"/>
            <ac:spMk id="65" creationId="{915F4F5C-942C-47D5-B507-9F2AAB7CBD64}"/>
          </ac:spMkLst>
        </pc:spChg>
        <pc:spChg chg="mod">
          <ac:chgData name="Marwa Eltanahy" userId="40ccf89f-3db6-4a3b-a44b-f25e2067b355" providerId="ADAL" clId="{7CBE4EEB-563B-4281-9E88-5611A3A12064}" dt="2022-03-01T10:57:50.946" v="3144" actId="20577"/>
          <ac:spMkLst>
            <pc:docMk/>
            <pc:sldMk cId="1183796075" sldId="340"/>
            <ac:spMk id="66" creationId="{952BCBE1-4E8F-4AB9-86B6-2DBB11244DD5}"/>
          </ac:spMkLst>
        </pc:spChg>
        <pc:spChg chg="mod">
          <ac:chgData name="Marwa Eltanahy" userId="40ccf89f-3db6-4a3b-a44b-f25e2067b355" providerId="ADAL" clId="{7CBE4EEB-563B-4281-9E88-5611A3A12064}" dt="2022-03-01T10:58:16.739" v="3150" actId="20577"/>
          <ac:spMkLst>
            <pc:docMk/>
            <pc:sldMk cId="1183796075" sldId="340"/>
            <ac:spMk id="67" creationId="{FA1DBCFA-9F14-4B82-ADAA-45EA528F6E7F}"/>
          </ac:spMkLst>
        </pc:spChg>
        <pc:spChg chg="mod">
          <ac:chgData name="Marwa Eltanahy" userId="40ccf89f-3db6-4a3b-a44b-f25e2067b355" providerId="ADAL" clId="{7CBE4EEB-563B-4281-9E88-5611A3A12064}" dt="2022-03-11T07:58:39.286" v="8302" actId="20577"/>
          <ac:spMkLst>
            <pc:docMk/>
            <pc:sldMk cId="1183796075" sldId="340"/>
            <ac:spMk id="68" creationId="{574AD870-B978-4579-9EF8-597B3EF2A13A}"/>
          </ac:spMkLst>
        </pc:spChg>
        <pc:spChg chg="mod">
          <ac:chgData name="Marwa Eltanahy" userId="40ccf89f-3db6-4a3b-a44b-f25e2067b355" providerId="ADAL" clId="{7CBE4EEB-563B-4281-9E88-5611A3A12064}" dt="2022-03-11T08:08:08.376" v="8394" actId="20577"/>
          <ac:spMkLst>
            <pc:docMk/>
            <pc:sldMk cId="1183796075" sldId="340"/>
            <ac:spMk id="69" creationId="{0F6E765D-89D2-4882-A0F8-34BD856EDA48}"/>
          </ac:spMkLst>
        </pc:spChg>
        <pc:spChg chg="mod">
          <ac:chgData name="Marwa Eltanahy" userId="40ccf89f-3db6-4a3b-a44b-f25e2067b355" providerId="ADAL" clId="{7CBE4EEB-563B-4281-9E88-5611A3A12064}" dt="2022-03-01T11:00:38.039" v="3201" actId="20577"/>
          <ac:spMkLst>
            <pc:docMk/>
            <pc:sldMk cId="1183796075" sldId="340"/>
            <ac:spMk id="70" creationId="{6A05EA9E-BC36-4852-A362-AB5550CBAB0B}"/>
          </ac:spMkLst>
        </pc:spChg>
        <pc:spChg chg="mod">
          <ac:chgData name="Marwa Eltanahy" userId="40ccf89f-3db6-4a3b-a44b-f25e2067b355" providerId="ADAL" clId="{7CBE4EEB-563B-4281-9E88-5611A3A12064}" dt="2022-03-01T11:09:21.172" v="3379" actId="20577"/>
          <ac:spMkLst>
            <pc:docMk/>
            <pc:sldMk cId="1183796075" sldId="340"/>
            <ac:spMk id="71" creationId="{5C1A1CD0-96C1-4495-871E-76FA6C90D8E9}"/>
          </ac:spMkLst>
        </pc:spChg>
        <pc:spChg chg="mod">
          <ac:chgData name="Marwa Eltanahy" userId="40ccf89f-3db6-4a3b-a44b-f25e2067b355" providerId="ADAL" clId="{7CBE4EEB-563B-4281-9E88-5611A3A12064}" dt="2022-03-01T11:01:15.169" v="3217" actId="113"/>
          <ac:spMkLst>
            <pc:docMk/>
            <pc:sldMk cId="1183796075" sldId="340"/>
            <ac:spMk id="72" creationId="{02C4FAC1-3FE0-4553-9149-4FE21000BA63}"/>
          </ac:spMkLst>
        </pc:spChg>
        <pc:spChg chg="mod">
          <ac:chgData name="Marwa Eltanahy" userId="40ccf89f-3db6-4a3b-a44b-f25e2067b355" providerId="ADAL" clId="{7CBE4EEB-563B-4281-9E88-5611A3A12064}" dt="2022-03-11T07:59:01.740" v="8314" actId="20577"/>
          <ac:spMkLst>
            <pc:docMk/>
            <pc:sldMk cId="1183796075" sldId="340"/>
            <ac:spMk id="73" creationId="{B02EDFE6-3F1C-4F73-BB77-53EC8B57EBE3}"/>
          </ac:spMkLst>
        </pc:spChg>
        <pc:spChg chg="mod">
          <ac:chgData name="Marwa Eltanahy" userId="40ccf89f-3db6-4a3b-a44b-f25e2067b355" providerId="ADAL" clId="{7CBE4EEB-563B-4281-9E88-5611A3A12064}" dt="2022-03-01T11:01:37.483" v="3247" actId="20577"/>
          <ac:spMkLst>
            <pc:docMk/>
            <pc:sldMk cId="1183796075" sldId="340"/>
            <ac:spMk id="74" creationId="{DD3AC848-6900-459C-923D-6A0E558DDB20}"/>
          </ac:spMkLst>
        </pc:spChg>
        <pc:grpChg chg="mod">
          <ac:chgData name="Marwa Eltanahy" userId="40ccf89f-3db6-4a3b-a44b-f25e2067b355" providerId="ADAL" clId="{7CBE4EEB-563B-4281-9E88-5611A3A12064}" dt="2022-03-11T05:41:52.234" v="8170" actId="1035"/>
          <ac:grpSpMkLst>
            <pc:docMk/>
            <pc:sldMk cId="1183796075" sldId="340"/>
            <ac:grpSpMk id="75" creationId="{972E1BBA-92FE-45E1-939D-130809E67F60}"/>
          </ac:grpSpMkLst>
        </pc:grpChg>
        <pc:grpChg chg="mod ord">
          <ac:chgData name="Marwa Eltanahy" userId="40ccf89f-3db6-4a3b-a44b-f25e2067b355" providerId="ADAL" clId="{7CBE4EEB-563B-4281-9E88-5611A3A12064}" dt="2022-03-11T05:41:19.769" v="8161" actId="1035"/>
          <ac:grpSpMkLst>
            <pc:docMk/>
            <pc:sldMk cId="1183796075" sldId="340"/>
            <ac:grpSpMk id="79" creationId="{CE86D88D-62DC-4B6D-BAC8-D59EE69CFF78}"/>
          </ac:grpSpMkLst>
        </pc:grpChg>
        <pc:grpChg chg="mod">
          <ac:chgData name="Marwa Eltanahy" userId="40ccf89f-3db6-4a3b-a44b-f25e2067b355" providerId="ADAL" clId="{7CBE4EEB-563B-4281-9E88-5611A3A12064}" dt="2022-03-11T05:39:57.866" v="8141" actId="1076"/>
          <ac:grpSpMkLst>
            <pc:docMk/>
            <pc:sldMk cId="1183796075" sldId="340"/>
            <ac:grpSpMk id="86" creationId="{9F59E037-1E32-404A-86FD-DC9B0B96D9A6}"/>
          </ac:grpSpMkLst>
        </pc:grpChg>
        <pc:grpChg chg="mod">
          <ac:chgData name="Marwa Eltanahy" userId="40ccf89f-3db6-4a3b-a44b-f25e2067b355" providerId="ADAL" clId="{7CBE4EEB-563B-4281-9E88-5611A3A12064}" dt="2022-03-11T05:40:18.893" v="8146" actId="1076"/>
          <ac:grpSpMkLst>
            <pc:docMk/>
            <pc:sldMk cId="1183796075" sldId="340"/>
            <ac:grpSpMk id="90" creationId="{5AA3AC56-3EAB-4CAE-BC70-8194F2D80D1E}"/>
          </ac:grpSpMkLst>
        </pc:grpChg>
        <pc:grpChg chg="mod">
          <ac:chgData name="Marwa Eltanahy" userId="40ccf89f-3db6-4a3b-a44b-f25e2067b355" providerId="ADAL" clId="{7CBE4EEB-563B-4281-9E88-5611A3A12064}" dt="2022-03-11T05:40:09.488" v="8144" actId="1076"/>
          <ac:grpSpMkLst>
            <pc:docMk/>
            <pc:sldMk cId="1183796075" sldId="340"/>
            <ac:grpSpMk id="93" creationId="{CA4633A5-7424-46B3-8C28-CF7E054FF495}"/>
          </ac:grpSpMkLst>
        </pc:grpChg>
        <pc:picChg chg="add del">
          <ac:chgData name="Marwa Eltanahy" userId="40ccf89f-3db6-4a3b-a44b-f25e2067b355" providerId="ADAL" clId="{7CBE4EEB-563B-4281-9E88-5611A3A12064}" dt="2022-03-06T14:48:06.851" v="4446" actId="478"/>
          <ac:picMkLst>
            <pc:docMk/>
            <pc:sldMk cId="1183796075" sldId="340"/>
            <ac:picMk id="54" creationId="{FDDDF9BD-564D-4C96-9CA5-E199F00AA491}"/>
          </ac:picMkLst>
        </pc:picChg>
        <pc:picChg chg="add">
          <ac:chgData name="Marwa Eltanahy" userId="40ccf89f-3db6-4a3b-a44b-f25e2067b355" providerId="ADAL" clId="{7CBE4EEB-563B-4281-9E88-5611A3A12064}" dt="2022-03-06T14:48:09.072" v="4447"/>
          <ac:picMkLst>
            <pc:docMk/>
            <pc:sldMk cId="1183796075" sldId="340"/>
            <ac:picMk id="57" creationId="{729A9786-F814-4449-9942-3A0EF5923299}"/>
          </ac:picMkLst>
        </pc:picChg>
      </pc:sldChg>
      <pc:sldChg chg="addSp delSp modSp">
        <pc:chgData name="Marwa Eltanahy" userId="40ccf89f-3db6-4a3b-a44b-f25e2067b355" providerId="ADAL" clId="{7CBE4EEB-563B-4281-9E88-5611A3A12064}" dt="2022-03-11T14:09:34.732" v="9699"/>
        <pc:sldMkLst>
          <pc:docMk/>
          <pc:sldMk cId="3798953428" sldId="341"/>
        </pc:sldMkLst>
        <pc:spChg chg="mod">
          <ac:chgData name="Marwa Eltanahy" userId="40ccf89f-3db6-4a3b-a44b-f25e2067b355" providerId="ADAL" clId="{7CBE4EEB-563B-4281-9E88-5611A3A12064}" dt="2022-03-11T05:37:35.959" v="8116" actId="20577"/>
          <ac:spMkLst>
            <pc:docMk/>
            <pc:sldMk cId="3798953428" sldId="341"/>
            <ac:spMk id="2" creationId="{B2B5FD3D-7977-4C54-95F8-176FFB84AF03}"/>
          </ac:spMkLst>
        </pc:spChg>
        <pc:spChg chg="mod">
          <ac:chgData name="Marwa Eltanahy" userId="40ccf89f-3db6-4a3b-a44b-f25e2067b355" providerId="ADAL" clId="{7CBE4EEB-563B-4281-9E88-5611A3A12064}" dt="2022-03-11T05:37:16.137" v="8111" actId="20577"/>
          <ac:spMkLst>
            <pc:docMk/>
            <pc:sldMk cId="3798953428" sldId="341"/>
            <ac:spMk id="4" creationId="{00000000-0000-0000-0000-000000000000}"/>
          </ac:spMkLst>
        </pc:spChg>
        <pc:grpChg chg="add del mod">
          <ac:chgData name="Marwa Eltanahy" userId="40ccf89f-3db6-4a3b-a44b-f25e2067b355" providerId="ADAL" clId="{7CBE4EEB-563B-4281-9E88-5611A3A12064}" dt="2022-03-06T12:36:18.407" v="4318"/>
          <ac:grpSpMkLst>
            <pc:docMk/>
            <pc:sldMk cId="3798953428" sldId="341"/>
            <ac:grpSpMk id="25" creationId="{B3F4AE0A-55CB-4567-8DCA-0DF9B3636AE7}"/>
          </ac:grpSpMkLst>
        </pc:grpChg>
        <pc:grpChg chg="mod">
          <ac:chgData name="Marwa Eltanahy" userId="40ccf89f-3db6-4a3b-a44b-f25e2067b355" providerId="ADAL" clId="{7CBE4EEB-563B-4281-9E88-5611A3A12064}" dt="2022-03-11T06:30:58.657" v="8172" actId="1076"/>
          <ac:grpSpMkLst>
            <pc:docMk/>
            <pc:sldMk cId="3798953428" sldId="341"/>
            <ac:grpSpMk id="68" creationId="{55301747-2A64-477A-943E-19FB397A2CFF}"/>
          </ac:grpSpMkLst>
        </pc:grpChg>
        <pc:picChg chg="add mod">
          <ac:chgData name="Marwa Eltanahy" userId="40ccf89f-3db6-4a3b-a44b-f25e2067b355" providerId="ADAL" clId="{7CBE4EEB-563B-4281-9E88-5611A3A12064}" dt="2022-03-06T14:47:34.639" v="4443" actId="14100"/>
          <ac:picMkLst>
            <pc:docMk/>
            <pc:sldMk cId="3798953428" sldId="341"/>
            <ac:picMk id="28" creationId="{98DBA296-0FFB-4A1D-AD15-755BB3707240}"/>
          </ac:picMkLst>
        </pc:picChg>
        <pc:picChg chg="del">
          <ac:chgData name="Marwa Eltanahy" userId="40ccf89f-3db6-4a3b-a44b-f25e2067b355" providerId="ADAL" clId="{7CBE4EEB-563B-4281-9E88-5611A3A12064}" dt="2022-03-06T14:47:21.287" v="4438" actId="478"/>
          <ac:picMkLst>
            <pc:docMk/>
            <pc:sldMk cId="3798953428" sldId="341"/>
            <ac:picMk id="88" creationId="{7A24198E-ACD1-406E-BDE6-08412B8CF5AA}"/>
          </ac:picMkLst>
        </pc:picChg>
        <pc:inkChg chg="add del">
          <ac:chgData name="Marwa Eltanahy" userId="40ccf89f-3db6-4a3b-a44b-f25e2067b355" providerId="ADAL" clId="{7CBE4EEB-563B-4281-9E88-5611A3A12064}" dt="2022-03-11T14:09:34.732" v="9699"/>
          <ac:inkMkLst>
            <pc:docMk/>
            <pc:sldMk cId="3798953428" sldId="341"/>
            <ac:inkMk id="3" creationId="{A93811A0-4576-431B-9BB8-0D885F5399F7}"/>
          </ac:inkMkLst>
        </pc:inkChg>
      </pc:sldChg>
      <pc:sldChg chg="addSp delSp modSp add del">
        <pc:chgData name="Marwa Eltanahy" userId="40ccf89f-3db6-4a3b-a44b-f25e2067b355" providerId="ADAL" clId="{7CBE4EEB-563B-4281-9E88-5611A3A12064}" dt="2022-03-10T15:46:14.513" v="6306" actId="2696"/>
        <pc:sldMkLst>
          <pc:docMk/>
          <pc:sldMk cId="1411731650" sldId="345"/>
        </pc:sldMkLst>
        <pc:spChg chg="del">
          <ac:chgData name="Marwa Eltanahy" userId="40ccf89f-3db6-4a3b-a44b-f25e2067b355" providerId="ADAL" clId="{7CBE4EEB-563B-4281-9E88-5611A3A12064}" dt="2022-03-06T14:52:27.411" v="4495" actId="478"/>
          <ac:spMkLst>
            <pc:docMk/>
            <pc:sldMk cId="1411731650" sldId="345"/>
            <ac:spMk id="2" creationId="{00000000-0000-0000-0000-000000000000}"/>
          </ac:spMkLst>
        </pc:spChg>
        <pc:spChg chg="del">
          <ac:chgData name="Marwa Eltanahy" userId="40ccf89f-3db6-4a3b-a44b-f25e2067b355" providerId="ADAL" clId="{7CBE4EEB-563B-4281-9E88-5611A3A12064}" dt="2022-03-06T14:52:27.411" v="4495" actId="478"/>
          <ac:spMkLst>
            <pc:docMk/>
            <pc:sldMk cId="1411731650" sldId="345"/>
            <ac:spMk id="3" creationId="{A7C7F20D-3428-44CC-917C-80658516B0A6}"/>
          </ac:spMkLst>
        </pc:spChg>
        <pc:spChg chg="add del mod">
          <ac:chgData name="Marwa Eltanahy" userId="40ccf89f-3db6-4a3b-a44b-f25e2067b355" providerId="ADAL" clId="{7CBE4EEB-563B-4281-9E88-5611A3A12064}" dt="2022-03-06T14:52:35.001" v="4499" actId="478"/>
          <ac:spMkLst>
            <pc:docMk/>
            <pc:sldMk cId="1411731650" sldId="345"/>
            <ac:spMk id="5" creationId="{880FB23C-DA5E-48AA-88B6-670D39E4DC64}"/>
          </ac:spMkLst>
        </pc:spChg>
        <pc:spChg chg="add mod">
          <ac:chgData name="Marwa Eltanahy" userId="40ccf89f-3db6-4a3b-a44b-f25e2067b355" providerId="ADAL" clId="{7CBE4EEB-563B-4281-9E88-5611A3A12064}" dt="2022-03-06T14:54:54.510" v="4523" actId="1076"/>
          <ac:spMkLst>
            <pc:docMk/>
            <pc:sldMk cId="1411731650" sldId="345"/>
            <ac:spMk id="28" creationId="{3EE21995-519C-43B9-8C5D-40DBE0780E16}"/>
          </ac:spMkLst>
        </pc:spChg>
        <pc:spChg chg="add mod">
          <ac:chgData name="Marwa Eltanahy" userId="40ccf89f-3db6-4a3b-a44b-f25e2067b355" providerId="ADAL" clId="{7CBE4EEB-563B-4281-9E88-5611A3A12064}" dt="2022-03-06T14:55:01.355" v="4524" actId="1076"/>
          <ac:spMkLst>
            <pc:docMk/>
            <pc:sldMk cId="1411731650" sldId="345"/>
            <ac:spMk id="29" creationId="{85397633-6A63-451A-A238-865992FA2198}"/>
          </ac:spMkLst>
        </pc:spChg>
        <pc:spChg chg="del">
          <ac:chgData name="Marwa Eltanahy" userId="40ccf89f-3db6-4a3b-a44b-f25e2067b355" providerId="ADAL" clId="{7CBE4EEB-563B-4281-9E88-5611A3A12064}" dt="2022-03-06T14:52:27.411" v="4495" actId="478"/>
          <ac:spMkLst>
            <pc:docMk/>
            <pc:sldMk cId="1411731650" sldId="345"/>
            <ac:spMk id="51" creationId="{20F15AC2-FD9B-47A6-8F12-776D59ED45FD}"/>
          </ac:spMkLst>
        </pc:spChg>
        <pc:spChg chg="del">
          <ac:chgData name="Marwa Eltanahy" userId="40ccf89f-3db6-4a3b-a44b-f25e2067b355" providerId="ADAL" clId="{7CBE4EEB-563B-4281-9E88-5611A3A12064}" dt="2022-03-06T14:52:27.411" v="4495" actId="478"/>
          <ac:spMkLst>
            <pc:docMk/>
            <pc:sldMk cId="1411731650" sldId="345"/>
            <ac:spMk id="52" creationId="{6CBF6885-F592-4DBA-B195-39FEE6B6C192}"/>
          </ac:spMkLst>
        </pc:spChg>
        <pc:spChg chg="del">
          <ac:chgData name="Marwa Eltanahy" userId="40ccf89f-3db6-4a3b-a44b-f25e2067b355" providerId="ADAL" clId="{7CBE4EEB-563B-4281-9E88-5611A3A12064}" dt="2022-03-06T14:52:27.411" v="4495" actId="478"/>
          <ac:spMkLst>
            <pc:docMk/>
            <pc:sldMk cId="1411731650" sldId="345"/>
            <ac:spMk id="53" creationId="{49FBABC5-BB17-4C1D-A901-453A540DE219}"/>
          </ac:spMkLst>
        </pc:spChg>
        <pc:spChg chg="del">
          <ac:chgData name="Marwa Eltanahy" userId="40ccf89f-3db6-4a3b-a44b-f25e2067b355" providerId="ADAL" clId="{7CBE4EEB-563B-4281-9E88-5611A3A12064}" dt="2022-03-06T14:52:27.411" v="4495" actId="478"/>
          <ac:spMkLst>
            <pc:docMk/>
            <pc:sldMk cId="1411731650" sldId="345"/>
            <ac:spMk id="54" creationId="{7E6B669E-9531-41D5-A7D0-A3B6B3EB6C93}"/>
          </ac:spMkLst>
        </pc:spChg>
        <pc:spChg chg="del">
          <ac:chgData name="Marwa Eltanahy" userId="40ccf89f-3db6-4a3b-a44b-f25e2067b355" providerId="ADAL" clId="{7CBE4EEB-563B-4281-9E88-5611A3A12064}" dt="2022-03-06T14:52:30.414" v="4497" actId="478"/>
          <ac:spMkLst>
            <pc:docMk/>
            <pc:sldMk cId="1411731650" sldId="345"/>
            <ac:spMk id="55" creationId="{5C106A60-FE2F-4B84-9BF5-AB3D77D0DC5A}"/>
          </ac:spMkLst>
        </pc:spChg>
        <pc:spChg chg="del">
          <ac:chgData name="Marwa Eltanahy" userId="40ccf89f-3db6-4a3b-a44b-f25e2067b355" providerId="ADAL" clId="{7CBE4EEB-563B-4281-9E88-5611A3A12064}" dt="2022-03-06T14:52:27.411" v="4495" actId="478"/>
          <ac:spMkLst>
            <pc:docMk/>
            <pc:sldMk cId="1411731650" sldId="345"/>
            <ac:spMk id="56" creationId="{08188465-FB36-4D6D-AD79-6B3E610D977D}"/>
          </ac:spMkLst>
        </pc:spChg>
        <pc:spChg chg="del">
          <ac:chgData name="Marwa Eltanahy" userId="40ccf89f-3db6-4a3b-a44b-f25e2067b355" providerId="ADAL" clId="{7CBE4EEB-563B-4281-9E88-5611A3A12064}" dt="2022-03-06T14:52:27.411" v="4495" actId="478"/>
          <ac:spMkLst>
            <pc:docMk/>
            <pc:sldMk cId="1411731650" sldId="345"/>
            <ac:spMk id="63" creationId="{E0261CFA-7927-4895-BE02-E8F6634D3E8F}"/>
          </ac:spMkLst>
        </pc:spChg>
        <pc:spChg chg="del">
          <ac:chgData name="Marwa Eltanahy" userId="40ccf89f-3db6-4a3b-a44b-f25e2067b355" providerId="ADAL" clId="{7CBE4EEB-563B-4281-9E88-5611A3A12064}" dt="2022-03-06T14:52:27.411" v="4495" actId="478"/>
          <ac:spMkLst>
            <pc:docMk/>
            <pc:sldMk cId="1411731650" sldId="345"/>
            <ac:spMk id="64" creationId="{6649BA0D-38DB-4E3B-A85C-B5221A66964D}"/>
          </ac:spMkLst>
        </pc:spChg>
        <pc:spChg chg="del">
          <ac:chgData name="Marwa Eltanahy" userId="40ccf89f-3db6-4a3b-a44b-f25e2067b355" providerId="ADAL" clId="{7CBE4EEB-563B-4281-9E88-5611A3A12064}" dt="2022-03-06T14:52:32.939" v="4498" actId="478"/>
          <ac:spMkLst>
            <pc:docMk/>
            <pc:sldMk cId="1411731650" sldId="345"/>
            <ac:spMk id="65" creationId="{8AF05852-0588-41D6-B9D6-EFD29E5CFB16}"/>
          </ac:spMkLst>
        </pc:spChg>
        <pc:spChg chg="del">
          <ac:chgData name="Marwa Eltanahy" userId="40ccf89f-3db6-4a3b-a44b-f25e2067b355" providerId="ADAL" clId="{7CBE4EEB-563B-4281-9E88-5611A3A12064}" dt="2022-03-06T14:52:29.085" v="4496" actId="478"/>
          <ac:spMkLst>
            <pc:docMk/>
            <pc:sldMk cId="1411731650" sldId="345"/>
            <ac:spMk id="66" creationId="{67B85F07-209C-4934-8264-273AA7172035}"/>
          </ac:spMkLst>
        </pc:spChg>
        <pc:spChg chg="del">
          <ac:chgData name="Marwa Eltanahy" userId="40ccf89f-3db6-4a3b-a44b-f25e2067b355" providerId="ADAL" clId="{7CBE4EEB-563B-4281-9E88-5611A3A12064}" dt="2022-03-06T14:52:27.411" v="4495" actId="478"/>
          <ac:spMkLst>
            <pc:docMk/>
            <pc:sldMk cId="1411731650" sldId="345"/>
            <ac:spMk id="67" creationId="{498A0A24-8E6F-45B6-95DD-D5B7AD6C6AF3}"/>
          </ac:spMkLst>
        </pc:spChg>
        <pc:spChg chg="del">
          <ac:chgData name="Marwa Eltanahy" userId="40ccf89f-3db6-4a3b-a44b-f25e2067b355" providerId="ADAL" clId="{7CBE4EEB-563B-4281-9E88-5611A3A12064}" dt="2022-03-06T14:52:27.411" v="4495" actId="478"/>
          <ac:spMkLst>
            <pc:docMk/>
            <pc:sldMk cId="1411731650" sldId="345"/>
            <ac:spMk id="68" creationId="{3484E419-7496-4E42-99F2-37F3DF05986B}"/>
          </ac:spMkLst>
        </pc:spChg>
        <pc:spChg chg="del">
          <ac:chgData name="Marwa Eltanahy" userId="40ccf89f-3db6-4a3b-a44b-f25e2067b355" providerId="ADAL" clId="{7CBE4EEB-563B-4281-9E88-5611A3A12064}" dt="2022-03-06T14:52:27.411" v="4495" actId="478"/>
          <ac:spMkLst>
            <pc:docMk/>
            <pc:sldMk cId="1411731650" sldId="345"/>
            <ac:spMk id="69" creationId="{151D63CC-59F3-4D47-B581-47FFCCC8EA07}"/>
          </ac:spMkLst>
        </pc:spChg>
        <pc:spChg chg="del">
          <ac:chgData name="Marwa Eltanahy" userId="40ccf89f-3db6-4a3b-a44b-f25e2067b355" providerId="ADAL" clId="{7CBE4EEB-563B-4281-9E88-5611A3A12064}" dt="2022-03-06T14:52:27.411" v="4495" actId="478"/>
          <ac:spMkLst>
            <pc:docMk/>
            <pc:sldMk cId="1411731650" sldId="345"/>
            <ac:spMk id="70" creationId="{BA0E8746-108C-4EE5-AB38-3401843B0D10}"/>
          </ac:spMkLst>
        </pc:spChg>
        <pc:spChg chg="del">
          <ac:chgData name="Marwa Eltanahy" userId="40ccf89f-3db6-4a3b-a44b-f25e2067b355" providerId="ADAL" clId="{7CBE4EEB-563B-4281-9E88-5611A3A12064}" dt="2022-03-06T14:52:27.411" v="4495" actId="478"/>
          <ac:spMkLst>
            <pc:docMk/>
            <pc:sldMk cId="1411731650" sldId="345"/>
            <ac:spMk id="71" creationId="{2A1F70BA-8C89-4D89-BFF1-BE78FD0AEAD9}"/>
          </ac:spMkLst>
        </pc:spChg>
        <pc:spChg chg="del">
          <ac:chgData name="Marwa Eltanahy" userId="40ccf89f-3db6-4a3b-a44b-f25e2067b355" providerId="ADAL" clId="{7CBE4EEB-563B-4281-9E88-5611A3A12064}" dt="2022-03-06T14:52:27.411" v="4495" actId="478"/>
          <ac:spMkLst>
            <pc:docMk/>
            <pc:sldMk cId="1411731650" sldId="345"/>
            <ac:spMk id="72" creationId="{5FFC479D-3002-41BE-AC86-F07D416364F3}"/>
          </ac:spMkLst>
        </pc:spChg>
        <pc:spChg chg="del">
          <ac:chgData name="Marwa Eltanahy" userId="40ccf89f-3db6-4a3b-a44b-f25e2067b355" providerId="ADAL" clId="{7CBE4EEB-563B-4281-9E88-5611A3A12064}" dt="2022-03-06T14:52:27.411" v="4495" actId="478"/>
          <ac:spMkLst>
            <pc:docMk/>
            <pc:sldMk cId="1411731650" sldId="345"/>
            <ac:spMk id="73" creationId="{1A1E4946-5697-4443-9BDE-4FB8F8D5A0AA}"/>
          </ac:spMkLst>
        </pc:spChg>
        <pc:spChg chg="del">
          <ac:chgData name="Marwa Eltanahy" userId="40ccf89f-3db6-4a3b-a44b-f25e2067b355" providerId="ADAL" clId="{7CBE4EEB-563B-4281-9E88-5611A3A12064}" dt="2022-03-06T14:52:27.411" v="4495" actId="478"/>
          <ac:spMkLst>
            <pc:docMk/>
            <pc:sldMk cId="1411731650" sldId="345"/>
            <ac:spMk id="74" creationId="{1AD25012-6ED0-4D07-AD7C-A77ED87DACF0}"/>
          </ac:spMkLst>
        </pc:spChg>
        <pc:spChg chg="del">
          <ac:chgData name="Marwa Eltanahy" userId="40ccf89f-3db6-4a3b-a44b-f25e2067b355" providerId="ADAL" clId="{7CBE4EEB-563B-4281-9E88-5611A3A12064}" dt="2022-03-06T14:52:39.138" v="4501" actId="478"/>
          <ac:spMkLst>
            <pc:docMk/>
            <pc:sldMk cId="1411731650" sldId="345"/>
            <ac:spMk id="106" creationId="{45449E3B-3971-4283-B407-7FA91BF474DC}"/>
          </ac:spMkLst>
        </pc:spChg>
        <pc:picChg chg="add mod">
          <ac:chgData name="Marwa Eltanahy" userId="40ccf89f-3db6-4a3b-a44b-f25e2067b355" providerId="ADAL" clId="{7CBE4EEB-563B-4281-9E88-5611A3A12064}" dt="2022-03-06T14:54:41.928" v="4521" actId="1076"/>
          <ac:picMkLst>
            <pc:docMk/>
            <pc:sldMk cId="1411731650" sldId="345"/>
            <ac:picMk id="7" creationId="{0918518A-4D93-4506-A00D-5977EAD906C3}"/>
          </ac:picMkLst>
        </pc:picChg>
        <pc:picChg chg="del">
          <ac:chgData name="Marwa Eltanahy" userId="40ccf89f-3db6-4a3b-a44b-f25e2067b355" providerId="ADAL" clId="{7CBE4EEB-563B-4281-9E88-5611A3A12064}" dt="2022-03-06T14:52:36.196" v="4500" actId="478"/>
          <ac:picMkLst>
            <pc:docMk/>
            <pc:sldMk cId="1411731650" sldId="345"/>
            <ac:picMk id="1026" creationId="{77DC5EBB-3174-4B0F-B101-8170DA52E3AB}"/>
          </ac:picMkLst>
        </pc:picChg>
      </pc:sldChg>
      <pc:sldChg chg="del">
        <pc:chgData name="Marwa Eltanahy" userId="40ccf89f-3db6-4a3b-a44b-f25e2067b355" providerId="ADAL" clId="{7CBE4EEB-563B-4281-9E88-5611A3A12064}" dt="2022-03-10T17:13:36.433" v="7487" actId="2696"/>
        <pc:sldMkLst>
          <pc:docMk/>
          <pc:sldMk cId="2354719518" sldId="348"/>
        </pc:sldMkLst>
      </pc:sldChg>
      <pc:sldChg chg="addSp delSp modSp add delAnim modNotesTx">
        <pc:chgData name="Marwa Eltanahy" userId="40ccf89f-3db6-4a3b-a44b-f25e2067b355" providerId="ADAL" clId="{7CBE4EEB-563B-4281-9E88-5611A3A12064}" dt="2022-03-11T08:22:08.847" v="8537" actId="20577"/>
        <pc:sldMkLst>
          <pc:docMk/>
          <pc:sldMk cId="1155718412" sldId="349"/>
        </pc:sldMkLst>
        <pc:spChg chg="del mod">
          <ac:chgData name="Marwa Eltanahy" userId="40ccf89f-3db6-4a3b-a44b-f25e2067b355" providerId="ADAL" clId="{7CBE4EEB-563B-4281-9E88-5611A3A12064}" dt="2022-03-06T16:22:07.484" v="5537" actId="478"/>
          <ac:spMkLst>
            <pc:docMk/>
            <pc:sldMk cId="1155718412" sldId="349"/>
            <ac:spMk id="2" creationId="{00000000-0000-0000-0000-000000000000}"/>
          </ac:spMkLst>
        </pc:spChg>
        <pc:spChg chg="add mod">
          <ac:chgData name="Marwa Eltanahy" userId="40ccf89f-3db6-4a3b-a44b-f25e2067b355" providerId="ADAL" clId="{7CBE4EEB-563B-4281-9E88-5611A3A12064}" dt="2022-03-11T08:17:35.491" v="8525" actId="1076"/>
          <ac:spMkLst>
            <pc:docMk/>
            <pc:sldMk cId="1155718412" sldId="349"/>
            <ac:spMk id="2" creationId="{42DBE084-61D9-463F-9E44-64F3F8AD1E11}"/>
          </ac:spMkLst>
        </pc:spChg>
        <pc:spChg chg="add mod">
          <ac:chgData name="Marwa Eltanahy" userId="40ccf89f-3db6-4a3b-a44b-f25e2067b355" providerId="ADAL" clId="{7CBE4EEB-563B-4281-9E88-5611A3A12064}" dt="2022-03-11T08:18:18.094" v="8533" actId="14100"/>
          <ac:spMkLst>
            <pc:docMk/>
            <pc:sldMk cId="1155718412" sldId="349"/>
            <ac:spMk id="3" creationId="{7A0555CA-901C-476A-9C6B-3BFC73249826}"/>
          </ac:spMkLst>
        </pc:spChg>
        <pc:spChg chg="add del mod">
          <ac:chgData name="Marwa Eltanahy" userId="40ccf89f-3db6-4a3b-a44b-f25e2067b355" providerId="ADAL" clId="{7CBE4EEB-563B-4281-9E88-5611A3A12064}" dt="2022-03-06T16:22:09.148" v="5538" actId="478"/>
          <ac:spMkLst>
            <pc:docMk/>
            <pc:sldMk cId="1155718412" sldId="349"/>
            <ac:spMk id="4" creationId="{A92A42B5-3843-47ED-920E-926CCC0099CA}"/>
          </ac:spMkLst>
        </pc:spChg>
        <pc:spChg chg="del">
          <ac:chgData name="Marwa Eltanahy" userId="40ccf89f-3db6-4a3b-a44b-f25e2067b355" providerId="ADAL" clId="{7CBE4EEB-563B-4281-9E88-5611A3A12064}" dt="2022-03-06T16:22:12.973" v="5539" actId="478"/>
          <ac:spMkLst>
            <pc:docMk/>
            <pc:sldMk cId="1155718412" sldId="349"/>
            <ac:spMk id="6" creationId="{BAFB8BBC-A74F-48D8-9DAD-3DBBA4047FF8}"/>
          </ac:spMkLst>
        </pc:spChg>
        <pc:spChg chg="del">
          <ac:chgData name="Marwa Eltanahy" userId="40ccf89f-3db6-4a3b-a44b-f25e2067b355" providerId="ADAL" clId="{7CBE4EEB-563B-4281-9E88-5611A3A12064}" dt="2022-03-06T16:22:12.973" v="5539" actId="478"/>
          <ac:spMkLst>
            <pc:docMk/>
            <pc:sldMk cId="1155718412" sldId="349"/>
            <ac:spMk id="7" creationId="{A838F635-DECE-4D53-B0C4-B15D1A761AB3}"/>
          </ac:spMkLst>
        </pc:spChg>
        <pc:spChg chg="del">
          <ac:chgData name="Marwa Eltanahy" userId="40ccf89f-3db6-4a3b-a44b-f25e2067b355" providerId="ADAL" clId="{7CBE4EEB-563B-4281-9E88-5611A3A12064}" dt="2022-03-06T16:22:12.973" v="5539" actId="478"/>
          <ac:spMkLst>
            <pc:docMk/>
            <pc:sldMk cId="1155718412" sldId="349"/>
            <ac:spMk id="8" creationId="{C888A987-CCF0-4DA6-B0AF-D5C1720AD1FC}"/>
          </ac:spMkLst>
        </pc:spChg>
        <pc:spChg chg="del">
          <ac:chgData name="Marwa Eltanahy" userId="40ccf89f-3db6-4a3b-a44b-f25e2067b355" providerId="ADAL" clId="{7CBE4EEB-563B-4281-9E88-5611A3A12064}" dt="2022-03-06T16:22:12.973" v="5539" actId="478"/>
          <ac:spMkLst>
            <pc:docMk/>
            <pc:sldMk cId="1155718412" sldId="349"/>
            <ac:spMk id="9" creationId="{7C7D2816-4799-45AA-8F5E-1CE3F9CD24A9}"/>
          </ac:spMkLst>
        </pc:spChg>
        <pc:spChg chg="del">
          <ac:chgData name="Marwa Eltanahy" userId="40ccf89f-3db6-4a3b-a44b-f25e2067b355" providerId="ADAL" clId="{7CBE4EEB-563B-4281-9E88-5611A3A12064}" dt="2022-03-06T16:22:12.973" v="5539" actId="478"/>
          <ac:spMkLst>
            <pc:docMk/>
            <pc:sldMk cId="1155718412" sldId="349"/>
            <ac:spMk id="10" creationId="{C4D0FE55-C943-4383-B767-DD402243D1B0}"/>
          </ac:spMkLst>
        </pc:spChg>
        <pc:spChg chg="del">
          <ac:chgData name="Marwa Eltanahy" userId="40ccf89f-3db6-4a3b-a44b-f25e2067b355" providerId="ADAL" clId="{7CBE4EEB-563B-4281-9E88-5611A3A12064}" dt="2022-03-06T16:22:12.973" v="5539" actId="478"/>
          <ac:spMkLst>
            <pc:docMk/>
            <pc:sldMk cId="1155718412" sldId="349"/>
            <ac:spMk id="13" creationId="{60679F22-B211-4DBF-A238-FD8633AF81D9}"/>
          </ac:spMkLst>
        </pc:spChg>
        <pc:spChg chg="del">
          <ac:chgData name="Marwa Eltanahy" userId="40ccf89f-3db6-4a3b-a44b-f25e2067b355" providerId="ADAL" clId="{7CBE4EEB-563B-4281-9E88-5611A3A12064}" dt="2022-03-06T16:22:12.973" v="5539" actId="478"/>
          <ac:spMkLst>
            <pc:docMk/>
            <pc:sldMk cId="1155718412" sldId="349"/>
            <ac:spMk id="16" creationId="{06E2568F-B915-42F8-89CC-6A98A8D19A47}"/>
          </ac:spMkLst>
        </pc:spChg>
        <pc:spChg chg="del">
          <ac:chgData name="Marwa Eltanahy" userId="40ccf89f-3db6-4a3b-a44b-f25e2067b355" providerId="ADAL" clId="{7CBE4EEB-563B-4281-9E88-5611A3A12064}" dt="2022-03-06T16:22:12.973" v="5539" actId="478"/>
          <ac:spMkLst>
            <pc:docMk/>
            <pc:sldMk cId="1155718412" sldId="349"/>
            <ac:spMk id="18" creationId="{C8AFFEBF-609F-4F89-AA79-1D37474E96DC}"/>
          </ac:spMkLst>
        </pc:spChg>
        <pc:spChg chg="del">
          <ac:chgData name="Marwa Eltanahy" userId="40ccf89f-3db6-4a3b-a44b-f25e2067b355" providerId="ADAL" clId="{7CBE4EEB-563B-4281-9E88-5611A3A12064}" dt="2022-03-06T16:22:12.973" v="5539" actId="478"/>
          <ac:spMkLst>
            <pc:docMk/>
            <pc:sldMk cId="1155718412" sldId="349"/>
            <ac:spMk id="21" creationId="{CEF2C705-C024-43E6-BB10-9961D9D438A6}"/>
          </ac:spMkLst>
        </pc:spChg>
        <pc:spChg chg="del">
          <ac:chgData name="Marwa Eltanahy" userId="40ccf89f-3db6-4a3b-a44b-f25e2067b355" providerId="ADAL" clId="{7CBE4EEB-563B-4281-9E88-5611A3A12064}" dt="2022-03-06T16:22:12.973" v="5539" actId="478"/>
          <ac:spMkLst>
            <pc:docMk/>
            <pc:sldMk cId="1155718412" sldId="349"/>
            <ac:spMk id="24" creationId="{DF03B466-5F20-4AE4-BC1C-EE5FF5A50A3D}"/>
          </ac:spMkLst>
        </pc:spChg>
        <pc:spChg chg="del">
          <ac:chgData name="Marwa Eltanahy" userId="40ccf89f-3db6-4a3b-a44b-f25e2067b355" providerId="ADAL" clId="{7CBE4EEB-563B-4281-9E88-5611A3A12064}" dt="2022-03-06T16:22:12.973" v="5539" actId="478"/>
          <ac:spMkLst>
            <pc:docMk/>
            <pc:sldMk cId="1155718412" sldId="349"/>
            <ac:spMk id="27" creationId="{44FB4398-139A-4AC3-91A1-FEE5DEEF1502}"/>
          </ac:spMkLst>
        </pc:spChg>
        <pc:spChg chg="add mod">
          <ac:chgData name="Marwa Eltanahy" userId="40ccf89f-3db6-4a3b-a44b-f25e2067b355" providerId="ADAL" clId="{7CBE4EEB-563B-4281-9E88-5611A3A12064}" dt="2022-03-11T08:16:47.581" v="8517" actId="255"/>
          <ac:spMkLst>
            <pc:docMk/>
            <pc:sldMk cId="1155718412" sldId="349"/>
            <ac:spMk id="35" creationId="{646AF466-1834-49C0-A4FC-E3D70D473B9B}"/>
          </ac:spMkLst>
        </pc:spChg>
        <pc:spChg chg="add mod">
          <ac:chgData name="Marwa Eltanahy" userId="40ccf89f-3db6-4a3b-a44b-f25e2067b355" providerId="ADAL" clId="{7CBE4EEB-563B-4281-9E88-5611A3A12064}" dt="2022-03-11T08:17:26.744" v="8524" actId="1076"/>
          <ac:spMkLst>
            <pc:docMk/>
            <pc:sldMk cId="1155718412" sldId="349"/>
            <ac:spMk id="36" creationId="{AF871F6D-13DD-4D86-8E49-9CC23E0A4B99}"/>
          </ac:spMkLst>
        </pc:spChg>
        <pc:spChg chg="del">
          <ac:chgData name="Marwa Eltanahy" userId="40ccf89f-3db6-4a3b-a44b-f25e2067b355" providerId="ADAL" clId="{7CBE4EEB-563B-4281-9E88-5611A3A12064}" dt="2022-03-06T16:22:12.973" v="5539" actId="478"/>
          <ac:spMkLst>
            <pc:docMk/>
            <pc:sldMk cId="1155718412" sldId="349"/>
            <ac:spMk id="39" creationId="{696C9D4F-987C-447A-A562-A538E7A6BF23}"/>
          </ac:spMkLst>
        </pc:spChg>
        <pc:spChg chg="del">
          <ac:chgData name="Marwa Eltanahy" userId="40ccf89f-3db6-4a3b-a44b-f25e2067b355" providerId="ADAL" clId="{7CBE4EEB-563B-4281-9E88-5611A3A12064}" dt="2022-03-06T16:22:12.973" v="5539" actId="478"/>
          <ac:spMkLst>
            <pc:docMk/>
            <pc:sldMk cId="1155718412" sldId="349"/>
            <ac:spMk id="40" creationId="{AC606022-16EF-4DAB-9564-D6E5F3853AEB}"/>
          </ac:spMkLst>
        </pc:spChg>
        <pc:spChg chg="del">
          <ac:chgData name="Marwa Eltanahy" userId="40ccf89f-3db6-4a3b-a44b-f25e2067b355" providerId="ADAL" clId="{7CBE4EEB-563B-4281-9E88-5611A3A12064}" dt="2022-03-06T16:22:12.973" v="5539" actId="478"/>
          <ac:spMkLst>
            <pc:docMk/>
            <pc:sldMk cId="1155718412" sldId="349"/>
            <ac:spMk id="41" creationId="{83990B48-EE88-4190-B9BF-F732B547D6BF}"/>
          </ac:spMkLst>
        </pc:spChg>
        <pc:spChg chg="del">
          <ac:chgData name="Marwa Eltanahy" userId="40ccf89f-3db6-4a3b-a44b-f25e2067b355" providerId="ADAL" clId="{7CBE4EEB-563B-4281-9E88-5611A3A12064}" dt="2022-03-06T16:22:12.973" v="5539" actId="478"/>
          <ac:spMkLst>
            <pc:docMk/>
            <pc:sldMk cId="1155718412" sldId="349"/>
            <ac:spMk id="42" creationId="{04EAE8B4-53D3-4C7D-A33F-F9D21C254BDC}"/>
          </ac:spMkLst>
        </pc:spChg>
        <pc:spChg chg="del">
          <ac:chgData name="Marwa Eltanahy" userId="40ccf89f-3db6-4a3b-a44b-f25e2067b355" providerId="ADAL" clId="{7CBE4EEB-563B-4281-9E88-5611A3A12064}" dt="2022-03-06T16:22:12.973" v="5539" actId="478"/>
          <ac:spMkLst>
            <pc:docMk/>
            <pc:sldMk cId="1155718412" sldId="349"/>
            <ac:spMk id="43" creationId="{B3B164BE-84E8-413E-9ADA-16E5DC77EE94}"/>
          </ac:spMkLst>
        </pc:spChg>
        <pc:spChg chg="del">
          <ac:chgData name="Marwa Eltanahy" userId="40ccf89f-3db6-4a3b-a44b-f25e2067b355" providerId="ADAL" clId="{7CBE4EEB-563B-4281-9E88-5611A3A12064}" dt="2022-03-06T16:22:12.973" v="5539" actId="478"/>
          <ac:spMkLst>
            <pc:docMk/>
            <pc:sldMk cId="1155718412" sldId="349"/>
            <ac:spMk id="50" creationId="{02B68B3C-AC6A-420F-B7A6-C7AF91F61912}"/>
          </ac:spMkLst>
        </pc:spChg>
        <pc:spChg chg="del">
          <ac:chgData name="Marwa Eltanahy" userId="40ccf89f-3db6-4a3b-a44b-f25e2067b355" providerId="ADAL" clId="{7CBE4EEB-563B-4281-9E88-5611A3A12064}" dt="2022-03-06T16:22:12.973" v="5539" actId="478"/>
          <ac:spMkLst>
            <pc:docMk/>
            <pc:sldMk cId="1155718412" sldId="349"/>
            <ac:spMk id="51" creationId="{AFF1AC2C-7360-4753-A05C-A07059F004E6}"/>
          </ac:spMkLst>
        </pc:spChg>
        <pc:spChg chg="del">
          <ac:chgData name="Marwa Eltanahy" userId="40ccf89f-3db6-4a3b-a44b-f25e2067b355" providerId="ADAL" clId="{7CBE4EEB-563B-4281-9E88-5611A3A12064}" dt="2022-03-06T16:22:12.973" v="5539" actId="478"/>
          <ac:spMkLst>
            <pc:docMk/>
            <pc:sldMk cId="1155718412" sldId="349"/>
            <ac:spMk id="52" creationId="{70909C79-6EAB-444D-B8ED-8696B716777A}"/>
          </ac:spMkLst>
        </pc:spChg>
        <pc:spChg chg="del">
          <ac:chgData name="Marwa Eltanahy" userId="40ccf89f-3db6-4a3b-a44b-f25e2067b355" providerId="ADAL" clId="{7CBE4EEB-563B-4281-9E88-5611A3A12064}" dt="2022-03-06T16:22:12.973" v="5539" actId="478"/>
          <ac:spMkLst>
            <pc:docMk/>
            <pc:sldMk cId="1155718412" sldId="349"/>
            <ac:spMk id="53" creationId="{1C72B7AF-781C-4531-89B9-E2492C6A625B}"/>
          </ac:spMkLst>
        </pc:spChg>
        <pc:spChg chg="del">
          <ac:chgData name="Marwa Eltanahy" userId="40ccf89f-3db6-4a3b-a44b-f25e2067b355" providerId="ADAL" clId="{7CBE4EEB-563B-4281-9E88-5611A3A12064}" dt="2022-03-06T16:22:12.973" v="5539" actId="478"/>
          <ac:spMkLst>
            <pc:docMk/>
            <pc:sldMk cId="1155718412" sldId="349"/>
            <ac:spMk id="55" creationId="{94A1C1F3-BB5B-431C-B7EF-E7D9DDD6F29B}"/>
          </ac:spMkLst>
        </pc:spChg>
        <pc:spChg chg="del">
          <ac:chgData name="Marwa Eltanahy" userId="40ccf89f-3db6-4a3b-a44b-f25e2067b355" providerId="ADAL" clId="{7CBE4EEB-563B-4281-9E88-5611A3A12064}" dt="2022-03-06T16:22:15.765" v="5540" actId="478"/>
          <ac:spMkLst>
            <pc:docMk/>
            <pc:sldMk cId="1155718412" sldId="349"/>
            <ac:spMk id="56" creationId="{6D7A7BCB-FD00-481B-9F9C-3583A9A25376}"/>
          </ac:spMkLst>
        </pc:spChg>
        <pc:spChg chg="del">
          <ac:chgData name="Marwa Eltanahy" userId="40ccf89f-3db6-4a3b-a44b-f25e2067b355" providerId="ADAL" clId="{7CBE4EEB-563B-4281-9E88-5611A3A12064}" dt="2022-03-06T16:22:12.973" v="5539" actId="478"/>
          <ac:spMkLst>
            <pc:docMk/>
            <pc:sldMk cId="1155718412" sldId="349"/>
            <ac:spMk id="65" creationId="{915F4F5C-942C-47D5-B507-9F2AAB7CBD64}"/>
          </ac:spMkLst>
        </pc:spChg>
        <pc:spChg chg="del">
          <ac:chgData name="Marwa Eltanahy" userId="40ccf89f-3db6-4a3b-a44b-f25e2067b355" providerId="ADAL" clId="{7CBE4EEB-563B-4281-9E88-5611A3A12064}" dt="2022-03-06T16:22:12.973" v="5539" actId="478"/>
          <ac:spMkLst>
            <pc:docMk/>
            <pc:sldMk cId="1155718412" sldId="349"/>
            <ac:spMk id="66" creationId="{952BCBE1-4E8F-4AB9-86B6-2DBB11244DD5}"/>
          </ac:spMkLst>
        </pc:spChg>
        <pc:spChg chg="del">
          <ac:chgData name="Marwa Eltanahy" userId="40ccf89f-3db6-4a3b-a44b-f25e2067b355" providerId="ADAL" clId="{7CBE4EEB-563B-4281-9E88-5611A3A12064}" dt="2022-03-06T16:22:12.973" v="5539" actId="478"/>
          <ac:spMkLst>
            <pc:docMk/>
            <pc:sldMk cId="1155718412" sldId="349"/>
            <ac:spMk id="67" creationId="{FA1DBCFA-9F14-4B82-ADAA-45EA528F6E7F}"/>
          </ac:spMkLst>
        </pc:spChg>
        <pc:spChg chg="del">
          <ac:chgData name="Marwa Eltanahy" userId="40ccf89f-3db6-4a3b-a44b-f25e2067b355" providerId="ADAL" clId="{7CBE4EEB-563B-4281-9E88-5611A3A12064}" dt="2022-03-06T16:22:12.973" v="5539" actId="478"/>
          <ac:spMkLst>
            <pc:docMk/>
            <pc:sldMk cId="1155718412" sldId="349"/>
            <ac:spMk id="68" creationId="{574AD870-B978-4579-9EF8-597B3EF2A13A}"/>
          </ac:spMkLst>
        </pc:spChg>
        <pc:spChg chg="del">
          <ac:chgData name="Marwa Eltanahy" userId="40ccf89f-3db6-4a3b-a44b-f25e2067b355" providerId="ADAL" clId="{7CBE4EEB-563B-4281-9E88-5611A3A12064}" dt="2022-03-06T16:22:12.973" v="5539" actId="478"/>
          <ac:spMkLst>
            <pc:docMk/>
            <pc:sldMk cId="1155718412" sldId="349"/>
            <ac:spMk id="69" creationId="{0F6E765D-89D2-4882-A0F8-34BD856EDA48}"/>
          </ac:spMkLst>
        </pc:spChg>
        <pc:spChg chg="del">
          <ac:chgData name="Marwa Eltanahy" userId="40ccf89f-3db6-4a3b-a44b-f25e2067b355" providerId="ADAL" clId="{7CBE4EEB-563B-4281-9E88-5611A3A12064}" dt="2022-03-06T16:22:12.973" v="5539" actId="478"/>
          <ac:spMkLst>
            <pc:docMk/>
            <pc:sldMk cId="1155718412" sldId="349"/>
            <ac:spMk id="70" creationId="{6A05EA9E-BC36-4852-A362-AB5550CBAB0B}"/>
          </ac:spMkLst>
        </pc:spChg>
        <pc:spChg chg="del">
          <ac:chgData name="Marwa Eltanahy" userId="40ccf89f-3db6-4a3b-a44b-f25e2067b355" providerId="ADAL" clId="{7CBE4EEB-563B-4281-9E88-5611A3A12064}" dt="2022-03-06T16:22:12.973" v="5539" actId="478"/>
          <ac:spMkLst>
            <pc:docMk/>
            <pc:sldMk cId="1155718412" sldId="349"/>
            <ac:spMk id="71" creationId="{5C1A1CD0-96C1-4495-871E-76FA6C90D8E9}"/>
          </ac:spMkLst>
        </pc:spChg>
        <pc:spChg chg="del">
          <ac:chgData name="Marwa Eltanahy" userId="40ccf89f-3db6-4a3b-a44b-f25e2067b355" providerId="ADAL" clId="{7CBE4EEB-563B-4281-9E88-5611A3A12064}" dt="2022-03-06T16:22:12.973" v="5539" actId="478"/>
          <ac:spMkLst>
            <pc:docMk/>
            <pc:sldMk cId="1155718412" sldId="349"/>
            <ac:spMk id="72" creationId="{02C4FAC1-3FE0-4553-9149-4FE21000BA63}"/>
          </ac:spMkLst>
        </pc:spChg>
        <pc:spChg chg="del">
          <ac:chgData name="Marwa Eltanahy" userId="40ccf89f-3db6-4a3b-a44b-f25e2067b355" providerId="ADAL" clId="{7CBE4EEB-563B-4281-9E88-5611A3A12064}" dt="2022-03-06T16:22:12.973" v="5539" actId="478"/>
          <ac:spMkLst>
            <pc:docMk/>
            <pc:sldMk cId="1155718412" sldId="349"/>
            <ac:spMk id="73" creationId="{B02EDFE6-3F1C-4F73-BB77-53EC8B57EBE3}"/>
          </ac:spMkLst>
        </pc:spChg>
        <pc:spChg chg="del">
          <ac:chgData name="Marwa Eltanahy" userId="40ccf89f-3db6-4a3b-a44b-f25e2067b355" providerId="ADAL" clId="{7CBE4EEB-563B-4281-9E88-5611A3A12064}" dt="2022-03-06T16:22:12.973" v="5539" actId="478"/>
          <ac:spMkLst>
            <pc:docMk/>
            <pc:sldMk cId="1155718412" sldId="349"/>
            <ac:spMk id="74" creationId="{DD3AC848-6900-459C-923D-6A0E558DDB20}"/>
          </ac:spMkLst>
        </pc:spChg>
        <pc:spChg chg="mod">
          <ac:chgData name="Marwa Eltanahy" userId="40ccf89f-3db6-4a3b-a44b-f25e2067b355" providerId="ADAL" clId="{7CBE4EEB-563B-4281-9E88-5611A3A12064}" dt="2022-03-06T17:12:29.304" v="5631" actId="20577"/>
          <ac:spMkLst>
            <pc:docMk/>
            <pc:sldMk cId="1155718412" sldId="349"/>
            <ac:spMk id="131" creationId="{91CB0BCC-DA8F-4FCF-AA23-2500626B8BC9}"/>
          </ac:spMkLst>
        </pc:spChg>
        <pc:spChg chg="add mod">
          <ac:chgData name="Marwa Eltanahy" userId="40ccf89f-3db6-4a3b-a44b-f25e2067b355" providerId="ADAL" clId="{7CBE4EEB-563B-4281-9E88-5611A3A12064}" dt="2022-03-11T08:16:04.767" v="8480" actId="1076"/>
          <ac:spMkLst>
            <pc:docMk/>
            <pc:sldMk cId="1155718412" sldId="349"/>
            <ac:spMk id="152" creationId="{D9A5FE58-4786-4F1E-8CDF-F3FC4C4BB44F}"/>
          </ac:spMkLst>
        </pc:spChg>
        <pc:grpChg chg="add del">
          <ac:chgData name="Marwa Eltanahy" userId="40ccf89f-3db6-4a3b-a44b-f25e2067b355" providerId="ADAL" clId="{7CBE4EEB-563B-4281-9E88-5611A3A12064}" dt="2022-03-06T16:22:25.924" v="5542"/>
          <ac:grpSpMkLst>
            <pc:docMk/>
            <pc:sldMk cId="1155718412" sldId="349"/>
            <ac:grpSpMk id="59" creationId="{593C4A76-1607-4FEC-A48A-958472B9E691}"/>
          </ac:grpSpMkLst>
        </pc:grpChg>
        <pc:grpChg chg="del">
          <ac:chgData name="Marwa Eltanahy" userId="40ccf89f-3db6-4a3b-a44b-f25e2067b355" providerId="ADAL" clId="{7CBE4EEB-563B-4281-9E88-5611A3A12064}" dt="2022-03-06T16:22:12.973" v="5539" actId="478"/>
          <ac:grpSpMkLst>
            <pc:docMk/>
            <pc:sldMk cId="1155718412" sldId="349"/>
            <ac:grpSpMk id="75" creationId="{972E1BBA-92FE-45E1-939D-130809E67F60}"/>
          </ac:grpSpMkLst>
        </pc:grpChg>
        <pc:grpChg chg="del">
          <ac:chgData name="Marwa Eltanahy" userId="40ccf89f-3db6-4a3b-a44b-f25e2067b355" providerId="ADAL" clId="{7CBE4EEB-563B-4281-9E88-5611A3A12064}" dt="2022-03-06T16:22:12.973" v="5539" actId="478"/>
          <ac:grpSpMkLst>
            <pc:docMk/>
            <pc:sldMk cId="1155718412" sldId="349"/>
            <ac:grpSpMk id="79" creationId="{CE86D88D-62DC-4B6D-BAC8-D59EE69CFF78}"/>
          </ac:grpSpMkLst>
        </pc:grpChg>
        <pc:grpChg chg="del">
          <ac:chgData name="Marwa Eltanahy" userId="40ccf89f-3db6-4a3b-a44b-f25e2067b355" providerId="ADAL" clId="{7CBE4EEB-563B-4281-9E88-5611A3A12064}" dt="2022-03-06T16:22:12.973" v="5539" actId="478"/>
          <ac:grpSpMkLst>
            <pc:docMk/>
            <pc:sldMk cId="1155718412" sldId="349"/>
            <ac:grpSpMk id="86" creationId="{9F59E037-1E32-404A-86FD-DC9B0B96D9A6}"/>
          </ac:grpSpMkLst>
        </pc:grpChg>
        <pc:grpChg chg="del">
          <ac:chgData name="Marwa Eltanahy" userId="40ccf89f-3db6-4a3b-a44b-f25e2067b355" providerId="ADAL" clId="{7CBE4EEB-563B-4281-9E88-5611A3A12064}" dt="2022-03-06T16:22:12.973" v="5539" actId="478"/>
          <ac:grpSpMkLst>
            <pc:docMk/>
            <pc:sldMk cId="1155718412" sldId="349"/>
            <ac:grpSpMk id="90" creationId="{5AA3AC56-3EAB-4CAE-BC70-8194F2D80D1E}"/>
          </ac:grpSpMkLst>
        </pc:grpChg>
        <pc:grpChg chg="del">
          <ac:chgData name="Marwa Eltanahy" userId="40ccf89f-3db6-4a3b-a44b-f25e2067b355" providerId="ADAL" clId="{7CBE4EEB-563B-4281-9E88-5611A3A12064}" dt="2022-03-06T16:22:12.973" v="5539" actId="478"/>
          <ac:grpSpMkLst>
            <pc:docMk/>
            <pc:sldMk cId="1155718412" sldId="349"/>
            <ac:grpSpMk id="93" creationId="{CA4633A5-7424-46B3-8C28-CF7E054FF495}"/>
          </ac:grpSpMkLst>
        </pc:grpChg>
        <pc:grpChg chg="add mod">
          <ac:chgData name="Marwa Eltanahy" userId="40ccf89f-3db6-4a3b-a44b-f25e2067b355" providerId="ADAL" clId="{7CBE4EEB-563B-4281-9E88-5611A3A12064}" dt="2022-03-11T08:18:29.833" v="8534" actId="1076"/>
          <ac:grpSpMkLst>
            <pc:docMk/>
            <pc:sldMk cId="1155718412" sldId="349"/>
            <ac:grpSpMk id="121" creationId="{BECC735F-91CF-4D42-B3D7-D8749C6DE691}"/>
          </ac:grpSpMkLst>
        </pc:grpChg>
        <pc:grpChg chg="add del">
          <ac:chgData name="Marwa Eltanahy" userId="40ccf89f-3db6-4a3b-a44b-f25e2067b355" providerId="ADAL" clId="{7CBE4EEB-563B-4281-9E88-5611A3A12064}" dt="2022-03-06T16:23:08.337" v="5548"/>
          <ac:grpSpMkLst>
            <pc:docMk/>
            <pc:sldMk cId="1155718412" sldId="349"/>
            <ac:grpSpMk id="153" creationId="{6F67594E-037E-4707-A83D-188082734310}"/>
          </ac:grpSpMkLst>
        </pc:grpChg>
        <pc:grpChg chg="add del">
          <ac:chgData name="Marwa Eltanahy" userId="40ccf89f-3db6-4a3b-a44b-f25e2067b355" providerId="ADAL" clId="{7CBE4EEB-563B-4281-9E88-5611A3A12064}" dt="2022-03-06T16:23:31.442" v="5550" actId="478"/>
          <ac:grpSpMkLst>
            <pc:docMk/>
            <pc:sldMk cId="1155718412" sldId="349"/>
            <ac:grpSpMk id="156" creationId="{D2D15903-FD9C-4BA5-8690-0D4D38CE24E1}"/>
          </ac:grpSpMkLst>
        </pc:grpChg>
        <pc:picChg chg="mod ord">
          <ac:chgData name="Marwa Eltanahy" userId="40ccf89f-3db6-4a3b-a44b-f25e2067b355" providerId="ADAL" clId="{7CBE4EEB-563B-4281-9E88-5611A3A12064}" dt="2022-03-06T16:23:50.027" v="5554" actId="1076"/>
          <ac:picMkLst>
            <pc:docMk/>
            <pc:sldMk cId="1155718412" sldId="349"/>
            <ac:picMk id="57" creationId="{729A9786-F814-4449-9942-3A0EF5923299}"/>
          </ac:picMkLst>
        </pc:picChg>
        <pc:picChg chg="del mod ord topLvl">
          <ac:chgData name="Marwa Eltanahy" userId="40ccf89f-3db6-4a3b-a44b-f25e2067b355" providerId="ADAL" clId="{7CBE4EEB-563B-4281-9E88-5611A3A12064}" dt="2022-03-06T16:24:13.481" v="5557" actId="478"/>
          <ac:picMkLst>
            <pc:docMk/>
            <pc:sldMk cId="1155718412" sldId="349"/>
            <ac:picMk id="157" creationId="{00167299-B771-492B-A34C-4E927B7B5D3E}"/>
          </ac:picMkLst>
        </pc:picChg>
        <pc:picChg chg="del topLvl">
          <ac:chgData name="Marwa Eltanahy" userId="40ccf89f-3db6-4a3b-a44b-f25e2067b355" providerId="ADAL" clId="{7CBE4EEB-563B-4281-9E88-5611A3A12064}" dt="2022-03-06T16:23:31.442" v="5550" actId="478"/>
          <ac:picMkLst>
            <pc:docMk/>
            <pc:sldMk cId="1155718412" sldId="349"/>
            <ac:picMk id="158" creationId="{99D7D48A-2BAA-44E9-95E9-B9A8297BBD48}"/>
          </ac:picMkLst>
        </pc:picChg>
      </pc:sldChg>
      <pc:sldChg chg="addSp delSp modSp add ord">
        <pc:chgData name="Marwa Eltanahy" userId="40ccf89f-3db6-4a3b-a44b-f25e2067b355" providerId="ADAL" clId="{7CBE4EEB-563B-4281-9E88-5611A3A12064}" dt="2022-03-11T12:43:24.697" v="9475" actId="20577"/>
        <pc:sldMkLst>
          <pc:docMk/>
          <pc:sldMk cId="3683578944" sldId="350"/>
        </pc:sldMkLst>
        <pc:spChg chg="del">
          <ac:chgData name="Marwa Eltanahy" userId="40ccf89f-3db6-4a3b-a44b-f25e2067b355" providerId="ADAL" clId="{7CBE4EEB-563B-4281-9E88-5611A3A12064}" dt="2022-03-06T17:18:44.445" v="5633" actId="478"/>
          <ac:spMkLst>
            <pc:docMk/>
            <pc:sldMk cId="3683578944" sldId="350"/>
            <ac:spMk id="4" creationId="{00000000-0000-0000-0000-000000000000}"/>
          </ac:spMkLst>
        </pc:spChg>
        <pc:spChg chg="del">
          <ac:chgData name="Marwa Eltanahy" userId="40ccf89f-3db6-4a3b-a44b-f25e2067b355" providerId="ADAL" clId="{7CBE4EEB-563B-4281-9E88-5611A3A12064}" dt="2022-03-06T17:18:44.445" v="5633" actId="478"/>
          <ac:spMkLst>
            <pc:docMk/>
            <pc:sldMk cId="3683578944" sldId="350"/>
            <ac:spMk id="5" creationId="{00000000-0000-0000-0000-000000000000}"/>
          </ac:spMkLst>
        </pc:spChg>
        <pc:spChg chg="del">
          <ac:chgData name="Marwa Eltanahy" userId="40ccf89f-3db6-4a3b-a44b-f25e2067b355" providerId="ADAL" clId="{7CBE4EEB-563B-4281-9E88-5611A3A12064}" dt="2022-03-06T17:18:44.445" v="5633" actId="478"/>
          <ac:spMkLst>
            <pc:docMk/>
            <pc:sldMk cId="3683578944" sldId="350"/>
            <ac:spMk id="6" creationId="{00000000-0000-0000-0000-000000000000}"/>
          </ac:spMkLst>
        </pc:spChg>
        <pc:spChg chg="del">
          <ac:chgData name="Marwa Eltanahy" userId="40ccf89f-3db6-4a3b-a44b-f25e2067b355" providerId="ADAL" clId="{7CBE4EEB-563B-4281-9E88-5611A3A12064}" dt="2022-03-06T17:18:44.445" v="5633" actId="478"/>
          <ac:spMkLst>
            <pc:docMk/>
            <pc:sldMk cId="3683578944" sldId="350"/>
            <ac:spMk id="7" creationId="{00000000-0000-0000-0000-000000000000}"/>
          </ac:spMkLst>
        </pc:spChg>
        <pc:spChg chg="add del">
          <ac:chgData name="Marwa Eltanahy" userId="40ccf89f-3db6-4a3b-a44b-f25e2067b355" providerId="ADAL" clId="{7CBE4EEB-563B-4281-9E88-5611A3A12064}" dt="2022-03-10T16:08:22.128" v="6497"/>
          <ac:spMkLst>
            <pc:docMk/>
            <pc:sldMk cId="3683578944" sldId="350"/>
            <ac:spMk id="8" creationId="{09008E47-49A5-46FA-A962-99D9E111F06B}"/>
          </ac:spMkLst>
        </pc:spChg>
        <pc:spChg chg="del">
          <ac:chgData name="Marwa Eltanahy" userId="40ccf89f-3db6-4a3b-a44b-f25e2067b355" providerId="ADAL" clId="{7CBE4EEB-563B-4281-9E88-5611A3A12064}" dt="2022-03-06T17:18:44.445" v="5633" actId="478"/>
          <ac:spMkLst>
            <pc:docMk/>
            <pc:sldMk cId="3683578944" sldId="350"/>
            <ac:spMk id="9" creationId="{00000000-0000-0000-0000-000000000000}"/>
          </ac:spMkLst>
        </pc:spChg>
        <pc:spChg chg="del">
          <ac:chgData name="Marwa Eltanahy" userId="40ccf89f-3db6-4a3b-a44b-f25e2067b355" providerId="ADAL" clId="{7CBE4EEB-563B-4281-9E88-5611A3A12064}" dt="2022-03-06T17:18:44.445" v="5633" actId="478"/>
          <ac:spMkLst>
            <pc:docMk/>
            <pc:sldMk cId="3683578944" sldId="350"/>
            <ac:spMk id="10" creationId="{00000000-0000-0000-0000-000000000000}"/>
          </ac:spMkLst>
        </pc:spChg>
        <pc:spChg chg="del">
          <ac:chgData name="Marwa Eltanahy" userId="40ccf89f-3db6-4a3b-a44b-f25e2067b355" providerId="ADAL" clId="{7CBE4EEB-563B-4281-9E88-5611A3A12064}" dt="2022-03-06T17:18:44.445" v="5633" actId="478"/>
          <ac:spMkLst>
            <pc:docMk/>
            <pc:sldMk cId="3683578944" sldId="350"/>
            <ac:spMk id="11" creationId="{00000000-0000-0000-0000-000000000000}"/>
          </ac:spMkLst>
        </pc:spChg>
        <pc:spChg chg="del">
          <ac:chgData name="Marwa Eltanahy" userId="40ccf89f-3db6-4a3b-a44b-f25e2067b355" providerId="ADAL" clId="{7CBE4EEB-563B-4281-9E88-5611A3A12064}" dt="2022-03-06T17:18:44.445" v="5633" actId="478"/>
          <ac:spMkLst>
            <pc:docMk/>
            <pc:sldMk cId="3683578944" sldId="350"/>
            <ac:spMk id="12" creationId="{00000000-0000-0000-0000-000000000000}"/>
          </ac:spMkLst>
        </pc:spChg>
        <pc:spChg chg="add del">
          <ac:chgData name="Marwa Eltanahy" userId="40ccf89f-3db6-4a3b-a44b-f25e2067b355" providerId="ADAL" clId="{7CBE4EEB-563B-4281-9E88-5611A3A12064}" dt="2022-03-10T16:08:22.128" v="6497"/>
          <ac:spMkLst>
            <pc:docMk/>
            <pc:sldMk cId="3683578944" sldId="350"/>
            <ac:spMk id="12" creationId="{EEDD3E1D-0EB2-4E06-BC35-BEB716F3108D}"/>
          </ac:spMkLst>
        </pc:spChg>
        <pc:spChg chg="del">
          <ac:chgData name="Marwa Eltanahy" userId="40ccf89f-3db6-4a3b-a44b-f25e2067b355" providerId="ADAL" clId="{7CBE4EEB-563B-4281-9E88-5611A3A12064}" dt="2022-03-06T17:18:44.445" v="5633" actId="478"/>
          <ac:spMkLst>
            <pc:docMk/>
            <pc:sldMk cId="3683578944" sldId="350"/>
            <ac:spMk id="14" creationId="{00000000-0000-0000-0000-000000000000}"/>
          </ac:spMkLst>
        </pc:spChg>
        <pc:spChg chg="del">
          <ac:chgData name="Marwa Eltanahy" userId="40ccf89f-3db6-4a3b-a44b-f25e2067b355" providerId="ADAL" clId="{7CBE4EEB-563B-4281-9E88-5611A3A12064}" dt="2022-03-06T17:18:44.445" v="5633" actId="478"/>
          <ac:spMkLst>
            <pc:docMk/>
            <pc:sldMk cId="3683578944" sldId="350"/>
            <ac:spMk id="15" creationId="{00000000-0000-0000-0000-000000000000}"/>
          </ac:spMkLst>
        </pc:spChg>
        <pc:spChg chg="del">
          <ac:chgData name="Marwa Eltanahy" userId="40ccf89f-3db6-4a3b-a44b-f25e2067b355" providerId="ADAL" clId="{7CBE4EEB-563B-4281-9E88-5611A3A12064}" dt="2022-03-06T17:18:44.445" v="5633" actId="478"/>
          <ac:spMkLst>
            <pc:docMk/>
            <pc:sldMk cId="3683578944" sldId="350"/>
            <ac:spMk id="16" creationId="{00000000-0000-0000-0000-000000000000}"/>
          </ac:spMkLst>
        </pc:spChg>
        <pc:spChg chg="del">
          <ac:chgData name="Marwa Eltanahy" userId="40ccf89f-3db6-4a3b-a44b-f25e2067b355" providerId="ADAL" clId="{7CBE4EEB-563B-4281-9E88-5611A3A12064}" dt="2022-03-06T17:18:44.445" v="5633" actId="478"/>
          <ac:spMkLst>
            <pc:docMk/>
            <pc:sldMk cId="3683578944" sldId="350"/>
            <ac:spMk id="17" creationId="{00000000-0000-0000-0000-000000000000}"/>
          </ac:spMkLst>
        </pc:spChg>
        <pc:spChg chg="add del">
          <ac:chgData name="Marwa Eltanahy" userId="40ccf89f-3db6-4a3b-a44b-f25e2067b355" providerId="ADAL" clId="{7CBE4EEB-563B-4281-9E88-5611A3A12064}" dt="2022-03-10T16:08:25.733" v="6499"/>
          <ac:spMkLst>
            <pc:docMk/>
            <pc:sldMk cId="3683578944" sldId="350"/>
            <ac:spMk id="18" creationId="{0414838E-9CDD-4F88-903D-15940D84C2C7}"/>
          </ac:spMkLst>
        </pc:spChg>
        <pc:spChg chg="del">
          <ac:chgData name="Marwa Eltanahy" userId="40ccf89f-3db6-4a3b-a44b-f25e2067b355" providerId="ADAL" clId="{7CBE4EEB-563B-4281-9E88-5611A3A12064}" dt="2022-03-06T17:18:44.445" v="5633" actId="478"/>
          <ac:spMkLst>
            <pc:docMk/>
            <pc:sldMk cId="3683578944" sldId="350"/>
            <ac:spMk id="20" creationId="{00000000-0000-0000-0000-000000000000}"/>
          </ac:spMkLst>
        </pc:spChg>
        <pc:spChg chg="del">
          <ac:chgData name="Marwa Eltanahy" userId="40ccf89f-3db6-4a3b-a44b-f25e2067b355" providerId="ADAL" clId="{7CBE4EEB-563B-4281-9E88-5611A3A12064}" dt="2022-03-06T17:18:44.445" v="5633" actId="478"/>
          <ac:spMkLst>
            <pc:docMk/>
            <pc:sldMk cId="3683578944" sldId="350"/>
            <ac:spMk id="21" creationId="{00000000-0000-0000-0000-000000000000}"/>
          </ac:spMkLst>
        </pc:spChg>
        <pc:spChg chg="del">
          <ac:chgData name="Marwa Eltanahy" userId="40ccf89f-3db6-4a3b-a44b-f25e2067b355" providerId="ADAL" clId="{7CBE4EEB-563B-4281-9E88-5611A3A12064}" dt="2022-03-06T17:18:44.445" v="5633" actId="478"/>
          <ac:spMkLst>
            <pc:docMk/>
            <pc:sldMk cId="3683578944" sldId="350"/>
            <ac:spMk id="22" creationId="{00000000-0000-0000-0000-000000000000}"/>
          </ac:spMkLst>
        </pc:spChg>
        <pc:spChg chg="add del">
          <ac:chgData name="Marwa Eltanahy" userId="40ccf89f-3db6-4a3b-a44b-f25e2067b355" providerId="ADAL" clId="{7CBE4EEB-563B-4281-9E88-5611A3A12064}" dt="2022-03-10T16:08:25.733" v="6499"/>
          <ac:spMkLst>
            <pc:docMk/>
            <pc:sldMk cId="3683578944" sldId="350"/>
            <ac:spMk id="22" creationId="{FC048F58-ACF9-444E-86B5-8C50B8EF32F3}"/>
          </ac:spMkLst>
        </pc:spChg>
        <pc:spChg chg="del">
          <ac:chgData name="Marwa Eltanahy" userId="40ccf89f-3db6-4a3b-a44b-f25e2067b355" providerId="ADAL" clId="{7CBE4EEB-563B-4281-9E88-5611A3A12064}" dt="2022-03-06T17:18:44.445" v="5633" actId="478"/>
          <ac:spMkLst>
            <pc:docMk/>
            <pc:sldMk cId="3683578944" sldId="350"/>
            <ac:spMk id="23" creationId="{00000000-0000-0000-0000-000000000000}"/>
          </ac:spMkLst>
        </pc:spChg>
        <pc:spChg chg="add del">
          <ac:chgData name="Marwa Eltanahy" userId="40ccf89f-3db6-4a3b-a44b-f25e2067b355" providerId="ADAL" clId="{7CBE4EEB-563B-4281-9E88-5611A3A12064}" dt="2022-03-10T16:08:31.276" v="6501"/>
          <ac:spMkLst>
            <pc:docMk/>
            <pc:sldMk cId="3683578944" sldId="350"/>
            <ac:spMk id="28" creationId="{84671CA1-5A23-47E3-9FC6-51BD8825A431}"/>
          </ac:spMkLst>
        </pc:spChg>
        <pc:spChg chg="add del">
          <ac:chgData name="Marwa Eltanahy" userId="40ccf89f-3db6-4a3b-a44b-f25e2067b355" providerId="ADAL" clId="{7CBE4EEB-563B-4281-9E88-5611A3A12064}" dt="2022-03-10T16:08:31.276" v="6501"/>
          <ac:spMkLst>
            <pc:docMk/>
            <pc:sldMk cId="3683578944" sldId="350"/>
            <ac:spMk id="32" creationId="{3CDFF14B-DDB7-4E08-821C-4C38E7E92411}"/>
          </ac:spMkLst>
        </pc:spChg>
        <pc:spChg chg="add mod">
          <ac:chgData name="Marwa Eltanahy" userId="40ccf89f-3db6-4a3b-a44b-f25e2067b355" providerId="ADAL" clId="{7CBE4EEB-563B-4281-9E88-5611A3A12064}" dt="2022-03-10T16:38:36.594" v="7270" actId="1038"/>
          <ac:spMkLst>
            <pc:docMk/>
            <pc:sldMk cId="3683578944" sldId="350"/>
            <ac:spMk id="38" creationId="{20C034C4-9038-4908-B143-6E89C5E7AB85}"/>
          </ac:spMkLst>
        </pc:spChg>
        <pc:spChg chg="add mod">
          <ac:chgData name="Marwa Eltanahy" userId="40ccf89f-3db6-4a3b-a44b-f25e2067b355" providerId="ADAL" clId="{7CBE4EEB-563B-4281-9E88-5611A3A12064}" dt="2022-03-10T16:38:42.808" v="7271" actId="1076"/>
          <ac:spMkLst>
            <pc:docMk/>
            <pc:sldMk cId="3683578944" sldId="350"/>
            <ac:spMk id="42" creationId="{C54BEF56-36F8-452A-804A-C5805B742C16}"/>
          </ac:spMkLst>
        </pc:spChg>
        <pc:spChg chg="add mod">
          <ac:chgData name="Marwa Eltanahy" userId="40ccf89f-3db6-4a3b-a44b-f25e2067b355" providerId="ADAL" clId="{7CBE4EEB-563B-4281-9E88-5611A3A12064}" dt="2022-03-10T17:19:39.665" v="7678" actId="20577"/>
          <ac:spMkLst>
            <pc:docMk/>
            <pc:sldMk cId="3683578944" sldId="350"/>
            <ac:spMk id="51" creationId="{DDD49C47-D8DA-4207-B561-4ABEE2BF93C1}"/>
          </ac:spMkLst>
        </pc:spChg>
        <pc:spChg chg="del">
          <ac:chgData name="Marwa Eltanahy" userId="40ccf89f-3db6-4a3b-a44b-f25e2067b355" providerId="ADAL" clId="{7CBE4EEB-563B-4281-9E88-5611A3A12064}" dt="2022-03-06T17:18:44.445" v="5633" actId="478"/>
          <ac:spMkLst>
            <pc:docMk/>
            <pc:sldMk cId="3683578944" sldId="350"/>
            <ac:spMk id="68" creationId="{00000000-0000-0000-0000-000000000000}"/>
          </ac:spMkLst>
        </pc:spChg>
        <pc:grpChg chg="add del">
          <ac:chgData name="Marwa Eltanahy" userId="40ccf89f-3db6-4a3b-a44b-f25e2067b355" providerId="ADAL" clId="{7CBE4EEB-563B-4281-9E88-5611A3A12064}" dt="2022-03-10T16:08:22.128" v="6497"/>
          <ac:grpSpMkLst>
            <pc:docMk/>
            <pc:sldMk cId="3683578944" sldId="350"/>
            <ac:grpSpMk id="5" creationId="{B2F2C10F-6BA1-4288-B9E6-F7ED9C2235C2}"/>
          </ac:grpSpMkLst>
        </pc:grpChg>
        <pc:grpChg chg="add del">
          <ac:chgData name="Marwa Eltanahy" userId="40ccf89f-3db6-4a3b-a44b-f25e2067b355" providerId="ADAL" clId="{7CBE4EEB-563B-4281-9E88-5611A3A12064}" dt="2022-03-10T16:08:22.128" v="6497"/>
          <ac:grpSpMkLst>
            <pc:docMk/>
            <pc:sldMk cId="3683578944" sldId="350"/>
            <ac:grpSpMk id="9" creationId="{D255383D-3520-4536-BBB2-466D426DB4C5}"/>
          </ac:grpSpMkLst>
        </pc:grpChg>
        <pc:grpChg chg="add del">
          <ac:chgData name="Marwa Eltanahy" userId="40ccf89f-3db6-4a3b-a44b-f25e2067b355" providerId="ADAL" clId="{7CBE4EEB-563B-4281-9E88-5611A3A12064}" dt="2022-03-10T16:08:25.733" v="6499"/>
          <ac:grpSpMkLst>
            <pc:docMk/>
            <pc:sldMk cId="3683578944" sldId="350"/>
            <ac:grpSpMk id="15" creationId="{2A60A8B8-011A-49CA-8124-BF88C4E9829C}"/>
          </ac:grpSpMkLst>
        </pc:grpChg>
        <pc:grpChg chg="add del">
          <ac:chgData name="Marwa Eltanahy" userId="40ccf89f-3db6-4a3b-a44b-f25e2067b355" providerId="ADAL" clId="{7CBE4EEB-563B-4281-9E88-5611A3A12064}" dt="2022-03-10T16:08:25.733" v="6499"/>
          <ac:grpSpMkLst>
            <pc:docMk/>
            <pc:sldMk cId="3683578944" sldId="350"/>
            <ac:grpSpMk id="19" creationId="{3E6A77F0-DF5D-41B3-A310-4E028ACBA221}"/>
          </ac:grpSpMkLst>
        </pc:grpChg>
        <pc:grpChg chg="del">
          <ac:chgData name="Marwa Eltanahy" userId="40ccf89f-3db6-4a3b-a44b-f25e2067b355" providerId="ADAL" clId="{7CBE4EEB-563B-4281-9E88-5611A3A12064}" dt="2022-03-06T17:18:44.445" v="5633" actId="478"/>
          <ac:grpSpMkLst>
            <pc:docMk/>
            <pc:sldMk cId="3683578944" sldId="350"/>
            <ac:grpSpMk id="25" creationId="{00000000-0000-0000-0000-000000000000}"/>
          </ac:grpSpMkLst>
        </pc:grpChg>
        <pc:grpChg chg="add del">
          <ac:chgData name="Marwa Eltanahy" userId="40ccf89f-3db6-4a3b-a44b-f25e2067b355" providerId="ADAL" clId="{7CBE4EEB-563B-4281-9E88-5611A3A12064}" dt="2022-03-10T16:08:31.276" v="6501"/>
          <ac:grpSpMkLst>
            <pc:docMk/>
            <pc:sldMk cId="3683578944" sldId="350"/>
            <ac:grpSpMk id="25" creationId="{0F9848BA-27A7-4003-8094-04BDFC45A6B1}"/>
          </ac:grpSpMkLst>
        </pc:grpChg>
        <pc:grpChg chg="add del">
          <ac:chgData name="Marwa Eltanahy" userId="40ccf89f-3db6-4a3b-a44b-f25e2067b355" providerId="ADAL" clId="{7CBE4EEB-563B-4281-9E88-5611A3A12064}" dt="2022-03-10T16:08:31.276" v="6501"/>
          <ac:grpSpMkLst>
            <pc:docMk/>
            <pc:sldMk cId="3683578944" sldId="350"/>
            <ac:grpSpMk id="29" creationId="{E3D2D527-B432-4EC8-B83F-76E03E944594}"/>
          </ac:grpSpMkLst>
        </pc:grpChg>
        <pc:grpChg chg="add mod">
          <ac:chgData name="Marwa Eltanahy" userId="40ccf89f-3db6-4a3b-a44b-f25e2067b355" providerId="ADAL" clId="{7CBE4EEB-563B-4281-9E88-5611A3A12064}" dt="2022-03-10T16:38:30.136" v="7266" actId="1038"/>
          <ac:grpSpMkLst>
            <pc:docMk/>
            <pc:sldMk cId="3683578944" sldId="350"/>
            <ac:grpSpMk id="35" creationId="{433143F2-3465-496D-A825-81CC3F9689CA}"/>
          </ac:grpSpMkLst>
        </pc:grpChg>
        <pc:grpChg chg="add mod">
          <ac:chgData name="Marwa Eltanahy" userId="40ccf89f-3db6-4a3b-a44b-f25e2067b355" providerId="ADAL" clId="{7CBE4EEB-563B-4281-9E88-5611A3A12064}" dt="2022-03-10T16:38:51.644" v="7272" actId="1076"/>
          <ac:grpSpMkLst>
            <pc:docMk/>
            <pc:sldMk cId="3683578944" sldId="350"/>
            <ac:grpSpMk id="39" creationId="{B56498B2-5C22-4C33-B156-DC2219B7CF32}"/>
          </ac:grpSpMkLst>
        </pc:grpChg>
        <pc:grpChg chg="del">
          <ac:chgData name="Marwa Eltanahy" userId="40ccf89f-3db6-4a3b-a44b-f25e2067b355" providerId="ADAL" clId="{7CBE4EEB-563B-4281-9E88-5611A3A12064}" dt="2022-03-06T17:18:44.445" v="5633" actId="478"/>
          <ac:grpSpMkLst>
            <pc:docMk/>
            <pc:sldMk cId="3683578944" sldId="350"/>
            <ac:grpSpMk id="42" creationId="{00000000-0000-0000-0000-000000000000}"/>
          </ac:grpSpMkLst>
        </pc:grpChg>
        <pc:grpChg chg="del">
          <ac:chgData name="Marwa Eltanahy" userId="40ccf89f-3db6-4a3b-a44b-f25e2067b355" providerId="ADAL" clId="{7CBE4EEB-563B-4281-9E88-5611A3A12064}" dt="2022-03-06T17:18:44.445" v="5633" actId="478"/>
          <ac:grpSpMkLst>
            <pc:docMk/>
            <pc:sldMk cId="3683578944" sldId="350"/>
            <ac:grpSpMk id="52" creationId="{00000000-0000-0000-0000-000000000000}"/>
          </ac:grpSpMkLst>
        </pc:grpChg>
        <pc:graphicFrameChg chg="add del">
          <ac:chgData name="Marwa Eltanahy" userId="40ccf89f-3db6-4a3b-a44b-f25e2067b355" providerId="ADAL" clId="{7CBE4EEB-563B-4281-9E88-5611A3A12064}" dt="2022-03-10T16:08:22.128" v="6497"/>
          <ac:graphicFrameMkLst>
            <pc:docMk/>
            <pc:sldMk cId="3683578944" sldId="350"/>
            <ac:graphicFrameMk id="3" creationId="{867D83E0-4662-4B95-AD0A-92F4F5542EF7}"/>
          </ac:graphicFrameMkLst>
        </pc:graphicFrameChg>
        <pc:graphicFrameChg chg="add del">
          <ac:chgData name="Marwa Eltanahy" userId="40ccf89f-3db6-4a3b-a44b-f25e2067b355" providerId="ADAL" clId="{7CBE4EEB-563B-4281-9E88-5611A3A12064}" dt="2022-03-10T16:08:22.128" v="6497"/>
          <ac:graphicFrameMkLst>
            <pc:docMk/>
            <pc:sldMk cId="3683578944" sldId="350"/>
            <ac:graphicFrameMk id="4" creationId="{8C45CE87-08E3-4FA0-BAB1-83A3D4271FF7}"/>
          </ac:graphicFrameMkLst>
        </pc:graphicFrameChg>
        <pc:graphicFrameChg chg="add del">
          <ac:chgData name="Marwa Eltanahy" userId="40ccf89f-3db6-4a3b-a44b-f25e2067b355" providerId="ADAL" clId="{7CBE4EEB-563B-4281-9E88-5611A3A12064}" dt="2022-03-10T16:08:25.733" v="6499"/>
          <ac:graphicFrameMkLst>
            <pc:docMk/>
            <pc:sldMk cId="3683578944" sldId="350"/>
            <ac:graphicFrameMk id="13" creationId="{4BCB9D48-0F2C-4C8D-A245-BA5D7E85E81B}"/>
          </ac:graphicFrameMkLst>
        </pc:graphicFrameChg>
        <pc:graphicFrameChg chg="add del">
          <ac:chgData name="Marwa Eltanahy" userId="40ccf89f-3db6-4a3b-a44b-f25e2067b355" providerId="ADAL" clId="{7CBE4EEB-563B-4281-9E88-5611A3A12064}" dt="2022-03-10T16:08:25.733" v="6499"/>
          <ac:graphicFrameMkLst>
            <pc:docMk/>
            <pc:sldMk cId="3683578944" sldId="350"/>
            <ac:graphicFrameMk id="14" creationId="{E9B89A77-EEB9-4CB9-8836-BCFE3E603E28}"/>
          </ac:graphicFrameMkLst>
        </pc:graphicFrameChg>
        <pc:graphicFrameChg chg="add del">
          <ac:chgData name="Marwa Eltanahy" userId="40ccf89f-3db6-4a3b-a44b-f25e2067b355" providerId="ADAL" clId="{7CBE4EEB-563B-4281-9E88-5611A3A12064}" dt="2022-03-10T16:08:31.276" v="6501"/>
          <ac:graphicFrameMkLst>
            <pc:docMk/>
            <pc:sldMk cId="3683578944" sldId="350"/>
            <ac:graphicFrameMk id="23" creationId="{16AAEADA-F031-4893-8AEF-9862B71D9101}"/>
          </ac:graphicFrameMkLst>
        </pc:graphicFrameChg>
        <pc:graphicFrameChg chg="add del">
          <ac:chgData name="Marwa Eltanahy" userId="40ccf89f-3db6-4a3b-a44b-f25e2067b355" providerId="ADAL" clId="{7CBE4EEB-563B-4281-9E88-5611A3A12064}" dt="2022-03-10T16:08:31.276" v="6501"/>
          <ac:graphicFrameMkLst>
            <pc:docMk/>
            <pc:sldMk cId="3683578944" sldId="350"/>
            <ac:graphicFrameMk id="24" creationId="{D4B5A67F-F65A-4D18-BEEA-8F4641C1F632}"/>
          </ac:graphicFrameMkLst>
        </pc:graphicFrameChg>
        <pc:graphicFrameChg chg="add mod modGraphic">
          <ac:chgData name="Marwa Eltanahy" userId="40ccf89f-3db6-4a3b-a44b-f25e2067b355" providerId="ADAL" clId="{7CBE4EEB-563B-4281-9E88-5611A3A12064}" dt="2022-03-11T12:43:24.697" v="9475" actId="20577"/>
          <ac:graphicFrameMkLst>
            <pc:docMk/>
            <pc:sldMk cId="3683578944" sldId="350"/>
            <ac:graphicFrameMk id="33" creationId="{C69888C3-3542-4678-B3CC-2009F3826117}"/>
          </ac:graphicFrameMkLst>
        </pc:graphicFrameChg>
        <pc:graphicFrameChg chg="add mod modGraphic">
          <ac:chgData name="Marwa Eltanahy" userId="40ccf89f-3db6-4a3b-a44b-f25e2067b355" providerId="ADAL" clId="{7CBE4EEB-563B-4281-9E88-5611A3A12064}" dt="2022-03-10T16:38:14.848" v="7262" actId="14100"/>
          <ac:graphicFrameMkLst>
            <pc:docMk/>
            <pc:sldMk cId="3683578944" sldId="350"/>
            <ac:graphicFrameMk id="34" creationId="{7BDD3400-3F7F-4E44-A313-634D31252F67}"/>
          </ac:graphicFrameMkLst>
        </pc:graphicFrameChg>
        <pc:cxnChg chg="del">
          <ac:chgData name="Marwa Eltanahy" userId="40ccf89f-3db6-4a3b-a44b-f25e2067b355" providerId="ADAL" clId="{7CBE4EEB-563B-4281-9E88-5611A3A12064}" dt="2022-03-06T17:18:44.445" v="5633" actId="478"/>
          <ac:cxnSpMkLst>
            <pc:docMk/>
            <pc:sldMk cId="3683578944" sldId="350"/>
            <ac:cxnSpMk id="3" creationId="{00000000-0000-0000-0000-000000000000}"/>
          </ac:cxnSpMkLst>
        </pc:cxnChg>
      </pc:sldChg>
      <pc:sldChg chg="addSp delSp modSp add ord modNotesTx">
        <pc:chgData name="Marwa Eltanahy" userId="40ccf89f-3db6-4a3b-a44b-f25e2067b355" providerId="ADAL" clId="{7CBE4EEB-563B-4281-9E88-5611A3A12064}" dt="2022-03-11T12:57:49.380" v="9695" actId="20577"/>
        <pc:sldMkLst>
          <pc:docMk/>
          <pc:sldMk cId="1732222730" sldId="351"/>
        </pc:sldMkLst>
        <pc:spChg chg="add mod">
          <ac:chgData name="Marwa Eltanahy" userId="40ccf89f-3db6-4a3b-a44b-f25e2067b355" providerId="ADAL" clId="{7CBE4EEB-563B-4281-9E88-5611A3A12064}" dt="2022-03-06T17:38:21.947" v="5793" actId="1076"/>
          <ac:spMkLst>
            <pc:docMk/>
            <pc:sldMk cId="1732222730" sldId="351"/>
            <ac:spMk id="9" creationId="{63D3B623-C41C-4A8C-9B15-996C8175DD36}"/>
          </ac:spMkLst>
        </pc:spChg>
        <pc:spChg chg="add mod">
          <ac:chgData name="Marwa Eltanahy" userId="40ccf89f-3db6-4a3b-a44b-f25e2067b355" providerId="ADAL" clId="{7CBE4EEB-563B-4281-9E88-5611A3A12064}" dt="2022-03-06T18:29:21.272" v="6260" actId="20577"/>
          <ac:spMkLst>
            <pc:docMk/>
            <pc:sldMk cId="1732222730" sldId="351"/>
            <ac:spMk id="10" creationId="{4C97BEA1-244F-48BD-B76D-088EBF595EC2}"/>
          </ac:spMkLst>
        </pc:spChg>
        <pc:spChg chg="add mod">
          <ac:chgData name="Marwa Eltanahy" userId="40ccf89f-3db6-4a3b-a44b-f25e2067b355" providerId="ADAL" clId="{7CBE4EEB-563B-4281-9E88-5611A3A12064}" dt="2022-03-11T12:57:49.380" v="9695" actId="20577"/>
          <ac:spMkLst>
            <pc:docMk/>
            <pc:sldMk cId="1732222730" sldId="351"/>
            <ac:spMk id="11" creationId="{F0FED436-C8AE-462A-BBD9-6217AA010A8A}"/>
          </ac:spMkLst>
        </pc:spChg>
        <pc:grpChg chg="add mod">
          <ac:chgData name="Marwa Eltanahy" userId="40ccf89f-3db6-4a3b-a44b-f25e2067b355" providerId="ADAL" clId="{7CBE4EEB-563B-4281-9E88-5611A3A12064}" dt="2022-03-06T17:34:03.131" v="5712" actId="14100"/>
          <ac:grpSpMkLst>
            <pc:docMk/>
            <pc:sldMk cId="1732222730" sldId="351"/>
            <ac:grpSpMk id="6" creationId="{03DA6DE3-86C2-4560-8713-65AA692CDF3F}"/>
          </ac:grpSpMkLst>
        </pc:grpChg>
        <pc:graphicFrameChg chg="add del mod">
          <ac:chgData name="Marwa Eltanahy" userId="40ccf89f-3db6-4a3b-a44b-f25e2067b355" providerId="ADAL" clId="{7CBE4EEB-563B-4281-9E88-5611A3A12064}" dt="2022-03-06T17:27:04.208" v="5671"/>
          <ac:graphicFrameMkLst>
            <pc:docMk/>
            <pc:sldMk cId="1732222730" sldId="351"/>
            <ac:graphicFrameMk id="2" creationId="{C89AED42-CAB0-4CD9-86B9-E68C4B25509A}"/>
          </ac:graphicFrameMkLst>
        </pc:graphicFrameChg>
        <pc:graphicFrameChg chg="add del mod modGraphic">
          <ac:chgData name="Marwa Eltanahy" userId="40ccf89f-3db6-4a3b-a44b-f25e2067b355" providerId="ADAL" clId="{7CBE4EEB-563B-4281-9E88-5611A3A12064}" dt="2022-03-06T17:27:19.112" v="5679"/>
          <ac:graphicFrameMkLst>
            <pc:docMk/>
            <pc:sldMk cId="1732222730" sldId="351"/>
            <ac:graphicFrameMk id="3" creationId="{750B2BE7-E07E-471A-B635-8D403FA84803}"/>
          </ac:graphicFrameMkLst>
        </pc:graphicFrameChg>
        <pc:graphicFrameChg chg="add del mod">
          <ac:chgData name="Marwa Eltanahy" userId="40ccf89f-3db6-4a3b-a44b-f25e2067b355" providerId="ADAL" clId="{7CBE4EEB-563B-4281-9E88-5611A3A12064}" dt="2022-03-06T17:29:04.756" v="5685" actId="478"/>
          <ac:graphicFrameMkLst>
            <pc:docMk/>
            <pc:sldMk cId="1732222730" sldId="351"/>
            <ac:graphicFrameMk id="4" creationId="{12113999-DC03-4CD3-A879-C48A5FB4485B}"/>
          </ac:graphicFrameMkLst>
        </pc:graphicFrameChg>
        <pc:graphicFrameChg chg="add del mod modGraphic">
          <ac:chgData name="Marwa Eltanahy" userId="40ccf89f-3db6-4a3b-a44b-f25e2067b355" providerId="ADAL" clId="{7CBE4EEB-563B-4281-9E88-5611A3A12064}" dt="2022-03-11T12:40:39.021" v="9384" actId="20577"/>
          <ac:graphicFrameMkLst>
            <pc:docMk/>
            <pc:sldMk cId="1732222730" sldId="351"/>
            <ac:graphicFrameMk id="5" creationId="{CA546E89-FA34-4628-9B7A-9E762B7F8BAC}"/>
          </ac:graphicFrameMkLst>
        </pc:graphicFrameChg>
        <pc:picChg chg="mod">
          <ac:chgData name="Marwa Eltanahy" userId="40ccf89f-3db6-4a3b-a44b-f25e2067b355" providerId="ADAL" clId="{7CBE4EEB-563B-4281-9E88-5611A3A12064}" dt="2022-03-06T17:33:38.310" v="5709" actId="14100"/>
          <ac:picMkLst>
            <pc:docMk/>
            <pc:sldMk cId="1732222730" sldId="351"/>
            <ac:picMk id="7" creationId="{425B83E4-2415-4B23-BC0B-AA540D086E6B}"/>
          </ac:picMkLst>
        </pc:picChg>
      </pc:sldChg>
      <pc:sldChg chg="addSp delSp modSp add del delAnim modAnim modNotesTx">
        <pc:chgData name="Marwa Eltanahy" userId="40ccf89f-3db6-4a3b-a44b-f25e2067b355" providerId="ADAL" clId="{7CBE4EEB-563B-4281-9E88-5611A3A12064}" dt="2022-03-11T12:33:05.036" v="9246" actId="20577"/>
        <pc:sldMkLst>
          <pc:docMk/>
          <pc:sldMk cId="3334696300" sldId="353"/>
        </pc:sldMkLst>
        <pc:spChg chg="del">
          <ac:chgData name="Marwa Eltanahy" userId="40ccf89f-3db6-4a3b-a44b-f25e2067b355" providerId="ADAL" clId="{7CBE4EEB-563B-4281-9E88-5611A3A12064}" dt="2022-03-06T17:54:21.692" v="5923" actId="478"/>
          <ac:spMkLst>
            <pc:docMk/>
            <pc:sldMk cId="3334696300" sldId="353"/>
            <ac:spMk id="2" creationId="{00000000-0000-0000-0000-000000000000}"/>
          </ac:spMkLst>
        </pc:spChg>
        <pc:spChg chg="add del">
          <ac:chgData name="Marwa Eltanahy" userId="40ccf89f-3db6-4a3b-a44b-f25e2067b355" providerId="ADAL" clId="{7CBE4EEB-563B-4281-9E88-5611A3A12064}" dt="2022-03-06T17:49:01.996" v="5873" actId="478"/>
          <ac:spMkLst>
            <pc:docMk/>
            <pc:sldMk cId="3334696300" sldId="353"/>
            <ac:spMk id="3" creationId="{00000000-0000-0000-0000-000000000000}"/>
          </ac:spMkLst>
        </pc:spChg>
        <pc:spChg chg="mod">
          <ac:chgData name="Marwa Eltanahy" userId="40ccf89f-3db6-4a3b-a44b-f25e2067b355" providerId="ADAL" clId="{7CBE4EEB-563B-4281-9E88-5611A3A12064}" dt="2022-03-06T18:11:20.329" v="6036" actId="1037"/>
          <ac:spMkLst>
            <pc:docMk/>
            <pc:sldMk cId="3334696300" sldId="353"/>
            <ac:spMk id="5" creationId="{00000000-0000-0000-0000-000000000000}"/>
          </ac:spMkLst>
        </pc:spChg>
        <pc:spChg chg="del">
          <ac:chgData name="Marwa Eltanahy" userId="40ccf89f-3db6-4a3b-a44b-f25e2067b355" providerId="ADAL" clId="{7CBE4EEB-563B-4281-9E88-5611A3A12064}" dt="2022-03-06T17:49:19.645" v="5876" actId="478"/>
          <ac:spMkLst>
            <pc:docMk/>
            <pc:sldMk cId="3334696300" sldId="353"/>
            <ac:spMk id="8" creationId="{00000000-0000-0000-0000-000000000000}"/>
          </ac:spMkLst>
        </pc:spChg>
        <pc:spChg chg="mod">
          <ac:chgData name="Marwa Eltanahy" userId="40ccf89f-3db6-4a3b-a44b-f25e2067b355" providerId="ADAL" clId="{7CBE4EEB-563B-4281-9E88-5611A3A12064}" dt="2022-03-06T18:09:31.383" v="5966" actId="1076"/>
          <ac:spMkLst>
            <pc:docMk/>
            <pc:sldMk cId="3334696300" sldId="353"/>
            <ac:spMk id="10" creationId="{00000000-0000-0000-0000-000000000000}"/>
          </ac:spMkLst>
        </pc:spChg>
        <pc:spChg chg="del">
          <ac:chgData name="Marwa Eltanahy" userId="40ccf89f-3db6-4a3b-a44b-f25e2067b355" providerId="ADAL" clId="{7CBE4EEB-563B-4281-9E88-5611A3A12064}" dt="2022-03-06T17:51:46.198" v="5893" actId="478"/>
          <ac:spMkLst>
            <pc:docMk/>
            <pc:sldMk cId="3334696300" sldId="353"/>
            <ac:spMk id="12" creationId="{00000000-0000-0000-0000-000000000000}"/>
          </ac:spMkLst>
        </pc:spChg>
        <pc:spChg chg="mod">
          <ac:chgData name="Marwa Eltanahy" userId="40ccf89f-3db6-4a3b-a44b-f25e2067b355" providerId="ADAL" clId="{7CBE4EEB-563B-4281-9E88-5611A3A12064}" dt="2022-03-06T18:06:58.344" v="5946"/>
          <ac:spMkLst>
            <pc:docMk/>
            <pc:sldMk cId="3334696300" sldId="353"/>
            <ac:spMk id="14" creationId="{00000000-0000-0000-0000-000000000000}"/>
          </ac:spMkLst>
        </pc:spChg>
        <pc:spChg chg="del">
          <ac:chgData name="Marwa Eltanahy" userId="40ccf89f-3db6-4a3b-a44b-f25e2067b355" providerId="ADAL" clId="{7CBE4EEB-563B-4281-9E88-5611A3A12064}" dt="2022-03-06T17:51:49.722" v="5894" actId="478"/>
          <ac:spMkLst>
            <pc:docMk/>
            <pc:sldMk cId="3334696300" sldId="353"/>
            <ac:spMk id="16" creationId="{00000000-0000-0000-0000-000000000000}"/>
          </ac:spMkLst>
        </pc:spChg>
        <pc:spChg chg="mod">
          <ac:chgData name="Marwa Eltanahy" userId="40ccf89f-3db6-4a3b-a44b-f25e2067b355" providerId="ADAL" clId="{7CBE4EEB-563B-4281-9E88-5611A3A12064}" dt="2022-03-06T18:04:58.647" v="5932" actId="1076"/>
          <ac:spMkLst>
            <pc:docMk/>
            <pc:sldMk cId="3334696300" sldId="353"/>
            <ac:spMk id="17" creationId="{00000000-0000-0000-0000-000000000000}"/>
          </ac:spMkLst>
        </pc:spChg>
        <pc:spChg chg="mod">
          <ac:chgData name="Marwa Eltanahy" userId="40ccf89f-3db6-4a3b-a44b-f25e2067b355" providerId="ADAL" clId="{7CBE4EEB-563B-4281-9E88-5611A3A12064}" dt="2022-03-06T18:05:06.061" v="5934" actId="20577"/>
          <ac:spMkLst>
            <pc:docMk/>
            <pc:sldMk cId="3334696300" sldId="353"/>
            <ac:spMk id="18" creationId="{00000000-0000-0000-0000-000000000000}"/>
          </ac:spMkLst>
        </pc:spChg>
        <pc:spChg chg="add del mod">
          <ac:chgData name="Marwa Eltanahy" userId="40ccf89f-3db6-4a3b-a44b-f25e2067b355" providerId="ADAL" clId="{7CBE4EEB-563B-4281-9E88-5611A3A12064}" dt="2022-03-06T18:09:03.988" v="5963" actId="478"/>
          <ac:spMkLst>
            <pc:docMk/>
            <pc:sldMk cId="3334696300" sldId="353"/>
            <ac:spMk id="24" creationId="{E7E7D485-28F9-40BE-B334-78E5273C6B56}"/>
          </ac:spMkLst>
        </pc:spChg>
        <pc:spChg chg="add mod">
          <ac:chgData name="Marwa Eltanahy" userId="40ccf89f-3db6-4a3b-a44b-f25e2067b355" providerId="ADAL" clId="{7CBE4EEB-563B-4281-9E88-5611A3A12064}" dt="2022-03-06T18:26:09.056" v="6188" actId="1076"/>
          <ac:spMkLst>
            <pc:docMk/>
            <pc:sldMk cId="3334696300" sldId="353"/>
            <ac:spMk id="25" creationId="{1879951C-A2DB-44D2-9319-5A87264AE455}"/>
          </ac:spMkLst>
        </pc:spChg>
        <pc:spChg chg="add del topLvl">
          <ac:chgData name="Marwa Eltanahy" userId="40ccf89f-3db6-4a3b-a44b-f25e2067b355" providerId="ADAL" clId="{7CBE4EEB-563B-4281-9E88-5611A3A12064}" dt="2022-03-06T17:50:10.238" v="5880" actId="478"/>
          <ac:spMkLst>
            <pc:docMk/>
            <pc:sldMk cId="3334696300" sldId="353"/>
            <ac:spMk id="46" creationId="{F9E5977A-6901-4FA5-B6B1-3AE60DDF90A0}"/>
          </ac:spMkLst>
        </pc:spChg>
        <pc:spChg chg="add mod">
          <ac:chgData name="Marwa Eltanahy" userId="40ccf89f-3db6-4a3b-a44b-f25e2067b355" providerId="ADAL" clId="{7CBE4EEB-563B-4281-9E88-5611A3A12064}" dt="2022-03-06T18:14:06.984" v="6095" actId="20577"/>
          <ac:spMkLst>
            <pc:docMk/>
            <pc:sldMk cId="3334696300" sldId="353"/>
            <ac:spMk id="60" creationId="{67F29E0B-9B36-4052-8D69-F41C9AC3AFE3}"/>
          </ac:spMkLst>
        </pc:spChg>
        <pc:spChg chg="add mod">
          <ac:chgData name="Marwa Eltanahy" userId="40ccf89f-3db6-4a3b-a44b-f25e2067b355" providerId="ADAL" clId="{7CBE4EEB-563B-4281-9E88-5611A3A12064}" dt="2022-03-06T18:27:51.098" v="6236" actId="20577"/>
          <ac:spMkLst>
            <pc:docMk/>
            <pc:sldMk cId="3334696300" sldId="353"/>
            <ac:spMk id="61" creationId="{6FD45A6B-AE94-46B5-A9B4-67CB7DF4B37C}"/>
          </ac:spMkLst>
        </pc:spChg>
        <pc:spChg chg="add del mod">
          <ac:chgData name="Marwa Eltanahy" userId="40ccf89f-3db6-4a3b-a44b-f25e2067b355" providerId="ADAL" clId="{7CBE4EEB-563B-4281-9E88-5611A3A12064}" dt="2022-03-06T18:18:26.653" v="6127" actId="478"/>
          <ac:spMkLst>
            <pc:docMk/>
            <pc:sldMk cId="3334696300" sldId="353"/>
            <ac:spMk id="62" creationId="{E6618092-6339-47DC-8CBA-5DA4FC340825}"/>
          </ac:spMkLst>
        </pc:spChg>
        <pc:spChg chg="mod">
          <ac:chgData name="Marwa Eltanahy" userId="40ccf89f-3db6-4a3b-a44b-f25e2067b355" providerId="ADAL" clId="{7CBE4EEB-563B-4281-9E88-5611A3A12064}" dt="2022-03-06T18:18:34.603" v="6128" actId="207"/>
          <ac:spMkLst>
            <pc:docMk/>
            <pc:sldMk cId="3334696300" sldId="353"/>
            <ac:spMk id="74" creationId="{00000000-0000-0000-0000-000000000000}"/>
          </ac:spMkLst>
        </pc:spChg>
        <pc:spChg chg="mod">
          <ac:chgData name="Marwa Eltanahy" userId="40ccf89f-3db6-4a3b-a44b-f25e2067b355" providerId="ADAL" clId="{7CBE4EEB-563B-4281-9E88-5611A3A12064}" dt="2022-03-06T18:18:39.078" v="6129" actId="207"/>
          <ac:spMkLst>
            <pc:docMk/>
            <pc:sldMk cId="3334696300" sldId="353"/>
            <ac:spMk id="78" creationId="{00000000-0000-0000-0000-000000000000}"/>
          </ac:spMkLst>
        </pc:spChg>
        <pc:spChg chg="mod">
          <ac:chgData name="Marwa Eltanahy" userId="40ccf89f-3db6-4a3b-a44b-f25e2067b355" providerId="ADAL" clId="{7CBE4EEB-563B-4281-9E88-5611A3A12064}" dt="2022-03-06T18:18:43.364" v="6130" actId="207"/>
          <ac:spMkLst>
            <pc:docMk/>
            <pc:sldMk cId="3334696300" sldId="353"/>
            <ac:spMk id="81" creationId="{00000000-0000-0000-0000-000000000000}"/>
          </ac:spMkLst>
        </pc:spChg>
        <pc:spChg chg="mod">
          <ac:chgData name="Marwa Eltanahy" userId="40ccf89f-3db6-4a3b-a44b-f25e2067b355" providerId="ADAL" clId="{7CBE4EEB-563B-4281-9E88-5611A3A12064}" dt="2022-03-06T18:18:54.074" v="6132" actId="207"/>
          <ac:spMkLst>
            <pc:docMk/>
            <pc:sldMk cId="3334696300" sldId="353"/>
            <ac:spMk id="84" creationId="{00000000-0000-0000-0000-000000000000}"/>
          </ac:spMkLst>
        </pc:spChg>
        <pc:grpChg chg="add mod">
          <ac:chgData name="Marwa Eltanahy" userId="40ccf89f-3db6-4a3b-a44b-f25e2067b355" providerId="ADAL" clId="{7CBE4EEB-563B-4281-9E88-5611A3A12064}" dt="2022-03-06T18:19:02.196" v="6133" actId="1076"/>
          <ac:grpSpMkLst>
            <pc:docMk/>
            <pc:sldMk cId="3334696300" sldId="353"/>
            <ac:grpSpMk id="7" creationId="{DC9C20CA-58E8-4620-9453-65F117790B09}"/>
          </ac:grpSpMkLst>
        </pc:grpChg>
        <pc:grpChg chg="add mod">
          <ac:chgData name="Marwa Eltanahy" userId="40ccf89f-3db6-4a3b-a44b-f25e2067b355" providerId="ADAL" clId="{7CBE4EEB-563B-4281-9E88-5611A3A12064}" dt="2022-03-06T18:19:07.229" v="6134" actId="1076"/>
          <ac:grpSpMkLst>
            <pc:docMk/>
            <pc:sldMk cId="3334696300" sldId="353"/>
            <ac:grpSpMk id="11" creationId="{B4C1C02D-D6CA-4B43-9B72-D390F142C7E6}"/>
          </ac:grpSpMkLst>
        </pc:grpChg>
        <pc:grpChg chg="add mod">
          <ac:chgData name="Marwa Eltanahy" userId="40ccf89f-3db6-4a3b-a44b-f25e2067b355" providerId="ADAL" clId="{7CBE4EEB-563B-4281-9E88-5611A3A12064}" dt="2022-03-06T18:19:10.725" v="6135" actId="1076"/>
          <ac:grpSpMkLst>
            <pc:docMk/>
            <pc:sldMk cId="3334696300" sldId="353"/>
            <ac:grpSpMk id="15" creationId="{EA7B4261-D55C-4683-B4FB-50A62015C984}"/>
          </ac:grpSpMkLst>
        </pc:grpChg>
        <pc:grpChg chg="add mod">
          <ac:chgData name="Marwa Eltanahy" userId="40ccf89f-3db6-4a3b-a44b-f25e2067b355" providerId="ADAL" clId="{7CBE4EEB-563B-4281-9E88-5611A3A12064}" dt="2022-03-06T18:19:14.414" v="6136" actId="1076"/>
          <ac:grpSpMkLst>
            <pc:docMk/>
            <pc:sldMk cId="3334696300" sldId="353"/>
            <ac:grpSpMk id="19" creationId="{C3C20769-1754-40DF-AF88-971B0814F0D8}"/>
          </ac:grpSpMkLst>
        </pc:grpChg>
        <pc:grpChg chg="add del mod">
          <ac:chgData name="Marwa Eltanahy" userId="40ccf89f-3db6-4a3b-a44b-f25e2067b355" providerId="ADAL" clId="{7CBE4EEB-563B-4281-9E88-5611A3A12064}" dt="2022-03-06T17:50:10.238" v="5880" actId="478"/>
          <ac:grpSpMkLst>
            <pc:docMk/>
            <pc:sldMk cId="3334696300" sldId="353"/>
            <ac:grpSpMk id="44" creationId="{C3BD44D5-6635-4AC0-B93C-3DD964A741ED}"/>
          </ac:grpSpMkLst>
        </pc:grpChg>
        <pc:grpChg chg="add mod topLvl">
          <ac:chgData name="Marwa Eltanahy" userId="40ccf89f-3db6-4a3b-a44b-f25e2067b355" providerId="ADAL" clId="{7CBE4EEB-563B-4281-9E88-5611A3A12064}" dt="2022-03-06T17:53:51.359" v="5917" actId="164"/>
          <ac:grpSpMkLst>
            <pc:docMk/>
            <pc:sldMk cId="3334696300" sldId="353"/>
            <ac:grpSpMk id="45" creationId="{A4D1581A-898F-4FB4-A873-EB05358C45D5}"/>
          </ac:grpSpMkLst>
        </pc:grpChg>
        <pc:grpChg chg="add">
          <ac:chgData name="Marwa Eltanahy" userId="40ccf89f-3db6-4a3b-a44b-f25e2067b355" providerId="ADAL" clId="{7CBE4EEB-563B-4281-9E88-5611A3A12064}" dt="2022-03-06T18:13:13.837" v="6064"/>
          <ac:grpSpMkLst>
            <pc:docMk/>
            <pc:sldMk cId="3334696300" sldId="353"/>
            <ac:grpSpMk id="57" creationId="{617E2BAC-12FB-48BD-9465-4001E4B7F120}"/>
          </ac:grpSpMkLst>
        </pc:grpChg>
        <pc:grpChg chg="mod">
          <ac:chgData name="Marwa Eltanahy" userId="40ccf89f-3db6-4a3b-a44b-f25e2067b355" providerId="ADAL" clId="{7CBE4EEB-563B-4281-9E88-5611A3A12064}" dt="2022-03-06T18:04:35.159" v="5926"/>
          <ac:grpSpMkLst>
            <pc:docMk/>
            <pc:sldMk cId="3334696300" sldId="353"/>
            <ac:grpSpMk id="64" creationId="{00000000-0000-0000-0000-000000000000}"/>
          </ac:grpSpMkLst>
        </pc:grpChg>
        <pc:grpChg chg="mod">
          <ac:chgData name="Marwa Eltanahy" userId="40ccf89f-3db6-4a3b-a44b-f25e2067b355" providerId="ADAL" clId="{7CBE4EEB-563B-4281-9E88-5611A3A12064}" dt="2022-03-06T18:09:25.795" v="5964"/>
          <ac:grpSpMkLst>
            <pc:docMk/>
            <pc:sldMk cId="3334696300" sldId="353"/>
            <ac:grpSpMk id="66" creationId="{00000000-0000-0000-0000-000000000000}"/>
          </ac:grpSpMkLst>
        </pc:grpChg>
        <pc:grpChg chg="mod">
          <ac:chgData name="Marwa Eltanahy" userId="40ccf89f-3db6-4a3b-a44b-f25e2067b355" providerId="ADAL" clId="{7CBE4EEB-563B-4281-9E88-5611A3A12064}" dt="2022-03-06T18:11:11.413" v="6033"/>
          <ac:grpSpMkLst>
            <pc:docMk/>
            <pc:sldMk cId="3334696300" sldId="353"/>
            <ac:grpSpMk id="67" creationId="{00000000-0000-0000-0000-000000000000}"/>
          </ac:grpSpMkLst>
        </pc:grpChg>
        <pc:grpChg chg="mod">
          <ac:chgData name="Marwa Eltanahy" userId="40ccf89f-3db6-4a3b-a44b-f25e2067b355" providerId="ADAL" clId="{7CBE4EEB-563B-4281-9E88-5611A3A12064}" dt="2022-03-06T18:11:49.044" v="6037"/>
          <ac:grpSpMkLst>
            <pc:docMk/>
            <pc:sldMk cId="3334696300" sldId="353"/>
            <ac:grpSpMk id="75" creationId="{00000000-0000-0000-0000-000000000000}"/>
          </ac:grpSpMkLst>
        </pc:grpChg>
        <pc:grpChg chg="mod">
          <ac:chgData name="Marwa Eltanahy" userId="40ccf89f-3db6-4a3b-a44b-f25e2067b355" providerId="ADAL" clId="{7CBE4EEB-563B-4281-9E88-5611A3A12064}" dt="2022-03-06T18:07:41.148" v="5949"/>
          <ac:grpSpMkLst>
            <pc:docMk/>
            <pc:sldMk cId="3334696300" sldId="353"/>
            <ac:grpSpMk id="76" creationId="{00000000-0000-0000-0000-000000000000}"/>
          </ac:grpSpMkLst>
        </pc:grpChg>
        <pc:grpChg chg="mod">
          <ac:chgData name="Marwa Eltanahy" userId="40ccf89f-3db6-4a3b-a44b-f25e2067b355" providerId="ADAL" clId="{7CBE4EEB-563B-4281-9E88-5611A3A12064}" dt="2022-03-06T18:08:42.932" v="5958"/>
          <ac:grpSpMkLst>
            <pc:docMk/>
            <pc:sldMk cId="3334696300" sldId="353"/>
            <ac:grpSpMk id="79" creationId="{00000000-0000-0000-0000-000000000000}"/>
          </ac:grpSpMkLst>
        </pc:grpChg>
        <pc:grpChg chg="mod">
          <ac:chgData name="Marwa Eltanahy" userId="40ccf89f-3db6-4a3b-a44b-f25e2067b355" providerId="ADAL" clId="{7CBE4EEB-563B-4281-9E88-5611A3A12064}" dt="2022-03-06T18:06:14.038" v="5938"/>
          <ac:grpSpMkLst>
            <pc:docMk/>
            <pc:sldMk cId="3334696300" sldId="353"/>
            <ac:grpSpMk id="82" creationId="{00000000-0000-0000-0000-000000000000}"/>
          </ac:grpSpMkLst>
        </pc:grpChg>
        <pc:grpChg chg="del">
          <ac:chgData name="Marwa Eltanahy" userId="40ccf89f-3db6-4a3b-a44b-f25e2067b355" providerId="ADAL" clId="{7CBE4EEB-563B-4281-9E88-5611A3A12064}" dt="2022-03-06T17:50:22.957" v="5884" actId="478"/>
          <ac:grpSpMkLst>
            <pc:docMk/>
            <pc:sldMk cId="3334696300" sldId="353"/>
            <ac:grpSpMk id="90" creationId="{00000000-0000-0000-0000-000000000000}"/>
          </ac:grpSpMkLst>
        </pc:grpChg>
        <pc:grpChg chg="mod">
          <ac:chgData name="Marwa Eltanahy" userId="40ccf89f-3db6-4a3b-a44b-f25e2067b355" providerId="ADAL" clId="{7CBE4EEB-563B-4281-9E88-5611A3A12064}" dt="2022-03-06T18:06:14.038" v="5938"/>
          <ac:grpSpMkLst>
            <pc:docMk/>
            <pc:sldMk cId="3334696300" sldId="353"/>
            <ac:grpSpMk id="91" creationId="{00000000-0000-0000-0000-000000000000}"/>
          </ac:grpSpMkLst>
        </pc:grpChg>
        <pc:grpChg chg="mod">
          <ac:chgData name="Marwa Eltanahy" userId="40ccf89f-3db6-4a3b-a44b-f25e2067b355" providerId="ADAL" clId="{7CBE4EEB-563B-4281-9E88-5611A3A12064}" dt="2022-03-06T18:08:42.932" v="5958"/>
          <ac:grpSpMkLst>
            <pc:docMk/>
            <pc:sldMk cId="3334696300" sldId="353"/>
            <ac:grpSpMk id="92" creationId="{00000000-0000-0000-0000-000000000000}"/>
          </ac:grpSpMkLst>
        </pc:grpChg>
        <pc:grpChg chg="mod">
          <ac:chgData name="Marwa Eltanahy" userId="40ccf89f-3db6-4a3b-a44b-f25e2067b355" providerId="ADAL" clId="{7CBE4EEB-563B-4281-9E88-5611A3A12064}" dt="2022-03-06T18:09:25.795" v="5964"/>
          <ac:grpSpMkLst>
            <pc:docMk/>
            <pc:sldMk cId="3334696300" sldId="353"/>
            <ac:grpSpMk id="93" creationId="{00000000-0000-0000-0000-000000000000}"/>
          </ac:grpSpMkLst>
        </pc:grpChg>
        <pc:grpChg chg="mod">
          <ac:chgData name="Marwa Eltanahy" userId="40ccf89f-3db6-4a3b-a44b-f25e2067b355" providerId="ADAL" clId="{7CBE4EEB-563B-4281-9E88-5611A3A12064}" dt="2022-03-06T18:11:49.044" v="6037"/>
          <ac:grpSpMkLst>
            <pc:docMk/>
            <pc:sldMk cId="3334696300" sldId="353"/>
            <ac:grpSpMk id="94" creationId="{00000000-0000-0000-0000-000000000000}"/>
          </ac:grpSpMkLst>
        </pc:grpChg>
        <pc:graphicFrameChg chg="add del modGraphic">
          <ac:chgData name="Marwa Eltanahy" userId="40ccf89f-3db6-4a3b-a44b-f25e2067b355" providerId="ADAL" clId="{7CBE4EEB-563B-4281-9E88-5611A3A12064}" dt="2022-03-06T18:26:31.324" v="6192" actId="27309"/>
          <ac:graphicFrameMkLst>
            <pc:docMk/>
            <pc:sldMk cId="3334696300" sldId="353"/>
            <ac:graphicFrameMk id="27" creationId="{57F9D37A-D58D-4D3C-A017-E752332F6AC7}"/>
          </ac:graphicFrameMkLst>
        </pc:graphicFrameChg>
        <pc:picChg chg="add mod">
          <ac:chgData name="Marwa Eltanahy" userId="40ccf89f-3db6-4a3b-a44b-f25e2067b355" providerId="ADAL" clId="{7CBE4EEB-563B-4281-9E88-5611A3A12064}" dt="2022-03-06T18:12:59.135" v="6063" actId="14100"/>
          <ac:picMkLst>
            <pc:docMk/>
            <pc:sldMk cId="3334696300" sldId="353"/>
            <ac:picMk id="6" creationId="{B64353FF-9FBA-453A-BA5F-6DB39EA01EF9}"/>
          </ac:picMkLst>
        </pc:picChg>
        <pc:picChg chg="add mod">
          <ac:chgData name="Marwa Eltanahy" userId="40ccf89f-3db6-4a3b-a44b-f25e2067b355" providerId="ADAL" clId="{7CBE4EEB-563B-4281-9E88-5611A3A12064}" dt="2022-03-06T18:12:54.739" v="6062" actId="14100"/>
          <ac:picMkLst>
            <pc:docMk/>
            <pc:sldMk cId="3334696300" sldId="353"/>
            <ac:picMk id="47" creationId="{1961896C-BDBE-4E64-AE74-8FDD55684DED}"/>
          </ac:picMkLst>
        </pc:picChg>
        <pc:picChg chg="add mod">
          <ac:chgData name="Marwa Eltanahy" userId="40ccf89f-3db6-4a3b-a44b-f25e2067b355" providerId="ADAL" clId="{7CBE4EEB-563B-4281-9E88-5611A3A12064}" dt="2022-03-06T18:12:51.325" v="6061" actId="14100"/>
          <ac:picMkLst>
            <pc:docMk/>
            <pc:sldMk cId="3334696300" sldId="353"/>
            <ac:picMk id="48" creationId="{49780134-CF82-4345-A38F-CB32594226ED}"/>
          </ac:picMkLst>
        </pc:picChg>
        <pc:picChg chg="add mod">
          <ac:chgData name="Marwa Eltanahy" userId="40ccf89f-3db6-4a3b-a44b-f25e2067b355" providerId="ADAL" clId="{7CBE4EEB-563B-4281-9E88-5611A3A12064}" dt="2022-03-06T18:12:47.419" v="6060" actId="14100"/>
          <ac:picMkLst>
            <pc:docMk/>
            <pc:sldMk cId="3334696300" sldId="353"/>
            <ac:picMk id="49" creationId="{3D53F636-E58D-4725-816C-F1F482D5E820}"/>
          </ac:picMkLst>
        </pc:picChg>
        <pc:picChg chg="add mod">
          <ac:chgData name="Marwa Eltanahy" userId="40ccf89f-3db6-4a3b-a44b-f25e2067b355" providerId="ADAL" clId="{7CBE4EEB-563B-4281-9E88-5611A3A12064}" dt="2022-03-06T18:12:42.864" v="6059" actId="14100"/>
          <ac:picMkLst>
            <pc:docMk/>
            <pc:sldMk cId="3334696300" sldId="353"/>
            <ac:picMk id="50" creationId="{ECE5B0DC-A1D1-407E-847F-B62D6C8DF22F}"/>
          </ac:picMkLst>
        </pc:picChg>
      </pc:sldChg>
      <pc:sldChg chg="addSp delSp modSp add del ord">
        <pc:chgData name="Marwa Eltanahy" userId="40ccf89f-3db6-4a3b-a44b-f25e2067b355" providerId="ADAL" clId="{7CBE4EEB-563B-4281-9E88-5611A3A12064}" dt="2022-03-11T12:48:45.748" v="9686" actId="20577"/>
        <pc:sldMkLst>
          <pc:docMk/>
          <pc:sldMk cId="1103003572" sldId="354"/>
        </pc:sldMkLst>
        <pc:spChg chg="mod">
          <ac:chgData name="Marwa Eltanahy" userId="40ccf89f-3db6-4a3b-a44b-f25e2067b355" providerId="ADAL" clId="{7CBE4EEB-563B-4281-9E88-5611A3A12064}" dt="2022-03-11T05:34:38.652" v="8037" actId="20577"/>
          <ac:spMkLst>
            <pc:docMk/>
            <pc:sldMk cId="1103003572" sldId="354"/>
            <ac:spMk id="2" creationId="{00000000-0000-0000-0000-000000000000}"/>
          </ac:spMkLst>
        </pc:spChg>
        <pc:spChg chg="mod">
          <ac:chgData name="Marwa Eltanahy" userId="40ccf89f-3db6-4a3b-a44b-f25e2067b355" providerId="ADAL" clId="{7CBE4EEB-563B-4281-9E88-5611A3A12064}" dt="2022-03-11T05:31:00.945" v="7922" actId="1076"/>
          <ac:spMkLst>
            <pc:docMk/>
            <pc:sldMk cId="1103003572" sldId="354"/>
            <ac:spMk id="9" creationId="{2D23D159-9DCC-4E24-8042-5775D515B69C}"/>
          </ac:spMkLst>
        </pc:spChg>
        <pc:spChg chg="mod">
          <ac:chgData name="Marwa Eltanahy" userId="40ccf89f-3db6-4a3b-a44b-f25e2067b355" providerId="ADAL" clId="{7CBE4EEB-563B-4281-9E88-5611A3A12064}" dt="2022-03-11T05:31:37.985" v="7929" actId="1076"/>
          <ac:spMkLst>
            <pc:docMk/>
            <pc:sldMk cId="1103003572" sldId="354"/>
            <ac:spMk id="10" creationId="{879057D1-92BF-48AF-8BC2-AAAA7AEB2978}"/>
          </ac:spMkLst>
        </pc:spChg>
        <pc:spChg chg="mod">
          <ac:chgData name="Marwa Eltanahy" userId="40ccf89f-3db6-4a3b-a44b-f25e2067b355" providerId="ADAL" clId="{7CBE4EEB-563B-4281-9E88-5611A3A12064}" dt="2022-03-11T05:34:11.124" v="8024" actId="20577"/>
          <ac:spMkLst>
            <pc:docMk/>
            <pc:sldMk cId="1103003572" sldId="354"/>
            <ac:spMk id="11" creationId="{B1F7A25E-D8D2-4B4F-ACDB-6C598EAEE925}"/>
          </ac:spMkLst>
        </pc:spChg>
        <pc:spChg chg="mod">
          <ac:chgData name="Marwa Eltanahy" userId="40ccf89f-3db6-4a3b-a44b-f25e2067b355" providerId="ADAL" clId="{7CBE4EEB-563B-4281-9E88-5611A3A12064}" dt="2022-03-11T05:30:05.779" v="7915" actId="20577"/>
          <ac:spMkLst>
            <pc:docMk/>
            <pc:sldMk cId="1103003572" sldId="354"/>
            <ac:spMk id="17" creationId="{1C545728-5D2E-4298-83AD-A894A101745C}"/>
          </ac:spMkLst>
        </pc:spChg>
        <pc:spChg chg="mod">
          <ac:chgData name="Marwa Eltanahy" userId="40ccf89f-3db6-4a3b-a44b-f25e2067b355" providerId="ADAL" clId="{7CBE4EEB-563B-4281-9E88-5611A3A12064}" dt="2022-03-11T05:30:20.761" v="7920" actId="1038"/>
          <ac:spMkLst>
            <pc:docMk/>
            <pc:sldMk cId="1103003572" sldId="354"/>
            <ac:spMk id="19" creationId="{1D7A3539-4B77-4E86-B70D-615F721E99C6}"/>
          </ac:spMkLst>
        </pc:spChg>
        <pc:spChg chg="mod">
          <ac:chgData name="Marwa Eltanahy" userId="40ccf89f-3db6-4a3b-a44b-f25e2067b355" providerId="ADAL" clId="{7CBE4EEB-563B-4281-9E88-5611A3A12064}" dt="2022-03-11T05:31:57.222" v="7952" actId="1038"/>
          <ac:spMkLst>
            <pc:docMk/>
            <pc:sldMk cId="1103003572" sldId="354"/>
            <ac:spMk id="20" creationId="{F80BBBD1-357E-4576-B867-A58C8F4B171A}"/>
          </ac:spMkLst>
        </pc:spChg>
        <pc:spChg chg="mod">
          <ac:chgData name="Marwa Eltanahy" userId="40ccf89f-3db6-4a3b-a44b-f25e2067b355" providerId="ADAL" clId="{7CBE4EEB-563B-4281-9E88-5611A3A12064}" dt="2022-03-11T05:24:19.227" v="7788" actId="1035"/>
          <ac:spMkLst>
            <pc:docMk/>
            <pc:sldMk cId="1103003572" sldId="354"/>
            <ac:spMk id="21" creationId="{048EE669-CFB6-4FCE-895B-ACE7B9071F77}"/>
          </ac:spMkLst>
        </pc:spChg>
        <pc:spChg chg="del mod">
          <ac:chgData name="Marwa Eltanahy" userId="40ccf89f-3db6-4a3b-a44b-f25e2067b355" providerId="ADAL" clId="{7CBE4EEB-563B-4281-9E88-5611A3A12064}" dt="2022-03-11T05:31:04.847" v="7923" actId="478"/>
          <ac:spMkLst>
            <pc:docMk/>
            <pc:sldMk cId="1103003572" sldId="354"/>
            <ac:spMk id="22" creationId="{7E397424-624A-4BA9-A11A-D35AB86CD615}"/>
          </ac:spMkLst>
        </pc:spChg>
        <pc:spChg chg="mod">
          <ac:chgData name="Marwa Eltanahy" userId="40ccf89f-3db6-4a3b-a44b-f25e2067b355" providerId="ADAL" clId="{7CBE4EEB-563B-4281-9E88-5611A3A12064}" dt="2022-03-11T05:33:03.661" v="8010" actId="255"/>
          <ac:spMkLst>
            <pc:docMk/>
            <pc:sldMk cId="1103003572" sldId="354"/>
            <ac:spMk id="23" creationId="{810C3C05-C313-445F-BBA5-C86503E0C666}"/>
          </ac:spMkLst>
        </pc:spChg>
        <pc:spChg chg="mod">
          <ac:chgData name="Marwa Eltanahy" userId="40ccf89f-3db6-4a3b-a44b-f25e2067b355" providerId="ADAL" clId="{7CBE4EEB-563B-4281-9E88-5611A3A12064}" dt="2022-03-11T12:48:45.748" v="9686" actId="20577"/>
          <ac:spMkLst>
            <pc:docMk/>
            <pc:sldMk cId="1103003572" sldId="354"/>
            <ac:spMk id="25" creationId="{5A8545CA-1E1F-4DA3-86E0-38BB1D32D0A4}"/>
          </ac:spMkLst>
        </pc:spChg>
        <pc:spChg chg="mod">
          <ac:chgData name="Marwa Eltanahy" userId="40ccf89f-3db6-4a3b-a44b-f25e2067b355" providerId="ADAL" clId="{7CBE4EEB-563B-4281-9E88-5611A3A12064}" dt="2022-03-11T12:45:53.252" v="9531" actId="20577"/>
          <ac:spMkLst>
            <pc:docMk/>
            <pc:sldMk cId="1103003572" sldId="354"/>
            <ac:spMk id="26" creationId="{81AC3816-84B8-4412-B4E3-332387E0A0CC}"/>
          </ac:spMkLst>
        </pc:spChg>
        <pc:spChg chg="mod">
          <ac:chgData name="Marwa Eltanahy" userId="40ccf89f-3db6-4a3b-a44b-f25e2067b355" providerId="ADAL" clId="{7CBE4EEB-563B-4281-9E88-5611A3A12064}" dt="2022-03-11T05:29:57.500" v="7907" actId="1076"/>
          <ac:spMkLst>
            <pc:docMk/>
            <pc:sldMk cId="1103003572" sldId="354"/>
            <ac:spMk id="28" creationId="{4FAD7D28-32E6-4DEF-8176-D06AEB59CD1F}"/>
          </ac:spMkLst>
        </pc:spChg>
        <pc:spChg chg="mod">
          <ac:chgData name="Marwa Eltanahy" userId="40ccf89f-3db6-4a3b-a44b-f25e2067b355" providerId="ADAL" clId="{7CBE4EEB-563B-4281-9E88-5611A3A12064}" dt="2022-03-11T05:33:28.737" v="8017" actId="1076"/>
          <ac:spMkLst>
            <pc:docMk/>
            <pc:sldMk cId="1103003572" sldId="354"/>
            <ac:spMk id="34" creationId="{A6771F71-A363-4DBB-A316-3BFD581EF9CD}"/>
          </ac:spMkLst>
        </pc:spChg>
        <pc:grpChg chg="mod">
          <ac:chgData name="Marwa Eltanahy" userId="40ccf89f-3db6-4a3b-a44b-f25e2067b355" providerId="ADAL" clId="{7CBE4EEB-563B-4281-9E88-5611A3A12064}" dt="2022-03-11T05:24:19.227" v="7788" actId="1035"/>
          <ac:grpSpMkLst>
            <pc:docMk/>
            <pc:sldMk cId="1103003572" sldId="354"/>
            <ac:grpSpMk id="3" creationId="{22D6B723-7BA4-47EF-A463-9A5FA74A9CE9}"/>
          </ac:grpSpMkLst>
        </pc:grpChg>
        <pc:grpChg chg="mod">
          <ac:chgData name="Marwa Eltanahy" userId="40ccf89f-3db6-4a3b-a44b-f25e2067b355" providerId="ADAL" clId="{7CBE4EEB-563B-4281-9E88-5611A3A12064}" dt="2022-03-11T05:24:19.227" v="7788" actId="1035"/>
          <ac:grpSpMkLst>
            <pc:docMk/>
            <pc:sldMk cId="1103003572" sldId="354"/>
            <ac:grpSpMk id="4" creationId="{230AA713-D1EA-44E3-83E4-7A1FF79737AD}"/>
          </ac:grpSpMkLst>
        </pc:grpChg>
        <pc:grpChg chg="mod">
          <ac:chgData name="Marwa Eltanahy" userId="40ccf89f-3db6-4a3b-a44b-f25e2067b355" providerId="ADAL" clId="{7CBE4EEB-563B-4281-9E88-5611A3A12064}" dt="2022-03-11T05:31:17.763" v="7925" actId="14100"/>
          <ac:grpSpMkLst>
            <pc:docMk/>
            <pc:sldMk cId="1103003572" sldId="354"/>
            <ac:grpSpMk id="5" creationId="{AC45EB78-61AC-49F0-AF41-D6303A695257}"/>
          </ac:grpSpMkLst>
        </pc:grpChg>
        <pc:grpChg chg="add del mod">
          <ac:chgData name="Marwa Eltanahy" userId="40ccf89f-3db6-4a3b-a44b-f25e2067b355" providerId="ADAL" clId="{7CBE4EEB-563B-4281-9E88-5611A3A12064}" dt="2022-03-10T17:16:41.427" v="7550" actId="478"/>
          <ac:grpSpMkLst>
            <pc:docMk/>
            <pc:sldMk cId="1103003572" sldId="354"/>
            <ac:grpSpMk id="24" creationId="{8BFF928F-72F4-4877-8B7D-CC1CC665B4FD}"/>
          </ac:grpSpMkLst>
        </pc:grpChg>
        <pc:picChg chg="add">
          <ac:chgData name="Marwa Eltanahy" userId="40ccf89f-3db6-4a3b-a44b-f25e2067b355" providerId="ADAL" clId="{7CBE4EEB-563B-4281-9E88-5611A3A12064}" dt="2022-03-10T17:16:57.157" v="7551"/>
          <ac:picMkLst>
            <pc:docMk/>
            <pc:sldMk cId="1103003572" sldId="354"/>
            <ac:picMk id="30" creationId="{6E7BE3AC-9BDB-46D2-B9E8-5691A38EA79C}"/>
          </ac:picMkLst>
        </pc:picChg>
      </pc:sldChg>
      <pc:sldChg chg="modSp modTransition">
        <pc:chgData name="Marwa Eltanahy" userId="40ccf89f-3db6-4a3b-a44b-f25e2067b355" providerId="ADAL" clId="{7CBE4EEB-563B-4281-9E88-5611A3A12064}" dt="2022-03-11T13:35:13.156" v="9697"/>
        <pc:sldMkLst>
          <pc:docMk/>
          <pc:sldMk cId="1803087387" sldId="355"/>
        </pc:sldMkLst>
        <pc:spChg chg="mod">
          <ac:chgData name="Marwa Eltanahy" userId="40ccf89f-3db6-4a3b-a44b-f25e2067b355" providerId="ADAL" clId="{7CBE4EEB-563B-4281-9E88-5611A3A12064}" dt="2022-03-10T15:46:06.303" v="6305" actId="1076"/>
          <ac:spMkLst>
            <pc:docMk/>
            <pc:sldMk cId="1803087387" sldId="355"/>
            <ac:spMk id="2" creationId="{FEB09229-E341-4A83-8896-DD184BB18EB4}"/>
          </ac:spMkLst>
        </pc:spChg>
        <pc:spChg chg="mod">
          <ac:chgData name="Marwa Eltanahy" userId="40ccf89f-3db6-4a3b-a44b-f25e2067b355" providerId="ADAL" clId="{7CBE4EEB-563B-4281-9E88-5611A3A12064}" dt="2022-03-10T15:45:42.394" v="6301" actId="1076"/>
          <ac:spMkLst>
            <pc:docMk/>
            <pc:sldMk cId="1803087387" sldId="355"/>
            <ac:spMk id="3" creationId="{13D3F8C2-08A2-4E8D-8B94-5602EA398660}"/>
          </ac:spMkLst>
        </pc:spChg>
      </pc:sldChg>
      <pc:sldChg chg="add del">
        <pc:chgData name="Marwa Eltanahy" userId="40ccf89f-3db6-4a3b-a44b-f25e2067b355" providerId="ADAL" clId="{7CBE4EEB-563B-4281-9E88-5611A3A12064}" dt="2022-03-10T17:14:16.665" v="7492" actId="2696"/>
        <pc:sldMkLst>
          <pc:docMk/>
          <pc:sldMk cId="3856451877" sldId="356"/>
        </pc:sldMkLst>
      </pc:sldChg>
      <pc:sldChg chg="add del">
        <pc:chgData name="Marwa Eltanahy" userId="40ccf89f-3db6-4a3b-a44b-f25e2067b355" providerId="ADAL" clId="{7CBE4EEB-563B-4281-9E88-5611A3A12064}" dt="2022-03-10T17:14:15.306" v="7491" actId="2696"/>
        <pc:sldMkLst>
          <pc:docMk/>
          <pc:sldMk cId="538713085" sldId="357"/>
        </pc:sldMkLst>
      </pc:sldChg>
      <pc:sldChg chg="addSp modSp add">
        <pc:chgData name="Marwa Eltanahy" userId="40ccf89f-3db6-4a3b-a44b-f25e2067b355" providerId="ADAL" clId="{7CBE4EEB-563B-4281-9E88-5611A3A12064}" dt="2022-03-10T17:16:10.314" v="7547" actId="1076"/>
        <pc:sldMkLst>
          <pc:docMk/>
          <pc:sldMk cId="3030480203" sldId="358"/>
        </pc:sldMkLst>
        <pc:spChg chg="add mod">
          <ac:chgData name="Marwa Eltanahy" userId="40ccf89f-3db6-4a3b-a44b-f25e2067b355" providerId="ADAL" clId="{7CBE4EEB-563B-4281-9E88-5611A3A12064}" dt="2022-03-10T17:14:47.565" v="7496" actId="1076"/>
          <ac:spMkLst>
            <pc:docMk/>
            <pc:sldMk cId="3030480203" sldId="358"/>
            <ac:spMk id="4" creationId="{88C39287-7DAC-4F62-87C8-AFDF4450806D}"/>
          </ac:spMkLst>
        </pc:spChg>
        <pc:spChg chg="add mod">
          <ac:chgData name="Marwa Eltanahy" userId="40ccf89f-3db6-4a3b-a44b-f25e2067b355" providerId="ADAL" clId="{7CBE4EEB-563B-4281-9E88-5611A3A12064}" dt="2022-03-10T17:16:06.357" v="7546" actId="1076"/>
          <ac:spMkLst>
            <pc:docMk/>
            <pc:sldMk cId="3030480203" sldId="358"/>
            <ac:spMk id="5" creationId="{2B51C970-1EB8-4C02-BD6B-5F70AD8A921A}"/>
          </ac:spMkLst>
        </pc:spChg>
        <pc:picChg chg="add mod">
          <ac:chgData name="Marwa Eltanahy" userId="40ccf89f-3db6-4a3b-a44b-f25e2067b355" providerId="ADAL" clId="{7CBE4EEB-563B-4281-9E88-5611A3A12064}" dt="2022-03-10T17:16:10.314" v="7547" actId="1076"/>
          <ac:picMkLst>
            <pc:docMk/>
            <pc:sldMk cId="3030480203" sldId="358"/>
            <ac:picMk id="3" creationId="{22110E17-726A-4430-9AB2-42D24FF3073E}"/>
          </ac:picMkLst>
        </pc:picChg>
      </pc:sldChg>
      <pc:sldMasterChg chg="del delSldLayout">
        <pc:chgData name="Marwa Eltanahy" userId="40ccf89f-3db6-4a3b-a44b-f25e2067b355" providerId="ADAL" clId="{7CBE4EEB-563B-4281-9E88-5611A3A12064}" dt="2022-03-10T17:14:55.415" v="7511" actId="2696"/>
        <pc:sldMasterMkLst>
          <pc:docMk/>
          <pc:sldMasterMk cId="1974508044" sldId="2147483648"/>
        </pc:sldMasterMkLst>
        <pc:sldLayoutChg chg="del">
          <pc:chgData name="Marwa Eltanahy" userId="40ccf89f-3db6-4a3b-a44b-f25e2067b355" providerId="ADAL" clId="{7CBE4EEB-563B-4281-9E88-5611A3A12064}" dt="2022-03-10T17:14:55.393" v="7499" actId="2696"/>
          <pc:sldLayoutMkLst>
            <pc:docMk/>
            <pc:sldMasterMk cId="1974508044" sldId="2147483648"/>
            <pc:sldLayoutMk cId="3957718478" sldId="2147483649"/>
          </pc:sldLayoutMkLst>
        </pc:sldLayoutChg>
        <pc:sldLayoutChg chg="del">
          <pc:chgData name="Marwa Eltanahy" userId="40ccf89f-3db6-4a3b-a44b-f25e2067b355" providerId="ADAL" clId="{7CBE4EEB-563B-4281-9E88-5611A3A12064}" dt="2022-03-10T17:14:55.395" v="7500" actId="2696"/>
          <pc:sldLayoutMkLst>
            <pc:docMk/>
            <pc:sldMasterMk cId="1974508044" sldId="2147483648"/>
            <pc:sldLayoutMk cId="351923658" sldId="2147483650"/>
          </pc:sldLayoutMkLst>
        </pc:sldLayoutChg>
        <pc:sldLayoutChg chg="del">
          <pc:chgData name="Marwa Eltanahy" userId="40ccf89f-3db6-4a3b-a44b-f25e2067b355" providerId="ADAL" clId="{7CBE4EEB-563B-4281-9E88-5611A3A12064}" dt="2022-03-10T17:14:55.397" v="7501" actId="2696"/>
          <pc:sldLayoutMkLst>
            <pc:docMk/>
            <pc:sldMasterMk cId="1974508044" sldId="2147483648"/>
            <pc:sldLayoutMk cId="2118170703" sldId="2147483651"/>
          </pc:sldLayoutMkLst>
        </pc:sldLayoutChg>
        <pc:sldLayoutChg chg="del">
          <pc:chgData name="Marwa Eltanahy" userId="40ccf89f-3db6-4a3b-a44b-f25e2067b355" providerId="ADAL" clId="{7CBE4EEB-563B-4281-9E88-5611A3A12064}" dt="2022-03-10T17:14:55.399" v="7502" actId="2696"/>
          <pc:sldLayoutMkLst>
            <pc:docMk/>
            <pc:sldMasterMk cId="1974508044" sldId="2147483648"/>
            <pc:sldLayoutMk cId="305318654" sldId="2147483652"/>
          </pc:sldLayoutMkLst>
        </pc:sldLayoutChg>
        <pc:sldLayoutChg chg="del">
          <pc:chgData name="Marwa Eltanahy" userId="40ccf89f-3db6-4a3b-a44b-f25e2067b355" providerId="ADAL" clId="{7CBE4EEB-563B-4281-9E88-5611A3A12064}" dt="2022-03-10T17:14:55.401" v="7503" actId="2696"/>
          <pc:sldLayoutMkLst>
            <pc:docMk/>
            <pc:sldMasterMk cId="1974508044" sldId="2147483648"/>
            <pc:sldLayoutMk cId="795899030" sldId="2147483653"/>
          </pc:sldLayoutMkLst>
        </pc:sldLayoutChg>
        <pc:sldLayoutChg chg="del">
          <pc:chgData name="Marwa Eltanahy" userId="40ccf89f-3db6-4a3b-a44b-f25e2067b355" providerId="ADAL" clId="{7CBE4EEB-563B-4281-9E88-5611A3A12064}" dt="2022-03-10T17:14:55.403" v="7504" actId="2696"/>
          <pc:sldLayoutMkLst>
            <pc:docMk/>
            <pc:sldMasterMk cId="1974508044" sldId="2147483648"/>
            <pc:sldLayoutMk cId="142987430" sldId="2147483654"/>
          </pc:sldLayoutMkLst>
        </pc:sldLayoutChg>
        <pc:sldLayoutChg chg="del">
          <pc:chgData name="Marwa Eltanahy" userId="40ccf89f-3db6-4a3b-a44b-f25e2067b355" providerId="ADAL" clId="{7CBE4EEB-563B-4281-9E88-5611A3A12064}" dt="2022-03-10T17:14:55.404" v="7505" actId="2696"/>
          <pc:sldLayoutMkLst>
            <pc:docMk/>
            <pc:sldMasterMk cId="1974508044" sldId="2147483648"/>
            <pc:sldLayoutMk cId="1681249425" sldId="2147483655"/>
          </pc:sldLayoutMkLst>
        </pc:sldLayoutChg>
        <pc:sldLayoutChg chg="del">
          <pc:chgData name="Marwa Eltanahy" userId="40ccf89f-3db6-4a3b-a44b-f25e2067b355" providerId="ADAL" clId="{7CBE4EEB-563B-4281-9E88-5611A3A12064}" dt="2022-03-10T17:14:55.406" v="7506" actId="2696"/>
          <pc:sldLayoutMkLst>
            <pc:docMk/>
            <pc:sldMasterMk cId="1974508044" sldId="2147483648"/>
            <pc:sldLayoutMk cId="1129081745" sldId="2147483656"/>
          </pc:sldLayoutMkLst>
        </pc:sldLayoutChg>
        <pc:sldLayoutChg chg="del">
          <pc:chgData name="Marwa Eltanahy" userId="40ccf89f-3db6-4a3b-a44b-f25e2067b355" providerId="ADAL" clId="{7CBE4EEB-563B-4281-9E88-5611A3A12064}" dt="2022-03-10T17:14:55.407" v="7507" actId="2696"/>
          <pc:sldLayoutMkLst>
            <pc:docMk/>
            <pc:sldMasterMk cId="1974508044" sldId="2147483648"/>
            <pc:sldLayoutMk cId="3753814276" sldId="2147483657"/>
          </pc:sldLayoutMkLst>
        </pc:sldLayoutChg>
        <pc:sldLayoutChg chg="del">
          <pc:chgData name="Marwa Eltanahy" userId="40ccf89f-3db6-4a3b-a44b-f25e2067b355" providerId="ADAL" clId="{7CBE4EEB-563B-4281-9E88-5611A3A12064}" dt="2022-03-10T17:14:55.408" v="7508" actId="2696"/>
          <pc:sldLayoutMkLst>
            <pc:docMk/>
            <pc:sldMasterMk cId="1974508044" sldId="2147483648"/>
            <pc:sldLayoutMk cId="3984158069" sldId="2147483658"/>
          </pc:sldLayoutMkLst>
        </pc:sldLayoutChg>
        <pc:sldLayoutChg chg="del">
          <pc:chgData name="Marwa Eltanahy" userId="40ccf89f-3db6-4a3b-a44b-f25e2067b355" providerId="ADAL" clId="{7CBE4EEB-563B-4281-9E88-5611A3A12064}" dt="2022-03-10T17:14:55.410" v="7509" actId="2696"/>
          <pc:sldLayoutMkLst>
            <pc:docMk/>
            <pc:sldMasterMk cId="1974508044" sldId="2147483648"/>
            <pc:sldLayoutMk cId="535022334" sldId="2147483659"/>
          </pc:sldLayoutMkLst>
        </pc:sldLayoutChg>
        <pc:sldLayoutChg chg="del">
          <pc:chgData name="Marwa Eltanahy" userId="40ccf89f-3db6-4a3b-a44b-f25e2067b355" providerId="ADAL" clId="{7CBE4EEB-563B-4281-9E88-5611A3A12064}" dt="2022-03-10T17:14:55.412" v="7510" actId="2696"/>
          <pc:sldLayoutMkLst>
            <pc:docMk/>
            <pc:sldMasterMk cId="1974508044" sldId="2147483648"/>
            <pc:sldLayoutMk cId="2789970599" sldId="2147483660"/>
          </pc:sldLayoutMkLst>
        </pc:sldLayoutChg>
        <pc:sldLayoutChg chg="del">
          <pc:chgData name="Marwa Eltanahy" userId="40ccf89f-3db6-4a3b-a44b-f25e2067b355" providerId="ADAL" clId="{7CBE4EEB-563B-4281-9E88-5611A3A12064}" dt="2022-03-10T17:14:55.391" v="7498" actId="2696"/>
          <pc:sldLayoutMkLst>
            <pc:docMk/>
            <pc:sldMasterMk cId="1974508044" sldId="2147483648"/>
            <pc:sldLayoutMk cId="174154120" sldId="2147483661"/>
          </pc:sldLayoutMkLst>
        </pc:sldLayoutChg>
      </pc:sldMasterChg>
      <pc:sldMasterChg chg="delSldLayout">
        <pc:chgData name="Marwa Eltanahy" userId="40ccf89f-3db6-4a3b-a44b-f25e2067b355" providerId="ADAL" clId="{7CBE4EEB-563B-4281-9E88-5611A3A12064}" dt="2022-03-06T12:12:24.025" v="3832" actId="2696"/>
        <pc:sldMasterMkLst>
          <pc:docMk/>
          <pc:sldMasterMk cId="56853586" sldId="2147483682"/>
        </pc:sldMasterMkLst>
      </pc:sldMasterChg>
      <pc:sldMasterChg chg="add del addSldLayout delSldLayout">
        <pc:chgData name="Marwa Eltanahy" userId="40ccf89f-3db6-4a3b-a44b-f25e2067b355" providerId="ADAL" clId="{7CBE4EEB-563B-4281-9E88-5611A3A12064}" dt="2022-03-06T17:47:11.631" v="5859" actId="2696"/>
        <pc:sldMasterMkLst>
          <pc:docMk/>
          <pc:sldMasterMk cId="1981069321" sldId="2147483707"/>
        </pc:sldMasterMkLst>
        <pc:sldLayoutChg chg="add del">
          <pc:chgData name="Marwa Eltanahy" userId="40ccf89f-3db6-4a3b-a44b-f25e2067b355" providerId="ADAL" clId="{7CBE4EEB-563B-4281-9E88-5611A3A12064}" dt="2022-03-06T17:47:11.631" v="5859" actId="2696"/>
          <pc:sldLayoutMkLst>
            <pc:docMk/>
            <pc:sldMasterMk cId="1981069321" sldId="2147483707"/>
            <pc:sldLayoutMk cId="3627654707" sldId="2147483708"/>
          </pc:sldLayoutMkLst>
        </pc:sldLayoutChg>
        <pc:sldLayoutChg chg="add del">
          <pc:chgData name="Marwa Eltanahy" userId="40ccf89f-3db6-4a3b-a44b-f25e2067b355" providerId="ADAL" clId="{7CBE4EEB-563B-4281-9E88-5611A3A12064}" dt="2022-03-06T17:47:11.631" v="5858" actId="2696"/>
          <pc:sldLayoutMkLst>
            <pc:docMk/>
            <pc:sldMasterMk cId="1981069321" sldId="2147483707"/>
            <pc:sldLayoutMk cId="894076755" sldId="2147483709"/>
          </pc:sldLayoutMkLst>
        </pc:sldLayoutChg>
        <pc:sldLayoutChg chg="add del">
          <pc:chgData name="Marwa Eltanahy" userId="40ccf89f-3db6-4a3b-a44b-f25e2067b355" providerId="ADAL" clId="{7CBE4EEB-563B-4281-9E88-5611A3A12064}" dt="2022-03-06T17:47:11.630" v="5857" actId="2696"/>
          <pc:sldLayoutMkLst>
            <pc:docMk/>
            <pc:sldMasterMk cId="1981069321" sldId="2147483707"/>
            <pc:sldLayoutMk cId="2716136283" sldId="2147483710"/>
          </pc:sldLayoutMkLst>
        </pc:sldLayoutChg>
        <pc:sldLayoutChg chg="add del">
          <pc:chgData name="Marwa Eltanahy" userId="40ccf89f-3db6-4a3b-a44b-f25e2067b355" providerId="ADAL" clId="{7CBE4EEB-563B-4281-9E88-5611A3A12064}" dt="2022-03-06T17:47:11.629" v="5856" actId="2696"/>
          <pc:sldLayoutMkLst>
            <pc:docMk/>
            <pc:sldMasterMk cId="1981069321" sldId="2147483707"/>
            <pc:sldLayoutMk cId="3668522392" sldId="2147483711"/>
          </pc:sldLayoutMkLst>
        </pc:sldLayoutChg>
        <pc:sldLayoutChg chg="add del">
          <pc:chgData name="Marwa Eltanahy" userId="40ccf89f-3db6-4a3b-a44b-f25e2067b355" providerId="ADAL" clId="{7CBE4EEB-563B-4281-9E88-5611A3A12064}" dt="2022-03-06T17:47:11.628" v="5855" actId="2696"/>
          <pc:sldLayoutMkLst>
            <pc:docMk/>
            <pc:sldMasterMk cId="1981069321" sldId="2147483707"/>
            <pc:sldLayoutMk cId="1898827714" sldId="2147483712"/>
          </pc:sldLayoutMkLst>
        </pc:sldLayoutChg>
        <pc:sldLayoutChg chg="add del">
          <pc:chgData name="Marwa Eltanahy" userId="40ccf89f-3db6-4a3b-a44b-f25e2067b355" providerId="ADAL" clId="{7CBE4EEB-563B-4281-9E88-5611A3A12064}" dt="2022-03-06T17:47:11.627" v="5854" actId="2696"/>
          <pc:sldLayoutMkLst>
            <pc:docMk/>
            <pc:sldMasterMk cId="1981069321" sldId="2147483707"/>
            <pc:sldLayoutMk cId="3563497599" sldId="2147483713"/>
          </pc:sldLayoutMkLst>
        </pc:sldLayoutChg>
        <pc:sldLayoutChg chg="add del">
          <pc:chgData name="Marwa Eltanahy" userId="40ccf89f-3db6-4a3b-a44b-f25e2067b355" providerId="ADAL" clId="{7CBE4EEB-563B-4281-9E88-5611A3A12064}" dt="2022-03-06T17:47:11.626" v="5853" actId="2696"/>
          <pc:sldLayoutMkLst>
            <pc:docMk/>
            <pc:sldMasterMk cId="1981069321" sldId="2147483707"/>
            <pc:sldLayoutMk cId="569813629" sldId="2147483714"/>
          </pc:sldLayoutMkLst>
        </pc:sldLayoutChg>
        <pc:sldLayoutChg chg="add del">
          <pc:chgData name="Marwa Eltanahy" userId="40ccf89f-3db6-4a3b-a44b-f25e2067b355" providerId="ADAL" clId="{7CBE4EEB-563B-4281-9E88-5611A3A12064}" dt="2022-03-06T17:47:11.625" v="5852" actId="2696"/>
          <pc:sldLayoutMkLst>
            <pc:docMk/>
            <pc:sldMasterMk cId="1981069321" sldId="2147483707"/>
            <pc:sldLayoutMk cId="2285871111" sldId="2147483715"/>
          </pc:sldLayoutMkLst>
        </pc:sldLayoutChg>
        <pc:sldLayoutChg chg="add del">
          <pc:chgData name="Marwa Eltanahy" userId="40ccf89f-3db6-4a3b-a44b-f25e2067b355" providerId="ADAL" clId="{7CBE4EEB-563B-4281-9E88-5611A3A12064}" dt="2022-03-06T17:47:11.624" v="5851" actId="2696"/>
          <pc:sldLayoutMkLst>
            <pc:docMk/>
            <pc:sldMasterMk cId="1981069321" sldId="2147483707"/>
            <pc:sldLayoutMk cId="1306993332" sldId="2147483716"/>
          </pc:sldLayoutMkLst>
        </pc:sldLayoutChg>
        <pc:sldLayoutChg chg="add del">
          <pc:chgData name="Marwa Eltanahy" userId="40ccf89f-3db6-4a3b-a44b-f25e2067b355" providerId="ADAL" clId="{7CBE4EEB-563B-4281-9E88-5611A3A12064}" dt="2022-03-06T17:47:11.621" v="5850" actId="2696"/>
          <pc:sldLayoutMkLst>
            <pc:docMk/>
            <pc:sldMasterMk cId="1981069321" sldId="2147483707"/>
            <pc:sldLayoutMk cId="4074296278" sldId="2147483717"/>
          </pc:sldLayoutMkLst>
        </pc:sldLayoutChg>
        <pc:sldLayoutChg chg="add del">
          <pc:chgData name="Marwa Eltanahy" userId="40ccf89f-3db6-4a3b-a44b-f25e2067b355" providerId="ADAL" clId="{7CBE4EEB-563B-4281-9E88-5611A3A12064}" dt="2022-03-06T17:47:11.621" v="5849" actId="2696"/>
          <pc:sldLayoutMkLst>
            <pc:docMk/>
            <pc:sldMasterMk cId="1981069321" sldId="2147483707"/>
            <pc:sldLayoutMk cId="1552892086" sldId="2147483718"/>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B488F7-1FAC-40D2-BB7E-BA3CE28D8950}" type="datetimeFigureOut">
              <a:rPr lang="en-US" smtClean="0"/>
              <a:pPr/>
              <a:t>3/11/2022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2D21D1-52E2-420B-B491-CFF6D7BB79FB}" type="slidenum">
              <a:rPr lang="en-US" smtClean="0"/>
              <a:pPr/>
              <a:t>‹#›</a:t>
            </a:fld>
            <a:endParaRPr lang="en-US"/>
          </a:p>
        </p:txBody>
      </p:sp>
    </p:spTree>
    <p:extLst>
      <p:ext uri="{BB962C8B-B14F-4D97-AF65-F5344CB8AC3E}">
        <p14:creationId xmlns:p14="http://schemas.microsoft.com/office/powerpoint/2010/main" val="223947869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just" rtl="0">
              <a:spcBef>
                <a:spcPts val="0"/>
              </a:spcBef>
              <a:spcAft>
                <a:spcPts val="0"/>
              </a:spcAft>
              <a:buFont typeface="Times New Roman" panose="02020603050405020304" pitchFamily="18" charset="0"/>
              <a:buChar char="-"/>
              <a:tabLst>
                <a:tab pos="457200" algn="l"/>
              </a:tabLst>
            </a:pPr>
            <a:r>
              <a:rPr lang="en-US" sz="16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Research explained that STEM education is important to everyone because its activities benefit all students with different career desires as a result of the consistent implementation of the logical process of thinking through problem solving activities. </a:t>
            </a:r>
            <a:endParaRPr lang="en-US" sz="1600" dirty="0">
              <a:effectLst/>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p>
          <a:p>
            <a:pPr marL="342900" marR="0" lvl="0" indent="-342900" algn="just">
              <a:spcBef>
                <a:spcPts val="0"/>
              </a:spcBef>
              <a:spcAft>
                <a:spcPts val="0"/>
              </a:spcAft>
              <a:buFont typeface="Times New Roman" panose="02020603050405020304" pitchFamily="18" charset="0"/>
              <a:buChar char="-"/>
              <a:tabLst>
                <a:tab pos="457200" algn="l"/>
              </a:tabLst>
            </a:pPr>
            <a:r>
              <a:rPr lang="en-US" sz="16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Although the ability to generate successful STEM students who can place themselves in the </a:t>
            </a:r>
            <a:r>
              <a:rPr lang="en-US" sz="1600" kern="1200" dirty="0" err="1">
                <a:solidFill>
                  <a:srgbClr val="000000"/>
                </a:solidFill>
                <a:effectLst/>
                <a:latin typeface="Calibri" panose="020F0502020204030204" pitchFamily="34" charset="0"/>
                <a:ea typeface="Times New Roman" panose="02020603050405020304" pitchFamily="18" charset="0"/>
                <a:cs typeface="Arial" panose="020B0604020202020204" pitchFamily="34" charset="0"/>
              </a:rPr>
              <a:t>labour</a:t>
            </a:r>
            <a:r>
              <a:rPr lang="en-US" sz="16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market affects the strength of the economy. The number of UAE students who study STEM subjects as a major is limited. This causes a shortage in the STEM workforce of UAE and reflects that STEM professions do not stimulate all students. Accordingly education should provide STEM students with new learning opportunities to pursue the required careers that fit their ambition. Interdisciplinary E-STEM learning was offered to address this problem.</a:t>
            </a:r>
            <a:endParaRPr lang="en-US" sz="1600" dirty="0">
              <a:effectLst/>
              <a:latin typeface="Times New Roman" panose="02020603050405020304" pitchFamily="18" charset="0"/>
              <a:ea typeface="Times New Roman" panose="02020603050405020304" pitchFamily="18" charset="0"/>
            </a:endParaRPr>
          </a:p>
          <a:p>
            <a:pPr marL="342900" marR="0" lvl="0" indent="-342900" algn="just">
              <a:spcBef>
                <a:spcPts val="0"/>
              </a:spcBef>
              <a:spcAft>
                <a:spcPts val="0"/>
              </a:spcAft>
              <a:buFont typeface="Times New Roman" panose="02020603050405020304" pitchFamily="18" charset="0"/>
              <a:buChar char="-"/>
              <a:tabLst>
                <a:tab pos="457200" algn="l"/>
              </a:tabLst>
            </a:pPr>
            <a:r>
              <a:rPr lang="en-US" sz="16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In the light of knowledge-based economy, entrepreneurship takes new significance because knowledge generated in one field can be commercialized in another field through implementing entrepreneurial practices This makes STEM classes one of the best contexts to incorporate entrepreneurial learning and integrate its activities. </a:t>
            </a:r>
            <a:endParaRPr lang="en-US" sz="1600" dirty="0">
              <a:effectLst/>
              <a:latin typeface="Times New Roman" panose="02020603050405020304" pitchFamily="18" charset="0"/>
              <a:ea typeface="Times New Roman" panose="02020603050405020304" pitchFamily="18" charset="0"/>
            </a:endParaRPr>
          </a:p>
          <a:p>
            <a:pPr marL="457200" marR="0" algn="just">
              <a:spcBef>
                <a:spcPts val="0"/>
              </a:spcBef>
              <a:spcAft>
                <a:spcPts val="0"/>
              </a:spcAft>
            </a:pPr>
            <a:r>
              <a:rPr lang="en-US" sz="1600" dirty="0">
                <a:effectLst/>
                <a:latin typeface="Times New Roman" panose="02020603050405020304" pitchFamily="18" charset="0"/>
                <a:ea typeface="Times New Roman" panose="02020603050405020304" pitchFamily="18" charset="0"/>
              </a:rPr>
              <a:t> </a:t>
            </a:r>
          </a:p>
          <a:p>
            <a:pPr marL="342900" marR="0" lvl="0" indent="-342900" algn="just">
              <a:spcBef>
                <a:spcPts val="0"/>
              </a:spcBef>
              <a:spcAft>
                <a:spcPts val="0"/>
              </a:spcAft>
              <a:buFont typeface="Times New Roman" panose="02020603050405020304" pitchFamily="18" charset="0"/>
              <a:buChar char="-"/>
              <a:tabLst>
                <a:tab pos="457200" algn="l"/>
              </a:tabLst>
            </a:pPr>
            <a:r>
              <a:rPr lang="en-US" sz="16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Research concerning STEM reform recommended updating the curricula disciplines of STEM education </a:t>
            </a:r>
            <a:r>
              <a:rPr lang="en-US" sz="1600" u="sng"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t>
            </a:r>
            <a:r>
              <a:rPr lang="en-US" sz="1600"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to align with the on-going renewal of school curriculum with the focus on nurturing students’ creativity, collaboration, problem solving skills and innovativeness through student-centered pedagogies, and pave the way for nurturing students’ entrepreneurial spirit in senior secondary subjects </a:t>
            </a:r>
            <a:endParaRPr lang="en-US" sz="1600" dirty="0">
              <a:effectLst/>
              <a:latin typeface="Times New Roman" panose="02020603050405020304" pitchFamily="18" charset="0"/>
              <a:ea typeface="Times New Roman" panose="02020603050405020304" pitchFamily="18"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1218987"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285750" marR="0" lvl="0" indent="-285750" algn="l" defTabSz="1218987" rtl="0" eaLnBrk="1" fontAlgn="auto" latinLnBrk="0" hangingPunct="1">
              <a:lnSpc>
                <a:spcPct val="100000"/>
              </a:lnSpc>
              <a:spcBef>
                <a:spcPts val="0"/>
              </a:spcBef>
              <a:spcAft>
                <a:spcPts val="0"/>
              </a:spcAft>
              <a:buClrTx/>
              <a:buSzTx/>
              <a:buFontTx/>
              <a:buChar char="-"/>
              <a:tabLst/>
              <a:defRPr/>
            </a:pPr>
            <a:r>
              <a:rPr lang="en-US" sz="1600" kern="1200" dirty="0">
                <a:solidFill>
                  <a:schemeClr val="tx1"/>
                </a:solidFill>
                <a:effectLst/>
                <a:latin typeface="+mn-lt"/>
                <a:ea typeface="+mn-ea"/>
                <a:cs typeface="+mn-cs"/>
              </a:rPr>
              <a:t>(Van Horne, Huang, &amp; Al Awad, 2012). </a:t>
            </a:r>
          </a:p>
          <a:p>
            <a:pPr marL="285750" marR="0" lvl="0" indent="-285750" algn="l" defTabSz="1218987" rtl="0" eaLnBrk="1" fontAlgn="auto" latinLnBrk="0" hangingPunct="1">
              <a:lnSpc>
                <a:spcPct val="100000"/>
              </a:lnSpc>
              <a:spcBef>
                <a:spcPts val="0"/>
              </a:spcBef>
              <a:spcAft>
                <a:spcPts val="0"/>
              </a:spcAft>
              <a:buClrTx/>
              <a:buSzTx/>
              <a:buFontTx/>
              <a:buChar char="-"/>
              <a:tabLst/>
              <a:defRPr/>
            </a:pPr>
            <a:r>
              <a:rPr lang="en-US" sz="1600" kern="1200" dirty="0">
                <a:solidFill>
                  <a:schemeClr val="tx1"/>
                </a:solidFill>
                <a:effectLst/>
                <a:latin typeface="+mn-lt"/>
                <a:ea typeface="+mn-ea"/>
                <a:cs typeface="+mn-cs"/>
              </a:rPr>
              <a:t>(Aslam, Abu-</a:t>
            </a:r>
            <a:r>
              <a:rPr lang="en-US" sz="1600" kern="1200" dirty="0" err="1">
                <a:solidFill>
                  <a:schemeClr val="tx1"/>
                </a:solidFill>
                <a:effectLst/>
                <a:latin typeface="+mn-lt"/>
                <a:ea typeface="+mn-ea"/>
                <a:cs typeface="+mn-cs"/>
              </a:rPr>
              <a:t>Ageel</a:t>
            </a:r>
            <a:r>
              <a:rPr lang="en-US" sz="1600" kern="1200" dirty="0">
                <a:solidFill>
                  <a:schemeClr val="tx1"/>
                </a:solidFill>
                <a:effectLst/>
                <a:latin typeface="+mn-lt"/>
                <a:ea typeface="+mn-ea"/>
                <a:cs typeface="+mn-cs"/>
              </a:rPr>
              <a:t>, </a:t>
            </a:r>
            <a:r>
              <a:rPr lang="en-US" sz="1600" kern="1200" dirty="0" err="1">
                <a:solidFill>
                  <a:schemeClr val="tx1"/>
                </a:solidFill>
                <a:effectLst/>
                <a:latin typeface="+mn-lt"/>
                <a:ea typeface="+mn-ea"/>
                <a:cs typeface="+mn-cs"/>
              </a:rPr>
              <a:t>Alfatlawi</a:t>
            </a:r>
            <a:r>
              <a:rPr lang="en-US" sz="1600" kern="1200" dirty="0">
                <a:solidFill>
                  <a:schemeClr val="tx1"/>
                </a:solidFill>
                <a:effectLst/>
                <a:latin typeface="+mn-lt"/>
                <a:ea typeface="+mn-ea"/>
                <a:cs typeface="+mn-cs"/>
              </a:rPr>
              <a:t>, Varney, Thompson, &amp; Aslam, 2014). </a:t>
            </a:r>
          </a:p>
          <a:p>
            <a:pPr marL="285750" marR="0" lvl="0" indent="-285750" algn="l" defTabSz="1218987" rtl="0" eaLnBrk="1" fontAlgn="auto" latinLnBrk="0" hangingPunct="1">
              <a:lnSpc>
                <a:spcPct val="100000"/>
              </a:lnSpc>
              <a:spcBef>
                <a:spcPts val="0"/>
              </a:spcBef>
              <a:spcAft>
                <a:spcPts val="0"/>
              </a:spcAft>
              <a:buClrTx/>
              <a:buSzTx/>
              <a:buFontTx/>
              <a:buChar char="-"/>
              <a:tabLst/>
              <a:defRPr/>
            </a:pPr>
            <a:r>
              <a:rPr lang="en-US" sz="1600" kern="1200" dirty="0">
                <a:solidFill>
                  <a:schemeClr val="tx1"/>
                </a:solidFill>
                <a:effectLst/>
                <a:latin typeface="+mn-lt"/>
                <a:ea typeface="+mn-ea"/>
                <a:cs typeface="+mn-cs"/>
              </a:rPr>
              <a:t>(</a:t>
            </a:r>
            <a:r>
              <a:rPr lang="en-US" sz="1600" u="sng" kern="1200" dirty="0" err="1">
                <a:solidFill>
                  <a:schemeClr val="tx1"/>
                </a:solidFill>
                <a:effectLst/>
                <a:latin typeface="+mn-lt"/>
                <a:ea typeface="+mn-ea"/>
                <a:cs typeface="+mn-cs"/>
              </a:rPr>
              <a:t>Moonesar</a:t>
            </a:r>
            <a:r>
              <a:rPr lang="en-US" sz="1600" u="sng" kern="1200" dirty="0">
                <a:solidFill>
                  <a:schemeClr val="tx1"/>
                </a:solidFill>
                <a:effectLst/>
                <a:latin typeface="+mn-lt"/>
                <a:ea typeface="+mn-ea"/>
                <a:cs typeface="+mn-cs"/>
              </a:rPr>
              <a:t>, </a:t>
            </a:r>
            <a:r>
              <a:rPr lang="en-US" sz="1600" u="sng" kern="1200" dirty="0" err="1">
                <a:solidFill>
                  <a:schemeClr val="tx1"/>
                </a:solidFill>
                <a:effectLst/>
                <a:latin typeface="+mn-lt"/>
                <a:ea typeface="+mn-ea"/>
                <a:cs typeface="+mn-cs"/>
              </a:rPr>
              <a:t>Mourtada</a:t>
            </a:r>
            <a:r>
              <a:rPr lang="en-US" sz="1600" u="sng" kern="1200" dirty="0">
                <a:solidFill>
                  <a:schemeClr val="tx1"/>
                </a:solidFill>
                <a:effectLst/>
                <a:latin typeface="+mn-lt"/>
                <a:ea typeface="+mn-ea"/>
                <a:cs typeface="+mn-cs"/>
              </a:rPr>
              <a:t>, </a:t>
            </a:r>
            <a:r>
              <a:rPr lang="en-US" sz="1600" u="sng" kern="1200" dirty="0" err="1">
                <a:solidFill>
                  <a:schemeClr val="tx1"/>
                </a:solidFill>
                <a:effectLst/>
                <a:latin typeface="+mn-lt"/>
                <a:ea typeface="+mn-ea"/>
                <a:cs typeface="+mn-cs"/>
              </a:rPr>
              <a:t>Shaer</a:t>
            </a:r>
            <a:r>
              <a:rPr lang="en-US" sz="1600" u="sng" kern="1200" dirty="0">
                <a:solidFill>
                  <a:schemeClr val="tx1"/>
                </a:solidFill>
                <a:effectLst/>
                <a:latin typeface="+mn-lt"/>
                <a:ea typeface="+mn-ea"/>
                <a:cs typeface="+mn-cs"/>
              </a:rPr>
              <a:t>, Al-</a:t>
            </a:r>
            <a:r>
              <a:rPr lang="en-US" sz="1600" u="sng" kern="1200" dirty="0" err="1">
                <a:solidFill>
                  <a:schemeClr val="tx1"/>
                </a:solidFill>
                <a:effectLst/>
                <a:latin typeface="+mn-lt"/>
                <a:ea typeface="+mn-ea"/>
                <a:cs typeface="+mn-cs"/>
              </a:rPr>
              <a:t>Eisawi</a:t>
            </a:r>
            <a:r>
              <a:rPr lang="en-US" sz="1600" u="sng" kern="1200" dirty="0">
                <a:solidFill>
                  <a:schemeClr val="tx1"/>
                </a:solidFill>
                <a:effectLst/>
                <a:latin typeface="+mn-lt"/>
                <a:ea typeface="+mn-ea"/>
                <a:cs typeface="+mn-cs"/>
              </a:rPr>
              <a:t>, &amp; </a:t>
            </a:r>
            <a:r>
              <a:rPr lang="en-US" sz="1600" u="sng" kern="1200" dirty="0" err="1">
                <a:solidFill>
                  <a:schemeClr val="tx1"/>
                </a:solidFill>
                <a:effectLst/>
                <a:latin typeface="+mn-lt"/>
                <a:ea typeface="+mn-ea"/>
                <a:cs typeface="+mn-cs"/>
              </a:rPr>
              <a:t>Elomari</a:t>
            </a:r>
            <a:r>
              <a:rPr lang="en-US" sz="1600" u="sng" kern="1200" dirty="0">
                <a:solidFill>
                  <a:schemeClr val="tx1"/>
                </a:solidFill>
                <a:effectLst/>
                <a:latin typeface="+mn-lt"/>
                <a:ea typeface="+mn-ea"/>
                <a:cs typeface="+mn-cs"/>
              </a:rPr>
              <a:t>, </a:t>
            </a:r>
            <a:r>
              <a:rPr lang="en-US" sz="1600" kern="1200" dirty="0">
                <a:solidFill>
                  <a:schemeClr val="tx1"/>
                </a:solidFill>
                <a:effectLst/>
                <a:latin typeface="+mn-lt"/>
                <a:ea typeface="+mn-ea"/>
                <a:cs typeface="+mn-cs"/>
              </a:rPr>
              <a:t>2015). </a:t>
            </a:r>
          </a:p>
          <a:p>
            <a:pPr marL="285750" marR="0" lvl="0" indent="-285750" algn="l" defTabSz="1218987" rtl="0" eaLnBrk="1" fontAlgn="auto" latinLnBrk="0" hangingPunct="1">
              <a:lnSpc>
                <a:spcPct val="100000"/>
              </a:lnSpc>
              <a:spcBef>
                <a:spcPts val="0"/>
              </a:spcBef>
              <a:spcAft>
                <a:spcPts val="0"/>
              </a:spcAft>
              <a:buClrTx/>
              <a:buSzTx/>
              <a:buFontTx/>
              <a:buChar char="-"/>
              <a:tabLst/>
              <a:defRPr/>
            </a:pPr>
            <a:endParaRPr lang="en-US" dirty="0"/>
          </a:p>
          <a:p>
            <a:pPr marL="285750" marR="0" lvl="0" indent="-285750" algn="l" defTabSz="1218987" rtl="0" eaLnBrk="1" fontAlgn="auto" latinLnBrk="0" hangingPunct="1">
              <a:lnSpc>
                <a:spcPct val="100000"/>
              </a:lnSpc>
              <a:spcBef>
                <a:spcPts val="0"/>
              </a:spcBef>
              <a:spcAft>
                <a:spcPts val="0"/>
              </a:spcAft>
              <a:buClrTx/>
              <a:buSzTx/>
              <a:buFontTx/>
              <a:buChar char="-"/>
              <a:tabLst/>
              <a:defRPr/>
            </a:pPr>
            <a:endParaRPr lang="en-US" sz="1600" kern="1200" dirty="0">
              <a:solidFill>
                <a:schemeClr val="tx1"/>
              </a:solidFill>
              <a:effectLst/>
              <a:latin typeface="+mn-lt"/>
              <a:ea typeface="+mn-ea"/>
              <a:cs typeface="+mn-cs"/>
            </a:endParaRPr>
          </a:p>
          <a:p>
            <a:pPr marL="285750" marR="0" lvl="0" indent="-285750" algn="l" defTabSz="1218987" rtl="0" eaLnBrk="1" fontAlgn="auto" latinLnBrk="0" hangingPunct="1">
              <a:lnSpc>
                <a:spcPct val="100000"/>
              </a:lnSpc>
              <a:spcBef>
                <a:spcPts val="0"/>
              </a:spcBef>
              <a:spcAft>
                <a:spcPts val="0"/>
              </a:spcAft>
              <a:buClrTx/>
              <a:buSzTx/>
              <a:buFontTx/>
              <a:buChar char="-"/>
              <a:tabLst/>
              <a:defRPr/>
            </a:pPr>
            <a:endParaRPr lang="en-US" sz="1600" kern="1200" dirty="0">
              <a:solidFill>
                <a:schemeClr val="tx1"/>
              </a:solidFill>
              <a:effectLst/>
              <a:latin typeface="+mn-lt"/>
              <a:ea typeface="+mn-ea"/>
              <a:cs typeface="+mn-cs"/>
            </a:endParaRPr>
          </a:p>
          <a:p>
            <a:pPr marL="285750" marR="0" lvl="0" indent="-285750" algn="l" defTabSz="1218987" rtl="0" eaLnBrk="1" fontAlgn="auto" latinLnBrk="0" hangingPunct="1">
              <a:lnSpc>
                <a:spcPct val="100000"/>
              </a:lnSpc>
              <a:spcBef>
                <a:spcPts val="0"/>
              </a:spcBef>
              <a:spcAft>
                <a:spcPts val="0"/>
              </a:spcAft>
              <a:buClrTx/>
              <a:buSzTx/>
              <a:buFontTx/>
              <a:buChar char="-"/>
              <a:tabLst/>
              <a:defRPr/>
            </a:pPr>
            <a:endParaRPr lang="en-US" sz="1600" kern="1200" dirty="0">
              <a:solidFill>
                <a:schemeClr val="tx1"/>
              </a:solidFill>
              <a:effectLst/>
              <a:latin typeface="+mn-lt"/>
              <a:ea typeface="+mn-ea"/>
              <a:cs typeface="+mn-cs"/>
            </a:endParaRPr>
          </a:p>
          <a:p>
            <a:pPr marL="285750" marR="0" lvl="0" indent="-285750" algn="l" defTabSz="1218987" rtl="0" eaLnBrk="1" fontAlgn="auto" latinLnBrk="0" hangingPunct="1">
              <a:lnSpc>
                <a:spcPct val="100000"/>
              </a:lnSpc>
              <a:spcBef>
                <a:spcPts val="0"/>
              </a:spcBef>
              <a:spcAft>
                <a:spcPts val="0"/>
              </a:spcAft>
              <a:buClrTx/>
              <a:buSzTx/>
              <a:buFontTx/>
              <a:buChar char="-"/>
              <a:tabLst/>
              <a:defRPr/>
            </a:pPr>
            <a:endParaRPr lang="en-US"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2</a:t>
            </a:fld>
            <a:endParaRPr lang="en-US"/>
          </a:p>
        </p:txBody>
      </p:sp>
    </p:spTree>
    <p:extLst>
      <p:ext uri="{BB962C8B-B14F-4D97-AF65-F5344CB8AC3E}">
        <p14:creationId xmlns:p14="http://schemas.microsoft.com/office/powerpoint/2010/main" val="20919195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Four E-STEM projected were valued by educators </a:t>
            </a:r>
          </a:p>
          <a:p>
            <a:r>
              <a:rPr lang="en-US" sz="1600" kern="1200" dirty="0">
                <a:solidFill>
                  <a:schemeClr val="tx1"/>
                </a:solidFill>
                <a:effectLst/>
                <a:latin typeface="+mn-lt"/>
                <a:ea typeface="+mn-ea"/>
                <a:cs typeface="+mn-cs"/>
              </a:rPr>
              <a:t> </a:t>
            </a:r>
          </a:p>
          <a:p>
            <a:r>
              <a:rPr lang="en-US" sz="1600" i="1" u="sng" kern="1200" dirty="0">
                <a:solidFill>
                  <a:schemeClr val="tx1"/>
                </a:solidFill>
                <a:effectLst/>
                <a:latin typeface="+mn-lt"/>
                <a:ea typeface="+mn-ea"/>
                <a:cs typeface="+mn-cs"/>
              </a:rPr>
              <a:t>Project 1:</a:t>
            </a:r>
            <a:r>
              <a:rPr lang="en-US" sz="1600" kern="1200" dirty="0">
                <a:solidFill>
                  <a:schemeClr val="tx1"/>
                </a:solidFill>
                <a:effectLst/>
                <a:latin typeface="+mn-lt"/>
                <a:ea typeface="+mn-ea"/>
                <a:cs typeface="+mn-cs"/>
              </a:rPr>
              <a:t> Achieved project in the school community </a:t>
            </a:r>
          </a:p>
          <a:p>
            <a:r>
              <a:rPr lang="en-US" sz="1600" i="1" u="sng" kern="1200" dirty="0">
                <a:solidFill>
                  <a:schemeClr val="tx1"/>
                </a:solidFill>
                <a:effectLst/>
                <a:latin typeface="+mn-lt"/>
                <a:ea typeface="+mn-ea"/>
                <a:cs typeface="+mn-cs"/>
              </a:rPr>
              <a:t>Project 2:</a:t>
            </a:r>
            <a:r>
              <a:rPr lang="en-US" sz="1600" kern="1200" dirty="0">
                <a:solidFill>
                  <a:schemeClr val="tx1"/>
                </a:solidFill>
                <a:effectLst/>
                <a:latin typeface="+mn-lt"/>
                <a:ea typeface="+mn-ea"/>
                <a:cs typeface="+mn-cs"/>
              </a:rPr>
              <a:t> Introduced in the think central day and the sticker was sold to some parents to pilot the idea. </a:t>
            </a:r>
          </a:p>
          <a:p>
            <a:r>
              <a:rPr lang="en-US" sz="1600" i="1" u="sng" kern="1200" dirty="0">
                <a:solidFill>
                  <a:schemeClr val="tx1"/>
                </a:solidFill>
                <a:effectLst/>
                <a:latin typeface="+mn-lt"/>
                <a:ea typeface="+mn-ea"/>
                <a:cs typeface="+mn-cs"/>
              </a:rPr>
              <a:t>Project 3:</a:t>
            </a:r>
            <a:r>
              <a:rPr lang="en-US" sz="1600" kern="1200" dirty="0">
                <a:solidFill>
                  <a:schemeClr val="tx1"/>
                </a:solidFill>
                <a:effectLst/>
                <a:latin typeface="+mn-lt"/>
                <a:ea typeface="+mn-ea"/>
                <a:cs typeface="+mn-cs"/>
              </a:rPr>
              <a:t> The students introduced their prototype in a new school </a:t>
            </a:r>
            <a:r>
              <a:rPr lang="en-US" sz="1600" kern="1200" dirty="0" err="1">
                <a:solidFill>
                  <a:schemeClr val="tx1"/>
                </a:solidFill>
                <a:effectLst/>
                <a:latin typeface="+mn-lt"/>
                <a:ea typeface="+mn-ea"/>
                <a:cs typeface="+mn-cs"/>
              </a:rPr>
              <a:t>programme</a:t>
            </a:r>
            <a:r>
              <a:rPr lang="en-US" sz="1600" kern="1200" dirty="0">
                <a:solidFill>
                  <a:schemeClr val="tx1"/>
                </a:solidFill>
                <a:effectLst/>
                <a:latin typeface="+mn-lt"/>
                <a:ea typeface="+mn-ea"/>
                <a:cs typeface="+mn-cs"/>
              </a:rPr>
              <a:t> called </a:t>
            </a:r>
            <a:r>
              <a:rPr lang="en-US" sz="1600" kern="1200" dirty="0" err="1">
                <a:solidFill>
                  <a:schemeClr val="tx1"/>
                </a:solidFill>
                <a:effectLst/>
                <a:latin typeface="+mn-lt"/>
                <a:ea typeface="+mn-ea"/>
                <a:cs typeface="+mn-cs"/>
              </a:rPr>
              <a:t>Taqaddam</a:t>
            </a:r>
            <a:r>
              <a:rPr lang="en-US" sz="1600" kern="1200" dirty="0">
                <a:solidFill>
                  <a:schemeClr val="tx1"/>
                </a:solidFill>
                <a:effectLst/>
                <a:latin typeface="+mn-lt"/>
                <a:ea typeface="+mn-ea"/>
                <a:cs typeface="+mn-cs"/>
              </a:rPr>
              <a:t>, which is a partnership project between the British Council and HSBC bank. This </a:t>
            </a:r>
            <a:r>
              <a:rPr lang="en-US" sz="1600" kern="1200" dirty="0" err="1">
                <a:solidFill>
                  <a:schemeClr val="tx1"/>
                </a:solidFill>
                <a:effectLst/>
                <a:latin typeface="+mn-lt"/>
                <a:ea typeface="+mn-ea"/>
                <a:cs typeface="+mn-cs"/>
              </a:rPr>
              <a:t>programme</a:t>
            </a:r>
            <a:r>
              <a:rPr lang="en-US" sz="1600" kern="1200" dirty="0">
                <a:solidFill>
                  <a:schemeClr val="tx1"/>
                </a:solidFill>
                <a:effectLst/>
                <a:latin typeface="+mn-lt"/>
                <a:ea typeface="+mn-ea"/>
                <a:cs typeface="+mn-cs"/>
              </a:rPr>
              <a:t> helps students reach their potential and develop life skills to serve the community.</a:t>
            </a:r>
          </a:p>
          <a:p>
            <a:r>
              <a:rPr lang="en-US" sz="1600" i="1" u="sng" kern="1200" dirty="0">
                <a:solidFill>
                  <a:schemeClr val="tx1"/>
                </a:solidFill>
                <a:effectLst/>
                <a:latin typeface="+mn-lt"/>
                <a:ea typeface="+mn-ea"/>
                <a:cs typeface="+mn-cs"/>
              </a:rPr>
              <a:t>Project 4:</a:t>
            </a:r>
            <a:r>
              <a:rPr lang="en-US" sz="1600" kern="1200" dirty="0">
                <a:solidFill>
                  <a:schemeClr val="tx1"/>
                </a:solidFill>
                <a:effectLst/>
                <a:latin typeface="+mn-lt"/>
                <a:ea typeface="+mn-ea"/>
                <a:cs typeface="+mn-cs"/>
              </a:rPr>
              <a:t> Students were able to reduce the cost of this product in comparison to the equivalent products found in the market.  Moreover, the prototype and the business plan were introduced in the </a:t>
            </a:r>
            <a:r>
              <a:rPr lang="en-US" sz="1600" kern="1200" dirty="0" err="1">
                <a:solidFill>
                  <a:schemeClr val="tx1"/>
                </a:solidFill>
                <a:effectLst/>
                <a:latin typeface="+mn-lt"/>
                <a:ea typeface="+mn-ea"/>
                <a:cs typeface="+mn-cs"/>
              </a:rPr>
              <a:t>Taqaddam</a:t>
            </a:r>
            <a:r>
              <a:rPr lang="en-US" sz="1600" kern="1200" dirty="0">
                <a:solidFill>
                  <a:schemeClr val="tx1"/>
                </a:solidFill>
                <a:effectLst/>
                <a:latin typeface="+mn-lt"/>
                <a:ea typeface="+mn-ea"/>
                <a:cs typeface="+mn-cs"/>
              </a:rPr>
              <a:t> </a:t>
            </a:r>
            <a:r>
              <a:rPr lang="en-US" sz="1600" kern="1200" dirty="0" err="1">
                <a:solidFill>
                  <a:schemeClr val="tx1"/>
                </a:solidFill>
                <a:effectLst/>
                <a:latin typeface="+mn-lt"/>
                <a:ea typeface="+mn-ea"/>
                <a:cs typeface="+mn-cs"/>
              </a:rPr>
              <a:t>programme</a:t>
            </a:r>
            <a:r>
              <a:rPr lang="en-US" sz="1600" kern="1200" dirty="0">
                <a:solidFill>
                  <a:schemeClr val="tx1"/>
                </a:solidFill>
                <a:effectLst/>
                <a:latin typeface="+mn-lt"/>
                <a:ea typeface="+mn-ea"/>
                <a:cs typeface="+mn-cs"/>
              </a:rPr>
              <a:t>, and it was nominated to be one of the top ideas that can be adopted in the educational field.</a:t>
            </a:r>
          </a:p>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11</a:t>
            </a:fld>
            <a:endParaRPr lang="en-US"/>
          </a:p>
        </p:txBody>
      </p:sp>
    </p:spTree>
    <p:extLst>
      <p:ext uri="{BB962C8B-B14F-4D97-AF65-F5344CB8AC3E}">
        <p14:creationId xmlns:p14="http://schemas.microsoft.com/office/powerpoint/2010/main" val="829712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A2D21D1-52E2-420B-B491-CFF6D7BB79FB}" type="slidenum">
              <a:rPr lang="en-US" smtClean="0"/>
              <a:pPr/>
              <a:t>14</a:t>
            </a:fld>
            <a:endParaRPr lang="en-US"/>
          </a:p>
        </p:txBody>
      </p:sp>
    </p:spTree>
    <p:extLst>
      <p:ext uri="{BB962C8B-B14F-4D97-AF65-F5344CB8AC3E}">
        <p14:creationId xmlns:p14="http://schemas.microsoft.com/office/powerpoint/2010/main" val="3816608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218987" rtl="0" eaLnBrk="1" fontAlgn="auto" latinLnBrk="0" hangingPunct="1">
              <a:lnSpc>
                <a:spcPct val="100000"/>
              </a:lnSpc>
              <a:spcBef>
                <a:spcPts val="0"/>
              </a:spcBef>
              <a:spcAft>
                <a:spcPts val="0"/>
              </a:spcAft>
              <a:buClrTx/>
              <a:buSzTx/>
              <a:buFontTx/>
              <a:buChar char="-"/>
              <a:tabLst/>
              <a:defRPr/>
            </a:pPr>
            <a:endParaRPr lang="en-US" dirty="0"/>
          </a:p>
          <a:p>
            <a:pPr marL="285750" marR="0" lvl="0" indent="-285750" algn="l" defTabSz="1218987" rtl="0" eaLnBrk="1" fontAlgn="auto" latinLnBrk="0" hangingPunct="1">
              <a:lnSpc>
                <a:spcPct val="100000"/>
              </a:lnSpc>
              <a:spcBef>
                <a:spcPts val="0"/>
              </a:spcBef>
              <a:spcAft>
                <a:spcPts val="0"/>
              </a:spcAft>
              <a:buClrTx/>
              <a:buSzTx/>
              <a:buFontTx/>
              <a:buChar char="-"/>
              <a:tabLst/>
              <a:defRPr/>
            </a:pP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Although students’ STEM designs are widely desired, relatively little attention has been given to making use of these designs, by incorporating a basic understanding of the market to create new values for the community. E-STEM model was developed in 2020 to incorporate entrepreneurial practices into STEM education and to close the gap between students’ STEM outcomes and the market. Yet, little is explored regarding the teaching pedagogy of E-STEM model and its outcomes. </a:t>
            </a:r>
          </a:p>
          <a:p>
            <a:pPr marL="0" marR="0" lvl="0" indent="0" algn="l" defTabSz="1218987"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effectLst/>
                <a:latin typeface="+mn-lt"/>
                <a:ea typeface="+mn-ea"/>
                <a:cs typeface="+mn-cs"/>
              </a:rPr>
              <a:t>That is why the Abu Dhabi Education Council (ADEC) stressed the importance of engaging teachers in the process of educational transformation that mainly focus on STEM practices and result in a sustainable culture of education to generate more entrepreneurs and innovators in different fields (</a:t>
            </a:r>
            <a:r>
              <a:rPr lang="en-GB" sz="1600" kern="1200" dirty="0" err="1">
                <a:solidFill>
                  <a:schemeClr val="tx1"/>
                </a:solidFill>
                <a:effectLst/>
                <a:latin typeface="+mn-lt"/>
                <a:ea typeface="+mn-ea"/>
                <a:cs typeface="+mn-cs"/>
              </a:rPr>
              <a:t>UAEinteract</a:t>
            </a:r>
            <a:r>
              <a:rPr lang="en-GB" sz="1600" kern="1200" dirty="0">
                <a:solidFill>
                  <a:schemeClr val="tx1"/>
                </a:solidFill>
                <a:effectLst/>
                <a:latin typeface="+mn-lt"/>
                <a:ea typeface="+mn-ea"/>
                <a:cs typeface="+mn-cs"/>
              </a:rPr>
              <a:t>, 2015) through closing the skill gap between students’ learning outcomes and market needs.</a:t>
            </a:r>
            <a:endParaRPr lang="en-US" sz="1600" kern="1200" dirty="0">
              <a:solidFill>
                <a:schemeClr val="tx1"/>
              </a:solidFill>
              <a:effectLst/>
              <a:latin typeface="+mn-lt"/>
              <a:ea typeface="+mn-ea"/>
              <a:cs typeface="+mn-cs"/>
            </a:endParaRPr>
          </a:p>
          <a:p>
            <a:pPr marL="285750" marR="0" lvl="0" indent="-285750" algn="l" defTabSz="1218987" rtl="0" eaLnBrk="1" fontAlgn="auto" latinLnBrk="0" hangingPunct="1">
              <a:lnSpc>
                <a:spcPct val="100000"/>
              </a:lnSpc>
              <a:spcBef>
                <a:spcPts val="0"/>
              </a:spcBef>
              <a:spcAft>
                <a:spcPts val="0"/>
              </a:spcAft>
              <a:buClrTx/>
              <a:buSzTx/>
              <a:buFontTx/>
              <a:buChar char="-"/>
              <a:tabLst/>
              <a:defRPr/>
            </a:pPr>
            <a:endParaRPr lang="en-US" sz="1600" kern="1200" dirty="0">
              <a:solidFill>
                <a:schemeClr val="tx1"/>
              </a:solidFill>
              <a:effectLst/>
              <a:latin typeface="+mn-lt"/>
              <a:ea typeface="+mn-ea"/>
              <a:cs typeface="+mn-cs"/>
            </a:endParaRPr>
          </a:p>
          <a:p>
            <a:pPr marL="285750" marR="0" lvl="0" indent="-285750" algn="l" defTabSz="1218987" rtl="0" eaLnBrk="1" fontAlgn="auto" latinLnBrk="0" hangingPunct="1">
              <a:lnSpc>
                <a:spcPct val="100000"/>
              </a:lnSpc>
              <a:spcBef>
                <a:spcPts val="0"/>
              </a:spcBef>
              <a:spcAft>
                <a:spcPts val="0"/>
              </a:spcAft>
              <a:buClrTx/>
              <a:buSzTx/>
              <a:buFontTx/>
              <a:buChar char="-"/>
              <a:tabLst/>
              <a:defRPr/>
            </a:pPr>
            <a:endParaRPr lang="en-US" sz="1600" kern="1200" dirty="0">
              <a:solidFill>
                <a:schemeClr val="tx1"/>
              </a:solidFill>
              <a:effectLst/>
              <a:latin typeface="+mn-lt"/>
              <a:ea typeface="+mn-ea"/>
              <a:cs typeface="+mn-cs"/>
            </a:endParaRPr>
          </a:p>
          <a:p>
            <a:pPr marL="285750" marR="0" lvl="0" indent="-285750" algn="l" defTabSz="1218987" rtl="0" eaLnBrk="1" fontAlgn="auto" latinLnBrk="0" hangingPunct="1">
              <a:lnSpc>
                <a:spcPct val="100000"/>
              </a:lnSpc>
              <a:spcBef>
                <a:spcPts val="0"/>
              </a:spcBef>
              <a:spcAft>
                <a:spcPts val="0"/>
              </a:spcAft>
              <a:buClrTx/>
              <a:buSzTx/>
              <a:buFontTx/>
              <a:buChar char="-"/>
              <a:tabLst/>
              <a:defRPr/>
            </a:pPr>
            <a:endParaRPr lang="en-US"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3</a:t>
            </a:fld>
            <a:endParaRPr lang="en-US"/>
          </a:p>
        </p:txBody>
      </p:sp>
    </p:spTree>
    <p:extLst>
      <p:ext uri="{BB962C8B-B14F-4D97-AF65-F5344CB8AC3E}">
        <p14:creationId xmlns:p14="http://schemas.microsoft.com/office/powerpoint/2010/main" val="2230721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US" sz="1600" kern="1200" dirty="0">
                <a:solidFill>
                  <a:schemeClr val="tx1"/>
                </a:solidFill>
                <a:effectLst/>
                <a:latin typeface="+mn-lt"/>
                <a:ea typeface="+mn-ea"/>
                <a:cs typeface="+mn-cs"/>
              </a:rPr>
              <a:t>- E-STEM learning model was developed by Dr. Eltanahy and first published in the 6</a:t>
            </a:r>
            <a:r>
              <a:rPr lang="en-US" sz="1600" kern="1200" baseline="30000" dirty="0">
                <a:solidFill>
                  <a:schemeClr val="tx1"/>
                </a:solidFill>
                <a:effectLst/>
                <a:latin typeface="+mn-lt"/>
                <a:ea typeface="+mn-ea"/>
                <a:cs typeface="+mn-cs"/>
              </a:rPr>
              <a:t>th</a:t>
            </a:r>
            <a:r>
              <a:rPr lang="en-US" sz="1600" kern="1200" dirty="0">
                <a:solidFill>
                  <a:schemeClr val="tx1"/>
                </a:solidFill>
                <a:effectLst/>
                <a:latin typeface="+mn-lt"/>
                <a:ea typeface="+mn-ea"/>
                <a:cs typeface="+mn-cs"/>
              </a:rPr>
              <a:t> international conference on Education (ICEDU) in 2020 to incorporate entrepreneurial practices into STEM education and to close the gap between students’ STEM outcomes and the </a:t>
            </a:r>
            <a:r>
              <a:rPr lang="en-US" sz="1600" kern="1200" dirty="0" err="1">
                <a:solidFill>
                  <a:schemeClr val="tx1"/>
                </a:solidFill>
                <a:effectLst/>
                <a:latin typeface="+mn-lt"/>
                <a:ea typeface="+mn-ea"/>
                <a:cs typeface="+mn-cs"/>
              </a:rPr>
              <a:t>market.The</a:t>
            </a:r>
            <a:r>
              <a:rPr lang="en-US" sz="1600" kern="1200" dirty="0">
                <a:solidFill>
                  <a:schemeClr val="tx1"/>
                </a:solidFill>
                <a:effectLst/>
                <a:latin typeface="+mn-lt"/>
                <a:ea typeface="+mn-ea"/>
                <a:cs typeface="+mn-cs"/>
              </a:rPr>
              <a:t> pully system of E-STEM integrates the 5 main disciplines and form a new </a:t>
            </a:r>
            <a:r>
              <a:rPr lang="en-US" sz="1600" kern="1200" dirty="0" err="1">
                <a:solidFill>
                  <a:schemeClr val="tx1"/>
                </a:solidFill>
                <a:effectLst/>
                <a:latin typeface="+mn-lt"/>
                <a:ea typeface="+mn-ea"/>
                <a:cs typeface="+mn-cs"/>
              </a:rPr>
              <a:t>suitated</a:t>
            </a:r>
            <a:r>
              <a:rPr lang="en-US" sz="1600" kern="1200" dirty="0">
                <a:solidFill>
                  <a:schemeClr val="tx1"/>
                </a:solidFill>
                <a:effectLst/>
                <a:latin typeface="+mn-lt"/>
                <a:ea typeface="+mn-ea"/>
                <a:cs typeface="+mn-cs"/>
              </a:rPr>
              <a:t> learning platform. </a:t>
            </a:r>
          </a:p>
          <a:p>
            <a:pPr lvl="0"/>
            <a:r>
              <a:rPr lang="en-US" sz="1600" kern="1200" dirty="0">
                <a:solidFill>
                  <a:schemeClr val="tx1"/>
                </a:solidFill>
                <a:effectLst/>
                <a:latin typeface="+mn-lt"/>
                <a:ea typeface="+mn-ea"/>
                <a:cs typeface="+mn-cs"/>
              </a:rPr>
              <a:t> Yet, little is explored regarding the teaching pedagogy of E-STEM model and its outcomes. </a:t>
            </a:r>
          </a:p>
          <a:p>
            <a:r>
              <a:rPr lang="en-US" sz="1600" kern="1200" dirty="0">
                <a:solidFill>
                  <a:schemeClr val="tx1"/>
                </a:solidFill>
                <a:effectLst/>
                <a:latin typeface="+mn-lt"/>
                <a:ea typeface="+mn-ea"/>
                <a:cs typeface="+mn-cs"/>
              </a:rPr>
              <a:t> </a:t>
            </a:r>
          </a:p>
          <a:p>
            <a:pPr lvl="0"/>
            <a:r>
              <a:rPr lang="en-GB" sz="1600" kern="1200" dirty="0">
                <a:solidFill>
                  <a:schemeClr val="tx1"/>
                </a:solidFill>
                <a:effectLst/>
                <a:latin typeface="+mn-lt"/>
                <a:ea typeface="+mn-ea"/>
                <a:cs typeface="+mn-cs"/>
              </a:rPr>
              <a:t>- That is why the Abu Dhabi Education Council (ADEC) stressed the importance of engaging teachers in the process of educational transformation that mainly focus on STEM practices and result in a sustainable culture of education to generate more entrepreneurs and innovators in different fields through closing the skill gap between students’ learning outcomes and market needs.</a:t>
            </a:r>
            <a:endParaRPr lang="en-US"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4</a:t>
            </a:fld>
            <a:endParaRPr lang="en-US"/>
          </a:p>
        </p:txBody>
      </p:sp>
    </p:spTree>
    <p:extLst>
      <p:ext uri="{BB962C8B-B14F-4D97-AF65-F5344CB8AC3E}">
        <p14:creationId xmlns:p14="http://schemas.microsoft.com/office/powerpoint/2010/main" val="3203254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lang="en-GB" sz="1600" kern="1200" dirty="0">
                <a:solidFill>
                  <a:schemeClr val="tx1"/>
                </a:solidFill>
                <a:effectLst/>
                <a:latin typeface="+mn-lt"/>
                <a:ea typeface="+mn-ea"/>
                <a:cs typeface="+mn-cs"/>
              </a:rPr>
              <a:t>E-STEM Model is supported by a shield of strong theoretical underpinning that includes 6 educational theories. </a:t>
            </a:r>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a:t>
            </a:r>
          </a:p>
          <a:p>
            <a:pPr lvl="0"/>
            <a:r>
              <a:rPr lang="en-US" sz="1600" kern="1200" dirty="0">
                <a:solidFill>
                  <a:schemeClr val="tx1"/>
                </a:solidFill>
                <a:effectLst/>
                <a:latin typeface="+mn-lt"/>
                <a:ea typeface="+mn-ea"/>
                <a:cs typeface="+mn-cs"/>
              </a:rPr>
              <a:t>- The implementation of E-STEM model relies on the constructivist perspective of learning. Social constructivist theory explains how students actively construct knowledge build on their knowledge in social learning environment. The Zone of Proximal Development (ZPD) is a key element in Vygotsky’s theory as it refers to the capacity of students to learn more knowledge with assistance of others.</a:t>
            </a:r>
          </a:p>
          <a:p>
            <a:r>
              <a:rPr lang="en-US" sz="1600" kern="1200" dirty="0">
                <a:solidFill>
                  <a:schemeClr val="tx1"/>
                </a:solidFill>
                <a:effectLst/>
                <a:latin typeface="+mn-lt"/>
                <a:ea typeface="+mn-ea"/>
                <a:cs typeface="+mn-cs"/>
              </a:rPr>
              <a:t> </a:t>
            </a:r>
          </a:p>
          <a:p>
            <a:pPr lvl="0"/>
            <a:r>
              <a:rPr lang="en-US" sz="1600" kern="1200" dirty="0">
                <a:solidFill>
                  <a:schemeClr val="tx1"/>
                </a:solidFill>
                <a:effectLst/>
                <a:latin typeface="+mn-lt"/>
                <a:ea typeface="+mn-ea"/>
                <a:cs typeface="+mn-cs"/>
              </a:rPr>
              <a:t>- The literature advocated that most of the content in STEM integration is grounded in the situated cognition theory where knowledge is situated and embedded in the learning activities bound to cultural, physical, and social contexts in which knowledge was constructed and learned.  </a:t>
            </a:r>
          </a:p>
          <a:p>
            <a:r>
              <a:rPr lang="en-US" sz="1600" kern="1200" dirty="0">
                <a:solidFill>
                  <a:schemeClr val="tx1"/>
                </a:solidFill>
                <a:effectLst/>
                <a:latin typeface="+mn-lt"/>
                <a:ea typeface="+mn-ea"/>
                <a:cs typeface="+mn-cs"/>
              </a:rPr>
              <a:t> </a:t>
            </a:r>
          </a:p>
          <a:p>
            <a:pPr lvl="0"/>
            <a:r>
              <a:rPr lang="en-US" sz="1600" kern="1200" dirty="0">
                <a:solidFill>
                  <a:schemeClr val="tx1"/>
                </a:solidFill>
                <a:effectLst/>
                <a:latin typeface="+mn-lt"/>
                <a:ea typeface="+mn-ea"/>
                <a:cs typeface="+mn-cs"/>
              </a:rPr>
              <a:t>- </a:t>
            </a:r>
            <a:r>
              <a:rPr lang="en-US" sz="1600" kern="1200" dirty="0" err="1">
                <a:solidFill>
                  <a:schemeClr val="tx1"/>
                </a:solidFill>
                <a:effectLst/>
                <a:latin typeface="+mn-lt"/>
                <a:ea typeface="+mn-ea"/>
                <a:cs typeface="+mn-cs"/>
              </a:rPr>
              <a:t>Triology</a:t>
            </a:r>
            <a:r>
              <a:rPr lang="en-US" sz="1600" kern="1200" dirty="0">
                <a:solidFill>
                  <a:schemeClr val="tx1"/>
                </a:solidFill>
                <a:effectLst/>
                <a:latin typeface="+mn-lt"/>
                <a:ea typeface="+mn-ea"/>
                <a:cs typeface="+mn-cs"/>
              </a:rPr>
              <a:t> of success: explains the three interrelated key factors affect the learning outcomes (Engagement, capacity, and continuity).</a:t>
            </a:r>
          </a:p>
          <a:p>
            <a:r>
              <a:rPr lang="en-US" sz="1600" kern="1200" dirty="0">
                <a:solidFill>
                  <a:schemeClr val="tx1"/>
                </a:solidFill>
                <a:effectLst/>
                <a:latin typeface="+mn-lt"/>
                <a:ea typeface="+mn-ea"/>
                <a:cs typeface="+mn-cs"/>
              </a:rPr>
              <a:t> </a:t>
            </a:r>
          </a:p>
          <a:p>
            <a:pPr lvl="0"/>
            <a:r>
              <a:rPr lang="en-US" sz="1600" kern="1200" dirty="0">
                <a:solidFill>
                  <a:schemeClr val="tx1"/>
                </a:solidFill>
                <a:effectLst/>
                <a:latin typeface="+mn-lt"/>
                <a:ea typeface="+mn-ea"/>
                <a:cs typeface="+mn-cs"/>
              </a:rPr>
              <a:t>- Interdisciplinary approach: explained that integrated knowledge from different disciplines provide students with meaningful learning opportunities than teaching the same disciplines separately.</a:t>
            </a:r>
          </a:p>
          <a:p>
            <a:r>
              <a:rPr lang="en-US" sz="1600" kern="1200" dirty="0">
                <a:solidFill>
                  <a:schemeClr val="tx1"/>
                </a:solidFill>
                <a:effectLst/>
                <a:latin typeface="+mn-lt"/>
                <a:ea typeface="+mn-ea"/>
                <a:cs typeface="+mn-cs"/>
              </a:rPr>
              <a:t> </a:t>
            </a:r>
          </a:p>
          <a:p>
            <a:pPr lvl="0"/>
            <a:r>
              <a:rPr lang="en-US" sz="1600" kern="1200" dirty="0">
                <a:solidFill>
                  <a:schemeClr val="tx1"/>
                </a:solidFill>
                <a:effectLst/>
                <a:latin typeface="+mn-lt"/>
                <a:ea typeface="+mn-ea"/>
                <a:cs typeface="+mn-cs"/>
              </a:rPr>
              <a:t>- Experiential learning : learning by doing and experimenting allow students to investigate, reflect and enhance any essential learning competencies.</a:t>
            </a:r>
          </a:p>
          <a:p>
            <a:r>
              <a:rPr lang="en-US" sz="1600" kern="1200" dirty="0">
                <a:solidFill>
                  <a:schemeClr val="tx1"/>
                </a:solidFill>
                <a:effectLst/>
                <a:latin typeface="+mn-lt"/>
                <a:ea typeface="+mn-ea"/>
                <a:cs typeface="+mn-cs"/>
              </a:rPr>
              <a:t> </a:t>
            </a:r>
          </a:p>
          <a:p>
            <a:pPr lvl="0"/>
            <a:r>
              <a:rPr lang="en-US" sz="1600" kern="1200" dirty="0">
                <a:solidFill>
                  <a:schemeClr val="tx1"/>
                </a:solidFill>
                <a:effectLst/>
                <a:latin typeface="+mn-lt"/>
                <a:ea typeface="+mn-ea"/>
                <a:cs typeface="+mn-cs"/>
              </a:rPr>
              <a:t> - Entrepreneurial Intention Model: identifies the most important theoretical concepts responsible for enhancing students’ entrepreneurial behavior; entrepreneurial intention, knowledge and attitude that all can be developed through E-STEM model practices.</a:t>
            </a:r>
          </a:p>
        </p:txBody>
      </p:sp>
      <p:sp>
        <p:nvSpPr>
          <p:cNvPr id="4" name="Slide Number Placeholder 3"/>
          <p:cNvSpPr>
            <a:spLocks noGrp="1"/>
          </p:cNvSpPr>
          <p:nvPr>
            <p:ph type="sldNum" sz="quarter" idx="5"/>
          </p:nvPr>
        </p:nvSpPr>
        <p:spPr/>
        <p:txBody>
          <a:bodyPr/>
          <a:lstStyle/>
          <a:p>
            <a:fld id="{CA2D21D1-52E2-420B-B491-CFF6D7BB79FB}" type="slidenum">
              <a:rPr lang="en-US" smtClean="0"/>
              <a:pPr/>
              <a:t>5</a:t>
            </a:fld>
            <a:endParaRPr lang="en-US"/>
          </a:p>
        </p:txBody>
      </p:sp>
    </p:spTree>
    <p:extLst>
      <p:ext uri="{BB962C8B-B14F-4D97-AF65-F5344CB8AC3E}">
        <p14:creationId xmlns:p14="http://schemas.microsoft.com/office/powerpoint/2010/main" val="3954768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218987" rtl="0" eaLnBrk="1" fontAlgn="auto" latinLnBrk="0" hangingPunct="1">
              <a:lnSpc>
                <a:spcPct val="100000"/>
              </a:lnSpc>
              <a:spcBef>
                <a:spcPts val="0"/>
              </a:spcBef>
              <a:spcAft>
                <a:spcPts val="0"/>
              </a:spcAft>
              <a:buClrTx/>
              <a:buSzTx/>
              <a:buFontTx/>
              <a:buChar char="-"/>
              <a:tabLst/>
              <a:defRPr/>
            </a:pPr>
            <a:r>
              <a:rPr lang="en-US" dirty="0" err="1"/>
              <a:t>Johannisson</a:t>
            </a:r>
            <a:r>
              <a:rPr lang="en-US" dirty="0"/>
              <a:t>, in 2010 explained that educating students to act entrepreneurially requires applying teaching approach adopted a pedagogy-oriented perspective or Education-through entrepreneurship  to focus on developing competencies of high school students who are not closely connected to the market. Drawing on this perception, the term ‘Education through E-STEM’ is inspired in part by the appropriate features characterized this teaching approach. </a:t>
            </a:r>
          </a:p>
          <a:p>
            <a:pPr marL="285750" marR="0" lvl="0" indent="-285750" algn="l" defTabSz="1218987" rtl="0" eaLnBrk="1" fontAlgn="auto" latinLnBrk="0" hangingPunct="1">
              <a:lnSpc>
                <a:spcPct val="100000"/>
              </a:lnSpc>
              <a:spcBef>
                <a:spcPts val="0"/>
              </a:spcBef>
              <a:spcAft>
                <a:spcPts val="0"/>
              </a:spcAft>
              <a:buClrTx/>
              <a:buSzTx/>
              <a:buFontTx/>
              <a:buChar char="-"/>
              <a:tabLst/>
              <a:defRPr/>
            </a:pPr>
            <a:endParaRPr lang="en-US" dirty="0"/>
          </a:p>
          <a:p>
            <a:pPr marL="285750" marR="0" lvl="0" indent="-285750" algn="l" defTabSz="1218987" rtl="0" eaLnBrk="1" fontAlgn="auto" latinLnBrk="0" hangingPunct="1">
              <a:lnSpc>
                <a:spcPct val="100000"/>
              </a:lnSpc>
              <a:spcBef>
                <a:spcPts val="0"/>
              </a:spcBef>
              <a:spcAft>
                <a:spcPts val="0"/>
              </a:spcAft>
              <a:buClrTx/>
              <a:buSzTx/>
              <a:buFontTx/>
              <a:buChar char="-"/>
              <a:tabLst/>
              <a:defRPr/>
            </a:pPr>
            <a:r>
              <a:rPr lang="en-US" dirty="0"/>
              <a:t>Winkler and his colleagues in 2015, explained that embracing a contextualized approach to ongoing entrepreneurial learning practices in the STEM framework is useful  to expand the larger entrepreneurship ecosystem. </a:t>
            </a:r>
          </a:p>
          <a:p>
            <a:pPr marL="285750" marR="0" lvl="0" indent="-285750" algn="l" defTabSz="1218987" rtl="0" eaLnBrk="1" fontAlgn="auto" latinLnBrk="0" hangingPunct="1">
              <a:lnSpc>
                <a:spcPct val="100000"/>
              </a:lnSpc>
              <a:spcBef>
                <a:spcPts val="0"/>
              </a:spcBef>
              <a:spcAft>
                <a:spcPts val="0"/>
              </a:spcAft>
              <a:buClrTx/>
              <a:buSzTx/>
              <a:buFontTx/>
              <a:buChar char="-"/>
              <a:tabLst/>
              <a:defRPr/>
            </a:pPr>
            <a:endParaRPr lang="en-US" dirty="0"/>
          </a:p>
          <a:p>
            <a:pPr marL="285750" marR="0" lvl="0" indent="-285750" algn="l" defTabSz="1218987" rtl="0" eaLnBrk="1" fontAlgn="auto" latinLnBrk="0" hangingPunct="1">
              <a:lnSpc>
                <a:spcPct val="100000"/>
              </a:lnSpc>
              <a:spcBef>
                <a:spcPts val="0"/>
              </a:spcBef>
              <a:spcAft>
                <a:spcPts val="0"/>
              </a:spcAft>
              <a:buClrTx/>
              <a:buSzTx/>
              <a:buFontTx/>
              <a:buChar char="-"/>
              <a:tabLst/>
              <a:defRPr/>
            </a:pPr>
            <a:r>
              <a:rPr lang="en-US" dirty="0"/>
              <a:t>As </a:t>
            </a:r>
            <a:r>
              <a:rPr lang="en-US" dirty="0" err="1"/>
              <a:t>Kuratko</a:t>
            </a:r>
            <a:r>
              <a:rPr lang="en-US" dirty="0"/>
              <a:t> &amp; Morris, 2018 explained that this will enhance students’ entrepreneurial mindset through developing a set of lifelong entrepreneurial skills. However,  the corporation of entrepreneurial practices in education is a critical challenge for teachers who might subscribe it in the abstract with no real tendency to apply it in practice.</a:t>
            </a:r>
          </a:p>
          <a:p>
            <a:pPr marL="285750" marR="0" lvl="0" indent="-285750" algn="l" defTabSz="1218987" rtl="0" eaLnBrk="1" fontAlgn="auto" latinLnBrk="0" hangingPunct="1">
              <a:lnSpc>
                <a:spcPct val="100000"/>
              </a:lnSpc>
              <a:spcBef>
                <a:spcPts val="0"/>
              </a:spcBef>
              <a:spcAft>
                <a:spcPts val="0"/>
              </a:spcAft>
              <a:buClrTx/>
              <a:buSzTx/>
              <a:buFontTx/>
              <a:buChar char="-"/>
              <a:tabLst/>
              <a:defRPr/>
            </a:pPr>
            <a:r>
              <a:rPr lang="en-US" dirty="0" err="1"/>
              <a:t>Shaer</a:t>
            </a:r>
            <a:r>
              <a:rPr lang="en-US" dirty="0"/>
              <a:t> et al., (2019) explained that developing integrated teaching programs” is one of the main challenges mentioned in Mohamed Bin Rashed School of Government MBRSG report</a:t>
            </a:r>
          </a:p>
          <a:p>
            <a:pPr marL="285750" marR="0" lvl="0" indent="-285750" algn="l" defTabSz="1218987" rtl="0" eaLnBrk="1" fontAlgn="auto" latinLnBrk="0" hangingPunct="1">
              <a:lnSpc>
                <a:spcPct val="100000"/>
              </a:lnSpc>
              <a:spcBef>
                <a:spcPts val="0"/>
              </a:spcBef>
              <a:spcAft>
                <a:spcPts val="0"/>
              </a:spcAft>
              <a:buClrTx/>
              <a:buSzTx/>
              <a:buFontTx/>
              <a:buChar char="-"/>
              <a:tabLst/>
              <a:defRPr/>
            </a:pPr>
            <a:endParaRPr lang="en-US" dirty="0"/>
          </a:p>
          <a:p>
            <a:pPr marL="285750" marR="0" lvl="0" indent="-285750" algn="l" defTabSz="1218987" rtl="0" eaLnBrk="1" fontAlgn="auto" latinLnBrk="0" hangingPunct="1">
              <a:lnSpc>
                <a:spcPct val="100000"/>
              </a:lnSpc>
              <a:spcBef>
                <a:spcPts val="0"/>
              </a:spcBef>
              <a:spcAft>
                <a:spcPts val="0"/>
              </a:spcAft>
              <a:buClrTx/>
              <a:buSzTx/>
              <a:buFontTx/>
              <a:buChar char="-"/>
              <a:tabLst/>
              <a:defRPr/>
            </a:pPr>
            <a:r>
              <a:rPr lang="en-US" dirty="0"/>
              <a:t>Eltanahy et al. (2020a) argued that this incorporation might be easier for all practitioners by involving business teachers who are knowledgeable enough to incorporate appropriate entrepreneurial practices in an existing STEM course. Accordingly, Eltanahy et al. (2020b) developed interdisciplinary E-STEM model (Figure 1) that incorporates practices of EE into STEM education, and (2020b) Project-based problem solving (</a:t>
            </a:r>
            <a:r>
              <a:rPr lang="en-US" dirty="0" err="1"/>
              <a:t>PjBPS</a:t>
            </a:r>
            <a:r>
              <a:rPr lang="en-US" dirty="0"/>
              <a:t>) is the proposed pedagogical strategy that allow students to actively achieve STEM goals as well as exploit new opportunities to the market. </a:t>
            </a:r>
          </a:p>
          <a:p>
            <a:pPr marL="285750" marR="0" lvl="0" indent="-285750" algn="l" defTabSz="1218987" rtl="0" eaLnBrk="1" fontAlgn="auto" latinLnBrk="0" hangingPunct="1">
              <a:lnSpc>
                <a:spcPct val="100000"/>
              </a:lnSpc>
              <a:spcBef>
                <a:spcPts val="0"/>
              </a:spcBef>
              <a:spcAft>
                <a:spcPts val="0"/>
              </a:spcAft>
              <a:buClrTx/>
              <a:buSzTx/>
              <a:buFontTx/>
              <a:buChar char="-"/>
              <a:tabLst/>
              <a:defRPr/>
            </a:pPr>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6</a:t>
            </a:fld>
            <a:endParaRPr lang="en-US"/>
          </a:p>
        </p:txBody>
      </p:sp>
    </p:spTree>
    <p:extLst>
      <p:ext uri="{BB962C8B-B14F-4D97-AF65-F5344CB8AC3E}">
        <p14:creationId xmlns:p14="http://schemas.microsoft.com/office/powerpoint/2010/main" val="530964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1218987" rtl="0" eaLnBrk="1" fontAlgn="auto" latinLnBrk="0" hangingPunct="1">
              <a:lnSpc>
                <a:spcPct val="100000"/>
              </a:lnSpc>
              <a:spcBef>
                <a:spcPts val="0"/>
              </a:spcBef>
              <a:spcAft>
                <a:spcPts val="0"/>
              </a:spcAft>
              <a:buClrTx/>
              <a:buSzTx/>
              <a:buFontTx/>
              <a:buChar char="-"/>
              <a:tabLst/>
              <a:defRPr/>
            </a:pPr>
            <a:r>
              <a:rPr lang="en-GB" sz="1600" kern="1200" dirty="0">
                <a:solidFill>
                  <a:schemeClr val="tx1"/>
                </a:solidFill>
                <a:effectLst/>
                <a:latin typeface="+mn-lt"/>
                <a:ea typeface="+mn-ea"/>
                <a:cs typeface="+mn-cs"/>
              </a:rPr>
              <a:t>educating students to act entrepreneurially requires applying teaching approach adopted a pedagogy-oriented perspective like education through-entrepreneurship to focus on developing competencies of high school students who are not closely connected to the </a:t>
            </a:r>
            <a:r>
              <a:rPr lang="en-GB" sz="1600" b="1" i="1" kern="1200" dirty="0">
                <a:solidFill>
                  <a:schemeClr val="tx1"/>
                </a:solidFill>
                <a:effectLst/>
                <a:latin typeface="+mn-lt"/>
                <a:ea typeface="+mn-ea"/>
                <a:cs typeface="+mn-cs"/>
              </a:rPr>
              <a:t>market (</a:t>
            </a:r>
            <a:r>
              <a:rPr lang="en-GB" sz="1600" b="1" i="1" kern="1200" dirty="0" err="1">
                <a:solidFill>
                  <a:schemeClr val="tx1"/>
                </a:solidFill>
                <a:effectLst/>
                <a:latin typeface="+mn-lt"/>
                <a:ea typeface="+mn-ea"/>
                <a:cs typeface="+mn-cs"/>
              </a:rPr>
              <a:t>Johannisson</a:t>
            </a:r>
            <a:r>
              <a:rPr lang="en-GB" sz="1600" b="1" i="1" kern="1200" dirty="0">
                <a:solidFill>
                  <a:schemeClr val="tx1"/>
                </a:solidFill>
                <a:effectLst/>
                <a:latin typeface="+mn-lt"/>
                <a:ea typeface="+mn-ea"/>
                <a:cs typeface="+mn-cs"/>
              </a:rPr>
              <a:t>, 2010). </a:t>
            </a:r>
          </a:p>
          <a:p>
            <a:pPr marL="285750" marR="0" lvl="0" indent="-285750" algn="l" defTabSz="1218987" rtl="0" eaLnBrk="1" fontAlgn="auto" latinLnBrk="0" hangingPunct="1">
              <a:lnSpc>
                <a:spcPct val="100000"/>
              </a:lnSpc>
              <a:spcBef>
                <a:spcPts val="0"/>
              </a:spcBef>
              <a:spcAft>
                <a:spcPts val="0"/>
              </a:spcAft>
              <a:buClrTx/>
              <a:buSzTx/>
              <a:buFontTx/>
              <a:buChar char="-"/>
              <a:tabLst/>
              <a:defRPr/>
            </a:pPr>
            <a:r>
              <a:rPr lang="en-GB" sz="1600" kern="1200" dirty="0">
                <a:solidFill>
                  <a:schemeClr val="tx1"/>
                </a:solidFill>
                <a:effectLst/>
                <a:latin typeface="+mn-lt"/>
                <a:ea typeface="+mn-ea"/>
                <a:cs typeface="+mn-cs"/>
              </a:rPr>
              <a:t>Drawing on this perception, the term ‘Education through E-STEM’ is inspired in part by the appropriate features characterized this teaching approach. </a:t>
            </a:r>
          </a:p>
          <a:p>
            <a:pPr marL="285750" marR="0" lvl="0" indent="-285750" algn="l" defTabSz="1218987" rtl="0" eaLnBrk="1" fontAlgn="auto" latinLnBrk="0" hangingPunct="1">
              <a:lnSpc>
                <a:spcPct val="100000"/>
              </a:lnSpc>
              <a:spcBef>
                <a:spcPts val="0"/>
              </a:spcBef>
              <a:spcAft>
                <a:spcPts val="0"/>
              </a:spcAft>
              <a:buClrTx/>
              <a:buSzTx/>
              <a:buFontTx/>
              <a:buChar char="-"/>
              <a:tabLst/>
              <a:defRPr/>
            </a:pPr>
            <a:endParaRPr lang="en-GB" sz="1600" kern="1200" dirty="0">
              <a:solidFill>
                <a:schemeClr val="tx1"/>
              </a:solidFill>
              <a:effectLst/>
              <a:latin typeface="+mn-lt"/>
              <a:ea typeface="+mn-ea"/>
              <a:cs typeface="+mn-cs"/>
            </a:endParaRPr>
          </a:p>
          <a:p>
            <a:pPr marL="285750" marR="0" lvl="0" indent="-285750" algn="l" defTabSz="1218987" rtl="0" eaLnBrk="1" fontAlgn="auto" latinLnBrk="0" hangingPunct="1">
              <a:lnSpc>
                <a:spcPct val="100000"/>
              </a:lnSpc>
              <a:spcBef>
                <a:spcPts val="0"/>
              </a:spcBef>
              <a:spcAft>
                <a:spcPts val="0"/>
              </a:spcAft>
              <a:buClrTx/>
              <a:buSzTx/>
              <a:buFontTx/>
              <a:buChar char="-"/>
              <a:tabLst/>
              <a:defRPr/>
            </a:pPr>
            <a:r>
              <a:rPr lang="en-GB" sz="1600" kern="1200" dirty="0">
                <a:solidFill>
                  <a:schemeClr val="tx1"/>
                </a:solidFill>
                <a:effectLst/>
                <a:latin typeface="+mn-lt"/>
                <a:ea typeface="+mn-ea"/>
                <a:cs typeface="+mn-cs"/>
              </a:rPr>
              <a:t>Literature concerning progression of learning inspired the expression of “Developmentally oriented instruction” (</a:t>
            </a:r>
            <a:r>
              <a:rPr lang="en-GB" sz="1600" kern="1200" dirty="0" err="1">
                <a:solidFill>
                  <a:schemeClr val="tx1"/>
                </a:solidFill>
                <a:effectLst/>
                <a:latin typeface="+mn-lt"/>
                <a:ea typeface="+mn-ea"/>
                <a:cs typeface="+mn-cs"/>
              </a:rPr>
              <a:t>Shemwell</a:t>
            </a:r>
            <a:r>
              <a:rPr lang="en-GB" sz="1600" kern="1200" dirty="0">
                <a:solidFill>
                  <a:schemeClr val="tx1"/>
                </a:solidFill>
                <a:effectLst/>
                <a:latin typeface="+mn-lt"/>
                <a:ea typeface="+mn-ea"/>
                <a:cs typeface="+mn-cs"/>
              </a:rPr>
              <a:t> et al., 2015, p. 1165). This developmental learning approach explains students’ deep understanding to certain idea requires regular and consistent practices over an extended period to enhance their reasoning skills and abilities to apply the new knowledge in different situations. </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CA2D21D1-52E2-420B-B491-CFF6D7BB79FB}" type="slidenum">
              <a:rPr lang="en-US" smtClean="0"/>
              <a:pPr/>
              <a:t>7</a:t>
            </a:fld>
            <a:endParaRPr lang="en-US"/>
          </a:p>
        </p:txBody>
      </p:sp>
    </p:spTree>
    <p:extLst>
      <p:ext uri="{BB962C8B-B14F-4D97-AF65-F5344CB8AC3E}">
        <p14:creationId xmlns:p14="http://schemas.microsoft.com/office/powerpoint/2010/main" val="2040323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A qualitative case study was employed to develop depth understanding of the implementation of interdisciplinary E-STEM model.</a:t>
            </a:r>
          </a:p>
          <a:p>
            <a:endParaRPr lang="en-US" dirty="0"/>
          </a:p>
          <a:p>
            <a:r>
              <a:rPr lang="en-US" dirty="0"/>
              <a:t>- Sampling: Purposeful sampling contains </a:t>
            </a:r>
            <a:r>
              <a:rPr lang="en-US" sz="1600" kern="1200" dirty="0">
                <a:solidFill>
                  <a:schemeClr val="tx1"/>
                </a:solidFill>
                <a:effectLst/>
                <a:latin typeface="+mn-lt"/>
                <a:ea typeface="+mn-ea"/>
                <a:cs typeface="+mn-cs"/>
              </a:rPr>
              <a:t>a relatively small number of participants is adequate through homogenous sample selection to obtain saturation that fulfils the purpose of a qualitative research. Criterion-base selection (all are STEM experienced teachers teach the same class). Participates were nominated by the school and recruited voluntarily </a:t>
            </a:r>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8</a:t>
            </a:fld>
            <a:endParaRPr lang="en-US"/>
          </a:p>
        </p:txBody>
      </p:sp>
    </p:spTree>
    <p:extLst>
      <p:ext uri="{BB962C8B-B14F-4D97-AF65-F5344CB8AC3E}">
        <p14:creationId xmlns:p14="http://schemas.microsoft.com/office/powerpoint/2010/main" val="2857602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dirty="0"/>
              <a:t>Contextual factors like availability, timetable and interests to apply E-STEM</a:t>
            </a:r>
          </a:p>
          <a:p>
            <a:pPr marL="285750" indent="-285750">
              <a:buFontTx/>
              <a:buChar char="-"/>
            </a:pPr>
            <a:r>
              <a:rPr lang="en-US" dirty="0"/>
              <a:t>Contextual factors like availability and time preferences </a:t>
            </a:r>
          </a:p>
          <a:p>
            <a:pPr marL="285750" indent="-285750">
              <a:buFontTx/>
              <a:buChar char="-"/>
            </a:pPr>
            <a:endParaRPr lang="en-US" dirty="0"/>
          </a:p>
          <a:p>
            <a:r>
              <a:rPr lang="en-US" dirty="0"/>
              <a:t>Interview questions: </a:t>
            </a:r>
            <a:r>
              <a:rPr lang="en-US" sz="1600" kern="1200" dirty="0">
                <a:solidFill>
                  <a:schemeClr val="tx1"/>
                </a:solidFill>
                <a:effectLst/>
                <a:latin typeface="+mn-lt"/>
                <a:ea typeface="+mn-ea"/>
                <a:cs typeface="+mn-cs"/>
              </a:rPr>
              <a:t> </a:t>
            </a:r>
          </a:p>
          <a:p>
            <a:pPr marL="0" marR="0" lvl="0" indent="0" algn="l" defTabSz="1218987"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 To what extent does E-STEM model guide teachers to facilitate the learning process?</a:t>
            </a:r>
          </a:p>
          <a:p>
            <a:pPr lvl="0"/>
            <a:r>
              <a:rPr lang="en-US" sz="1600" kern="1200" dirty="0">
                <a:solidFill>
                  <a:schemeClr val="tx1"/>
                </a:solidFill>
                <a:effectLst/>
                <a:latin typeface="+mn-lt"/>
                <a:ea typeface="+mn-ea"/>
                <a:cs typeface="+mn-cs"/>
              </a:rPr>
              <a:t>- How do your perceive E-STEM teaching instruction?</a:t>
            </a:r>
          </a:p>
          <a:p>
            <a:pPr lvl="0"/>
            <a:r>
              <a:rPr lang="en-US" sz="1600" kern="1200" dirty="0">
                <a:solidFill>
                  <a:schemeClr val="tx1"/>
                </a:solidFill>
                <a:effectLst/>
                <a:latin typeface="+mn-lt"/>
                <a:ea typeface="+mn-ea"/>
                <a:cs typeface="+mn-cs"/>
              </a:rPr>
              <a:t>- To what extent were you able to observe students’ acquisition of knowledge in each stage of E-STEM strategic plan?</a:t>
            </a:r>
          </a:p>
          <a:p>
            <a:pPr lvl="0"/>
            <a:r>
              <a:rPr lang="en-US" sz="1600" kern="1200" dirty="0">
                <a:solidFill>
                  <a:schemeClr val="tx1"/>
                </a:solidFill>
                <a:effectLst/>
                <a:latin typeface="+mn-lt"/>
                <a:ea typeface="+mn-ea"/>
                <a:cs typeface="+mn-cs"/>
              </a:rPr>
              <a:t>- How were disciplines integrated during the implementation of E-STEM model?</a:t>
            </a:r>
          </a:p>
          <a:p>
            <a:pPr lvl="0"/>
            <a:r>
              <a:rPr lang="en-US" sz="1600" kern="1200" dirty="0">
                <a:solidFill>
                  <a:schemeClr val="tx1"/>
                </a:solidFill>
                <a:effectLst/>
                <a:latin typeface="+mn-lt"/>
                <a:ea typeface="+mn-ea"/>
                <a:cs typeface="+mn-cs"/>
              </a:rPr>
              <a:t>- What is the most valuable E-STEM projects produced by grade 11 students?</a:t>
            </a:r>
          </a:p>
          <a:p>
            <a:pPr marL="285750" indent="-285750">
              <a:buFontTx/>
              <a:buChar char="-"/>
            </a:pPr>
            <a:endParaRPr lang="en-US" dirty="0"/>
          </a:p>
        </p:txBody>
      </p:sp>
      <p:sp>
        <p:nvSpPr>
          <p:cNvPr id="4" name="Slide Number Placeholder 3"/>
          <p:cNvSpPr>
            <a:spLocks noGrp="1"/>
          </p:cNvSpPr>
          <p:nvPr>
            <p:ph type="sldNum" sz="quarter" idx="10"/>
          </p:nvPr>
        </p:nvSpPr>
        <p:spPr/>
        <p:txBody>
          <a:bodyPr/>
          <a:lstStyle/>
          <a:p>
            <a:fld id="{CA2D21D1-52E2-420B-B491-CFF6D7BB79F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855247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a:solidFill>
                  <a:schemeClr val="tx1"/>
                </a:solidFill>
                <a:effectLst/>
                <a:latin typeface="+mn-lt"/>
                <a:ea typeface="+mn-ea"/>
                <a:cs typeface="+mn-cs"/>
              </a:rPr>
              <a:t>- Qualitative data collected from both participants regarding E-STEM instruction and its Outcomes were analyzed, compared, interpreted through cross-case analysis to determine patterns across participants’ views, and represented in a narrative form to review the manifestations of agreement and controversy between them. The three fundamental components of the model developed by Miles &amp; Huberman (1994) were utilized to interpret the data: </a:t>
            </a:r>
          </a:p>
          <a:p>
            <a:r>
              <a:rPr lang="en-US" sz="1600" kern="1200" dirty="0">
                <a:solidFill>
                  <a:schemeClr val="tx1"/>
                </a:solidFill>
                <a:effectLst/>
                <a:latin typeface="+mn-lt"/>
                <a:ea typeface="+mn-ea"/>
                <a:cs typeface="+mn-cs"/>
              </a:rPr>
              <a:t>Data reduction: </a:t>
            </a:r>
          </a:p>
          <a:p>
            <a:r>
              <a:rPr lang="en-US" sz="1600" kern="1200" dirty="0">
                <a:solidFill>
                  <a:schemeClr val="tx1"/>
                </a:solidFill>
                <a:effectLst/>
                <a:latin typeface="+mn-lt"/>
                <a:ea typeface="+mn-ea"/>
                <a:cs typeface="+mn-cs"/>
              </a:rPr>
              <a:t>Data Display</a:t>
            </a:r>
          </a:p>
          <a:p>
            <a:r>
              <a:rPr lang="en-US" sz="1600" kern="1200" dirty="0">
                <a:solidFill>
                  <a:schemeClr val="tx1"/>
                </a:solidFill>
                <a:effectLst/>
                <a:latin typeface="+mn-lt"/>
                <a:ea typeface="+mn-ea"/>
                <a:cs typeface="+mn-cs"/>
              </a:rPr>
              <a:t>Conclusion</a:t>
            </a:r>
          </a:p>
          <a:p>
            <a:endParaRPr lang="en-US" sz="1600" kern="1200" dirty="0">
              <a:solidFill>
                <a:schemeClr val="tx1"/>
              </a:solidFill>
              <a:effectLst/>
              <a:latin typeface="+mn-lt"/>
              <a:ea typeface="+mn-ea"/>
              <a:cs typeface="+mn-cs"/>
            </a:endParaRPr>
          </a:p>
          <a:p>
            <a:r>
              <a:rPr lang="en-US" sz="1600" kern="1200" dirty="0">
                <a:solidFill>
                  <a:schemeClr val="tx1"/>
                </a:solidFill>
                <a:effectLst/>
                <a:latin typeface="+mn-lt"/>
                <a:ea typeface="+mn-ea"/>
                <a:cs typeface="+mn-cs"/>
              </a:rPr>
              <a:t>- display matrix of cross-case analysis linking practitioners’, observers’ and advisors’ views to explore how E-STEM instruction is perceived. Time required for E-STEM implementation, recognition of students’ development of abilities, the most valued E-STEM projects are presented as well as features of Education through E-STEM.</a:t>
            </a:r>
            <a:endParaRPr lang="en-US" dirty="0"/>
          </a:p>
        </p:txBody>
      </p:sp>
      <p:sp>
        <p:nvSpPr>
          <p:cNvPr id="4" name="Slide Number Placeholder 3"/>
          <p:cNvSpPr>
            <a:spLocks noGrp="1"/>
          </p:cNvSpPr>
          <p:nvPr>
            <p:ph type="sldNum" sz="quarter" idx="5"/>
          </p:nvPr>
        </p:nvSpPr>
        <p:spPr/>
        <p:txBody>
          <a:bodyPr/>
          <a:lstStyle/>
          <a:p>
            <a:fld id="{CA2D21D1-52E2-420B-B491-CFF6D7BB79FB}" type="slidenum">
              <a:rPr lang="en-US" smtClean="0"/>
              <a:pPr/>
              <a:t>10</a:t>
            </a:fld>
            <a:endParaRPr lang="en-US"/>
          </a:p>
        </p:txBody>
      </p:sp>
    </p:spTree>
    <p:extLst>
      <p:ext uri="{BB962C8B-B14F-4D97-AF65-F5344CB8AC3E}">
        <p14:creationId xmlns:p14="http://schemas.microsoft.com/office/powerpoint/2010/main" val="2117777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7448" y="3043730"/>
            <a:ext cx="5471438" cy="2137870"/>
          </a:xfrm>
        </p:spPr>
        <p:txBody>
          <a:bodyPr lIns="0" tIns="0" rIns="0" bIns="0" anchor="b" anchorCtr="0">
            <a:noAutofit/>
          </a:bodyPr>
          <a:lstStyle>
            <a:lvl1pPr algn="l">
              <a:defRPr lang="en-US" sz="4000" b="0" kern="1200" smtClean="0">
                <a:solidFill>
                  <a:schemeClr val="tx1">
                    <a:lumMod val="75000"/>
                    <a:lumOff val="25000"/>
                  </a:schemeClr>
                </a:solidFill>
                <a:latin typeface="Arial" panose="020B0604020202020204" pitchFamily="34" charset="0"/>
                <a:ea typeface="+mj-ea"/>
                <a:cs typeface="Arial" panose="020B0604020202020204" pitchFamily="34" charset="0"/>
              </a:defRPr>
            </a:lvl1pPr>
          </a:lstStyle>
          <a:p>
            <a:r>
              <a:rPr lang="en-US" dirty="0"/>
              <a:t>CLICK TO EDIT</a:t>
            </a:r>
          </a:p>
        </p:txBody>
      </p:sp>
      <p:sp>
        <p:nvSpPr>
          <p:cNvPr id="4" name="Date Placeholder 3"/>
          <p:cNvSpPr>
            <a:spLocks noGrp="1"/>
          </p:cNvSpPr>
          <p:nvPr>
            <p:ph type="dt" sz="half" idx="10"/>
          </p:nvPr>
        </p:nvSpPr>
        <p:spPr/>
        <p:txBody>
          <a:bodyPr/>
          <a:lstStyle/>
          <a:p>
            <a:fld id="{9578D6DB-6798-42D2-B9AD-FC6F1C72FC30}" type="datetimeFigureOut">
              <a:rPr lang="en-US" smtClean="0"/>
              <a:pPr/>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
        <p:nvSpPr>
          <p:cNvPr id="7" name="Content Placeholder 6"/>
          <p:cNvSpPr>
            <a:spLocks noGrp="1"/>
          </p:cNvSpPr>
          <p:nvPr>
            <p:ph sz="quarter" idx="13"/>
          </p:nvPr>
        </p:nvSpPr>
        <p:spPr>
          <a:xfrm>
            <a:off x="614137" y="5357596"/>
            <a:ext cx="5480275" cy="738404"/>
          </a:xfrm>
        </p:spPr>
        <p:txBody>
          <a:bodyPr lIns="0" rIns="0">
            <a:normAutofit/>
          </a:bodyPr>
          <a:lstStyle>
            <a:lvl1pPr marL="0" indent="0">
              <a:buFontTx/>
              <a:buNone/>
              <a:defRPr sz="18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622755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2FFF6-2A08-4528-A5F0-0F8266F1BD1D}"/>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F98C9EA1-4AE0-4B62-816D-1906C0F682B3}"/>
              </a:ext>
            </a:extLst>
          </p:cNvPr>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a:extLst>
              <a:ext uri="{FF2B5EF4-FFF2-40B4-BE49-F238E27FC236}">
                <a16:creationId xmlns:a16="http://schemas.microsoft.com/office/drawing/2014/main" id="{3F6F1063-E6D4-4865-B4C8-9EB3B7191ACF}"/>
              </a:ext>
            </a:extLst>
          </p:cNvPr>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a:extLst>
              <a:ext uri="{FF2B5EF4-FFF2-40B4-BE49-F238E27FC236}">
                <a16:creationId xmlns:a16="http://schemas.microsoft.com/office/drawing/2014/main" id="{6C1961A9-2883-44DD-9574-5991DE49BFB2}"/>
              </a:ext>
            </a:extLst>
          </p:cNvPr>
          <p:cNvSpPr>
            <a:spLocks noGrp="1"/>
          </p:cNvSpPr>
          <p:nvPr>
            <p:ph type="dt" sz="half" idx="10"/>
          </p:nvPr>
        </p:nvSpPr>
        <p:spPr/>
        <p:txBody>
          <a:bodyPr/>
          <a:lstStyle/>
          <a:p>
            <a:fld id="{80FE078F-531B-4135-857C-1872550B3901}" type="datetimeFigureOut">
              <a:rPr lang="id-ID" smtClean="0"/>
              <a:t>11/03/2022</a:t>
            </a:fld>
            <a:endParaRPr lang="id-ID"/>
          </a:p>
        </p:txBody>
      </p:sp>
      <p:sp>
        <p:nvSpPr>
          <p:cNvPr id="6" name="Footer Placeholder 5">
            <a:extLst>
              <a:ext uri="{FF2B5EF4-FFF2-40B4-BE49-F238E27FC236}">
                <a16:creationId xmlns:a16="http://schemas.microsoft.com/office/drawing/2014/main" id="{8F423F61-EB83-48D0-BB2E-522916727D75}"/>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A20BE5B7-7BD5-4752-AE05-DE41051B9056}"/>
              </a:ext>
            </a:extLst>
          </p:cNvPr>
          <p:cNvSpPr>
            <a:spLocks noGrp="1"/>
          </p:cNvSpPr>
          <p:nvPr>
            <p:ph type="sldNum" sz="quarter" idx="12"/>
          </p:nvPr>
        </p:nvSpPr>
        <p:spPr/>
        <p:txBody>
          <a:bodyPr/>
          <a:lstStyle/>
          <a:p>
            <a:fld id="{B20042FD-798D-46CB-AD3B-3E1839FE7E5C}" type="slidenum">
              <a:rPr lang="id-ID" smtClean="0"/>
              <a:t>‹#›</a:t>
            </a:fld>
            <a:endParaRPr lang="id-ID"/>
          </a:p>
        </p:txBody>
      </p:sp>
    </p:spTree>
    <p:extLst>
      <p:ext uri="{BB962C8B-B14F-4D97-AF65-F5344CB8AC3E}">
        <p14:creationId xmlns:p14="http://schemas.microsoft.com/office/powerpoint/2010/main" val="1622152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BD708-1672-4A68-97A5-01F3CAEC2261}"/>
              </a:ext>
            </a:extLst>
          </p:cNvPr>
          <p:cNvSpPr>
            <a:spLocks noGrp="1"/>
          </p:cNvSpPr>
          <p:nvPr>
            <p:ph type="title"/>
          </p:nvPr>
        </p:nvSpPr>
        <p:spPr>
          <a:xfrm>
            <a:off x="839569" y="365126"/>
            <a:ext cx="10512862" cy="1325563"/>
          </a:xfrm>
        </p:spPr>
        <p:txBody>
          <a:bodyPr/>
          <a:lstStyle/>
          <a:p>
            <a:r>
              <a:rPr lang="en-US"/>
              <a:t>Click to edit Master title style</a:t>
            </a:r>
            <a:endParaRPr lang="id-ID"/>
          </a:p>
        </p:txBody>
      </p:sp>
      <p:sp>
        <p:nvSpPr>
          <p:cNvPr id="3" name="Text Placeholder 2">
            <a:extLst>
              <a:ext uri="{FF2B5EF4-FFF2-40B4-BE49-F238E27FC236}">
                <a16:creationId xmlns:a16="http://schemas.microsoft.com/office/drawing/2014/main" id="{DCF983AB-4242-4DDE-A3F5-DB25C41AFB81}"/>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AE9C05B-4C0B-4DE9-B278-76F7B85114E6}"/>
              </a:ext>
            </a:extLst>
          </p:cNvPr>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a:extLst>
              <a:ext uri="{FF2B5EF4-FFF2-40B4-BE49-F238E27FC236}">
                <a16:creationId xmlns:a16="http://schemas.microsoft.com/office/drawing/2014/main" id="{1585ED3D-6084-45A0-839B-93BF9903666A}"/>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35234E-2D44-4749-9A70-998982AE9E33}"/>
              </a:ext>
            </a:extLst>
          </p:cNvPr>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a:extLst>
              <a:ext uri="{FF2B5EF4-FFF2-40B4-BE49-F238E27FC236}">
                <a16:creationId xmlns:a16="http://schemas.microsoft.com/office/drawing/2014/main" id="{70B4F891-94B5-4483-A076-82AD1C16A6CD}"/>
              </a:ext>
            </a:extLst>
          </p:cNvPr>
          <p:cNvSpPr>
            <a:spLocks noGrp="1"/>
          </p:cNvSpPr>
          <p:nvPr>
            <p:ph type="dt" sz="half" idx="10"/>
          </p:nvPr>
        </p:nvSpPr>
        <p:spPr/>
        <p:txBody>
          <a:bodyPr/>
          <a:lstStyle/>
          <a:p>
            <a:fld id="{80FE078F-531B-4135-857C-1872550B3901}" type="datetimeFigureOut">
              <a:rPr lang="id-ID" smtClean="0"/>
              <a:t>11/03/2022</a:t>
            </a:fld>
            <a:endParaRPr lang="id-ID"/>
          </a:p>
        </p:txBody>
      </p:sp>
      <p:sp>
        <p:nvSpPr>
          <p:cNvPr id="8" name="Footer Placeholder 7">
            <a:extLst>
              <a:ext uri="{FF2B5EF4-FFF2-40B4-BE49-F238E27FC236}">
                <a16:creationId xmlns:a16="http://schemas.microsoft.com/office/drawing/2014/main" id="{8D08922F-DBFE-43C6-8CA9-73B2822CE447}"/>
              </a:ext>
            </a:extLst>
          </p:cNvPr>
          <p:cNvSpPr>
            <a:spLocks noGrp="1"/>
          </p:cNvSpPr>
          <p:nvPr>
            <p:ph type="ftr" sz="quarter" idx="11"/>
          </p:nvPr>
        </p:nvSpPr>
        <p:spPr/>
        <p:txBody>
          <a:bodyPr/>
          <a:lstStyle/>
          <a:p>
            <a:endParaRPr lang="id-ID"/>
          </a:p>
        </p:txBody>
      </p:sp>
      <p:sp>
        <p:nvSpPr>
          <p:cNvPr id="9" name="Slide Number Placeholder 8">
            <a:extLst>
              <a:ext uri="{FF2B5EF4-FFF2-40B4-BE49-F238E27FC236}">
                <a16:creationId xmlns:a16="http://schemas.microsoft.com/office/drawing/2014/main" id="{417396C0-A245-43E8-96B6-72892DD3EECC}"/>
              </a:ext>
            </a:extLst>
          </p:cNvPr>
          <p:cNvSpPr>
            <a:spLocks noGrp="1"/>
          </p:cNvSpPr>
          <p:nvPr>
            <p:ph type="sldNum" sz="quarter" idx="12"/>
          </p:nvPr>
        </p:nvSpPr>
        <p:spPr/>
        <p:txBody>
          <a:bodyPr/>
          <a:lstStyle/>
          <a:p>
            <a:fld id="{B20042FD-798D-46CB-AD3B-3E1839FE7E5C}" type="slidenum">
              <a:rPr lang="id-ID" smtClean="0"/>
              <a:t>‹#›</a:t>
            </a:fld>
            <a:endParaRPr lang="id-ID"/>
          </a:p>
        </p:txBody>
      </p:sp>
    </p:spTree>
    <p:extLst>
      <p:ext uri="{BB962C8B-B14F-4D97-AF65-F5344CB8AC3E}">
        <p14:creationId xmlns:p14="http://schemas.microsoft.com/office/powerpoint/2010/main" val="1737942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F3824-BC10-4D8A-A02B-0BBAB1665D48}"/>
              </a:ext>
            </a:extLst>
          </p:cNvPr>
          <p:cNvSpPr>
            <a:spLocks noGrp="1"/>
          </p:cNvSpPr>
          <p:nvPr>
            <p:ph type="title"/>
          </p:nvPr>
        </p:nvSpPr>
        <p:spPr/>
        <p:txBody>
          <a:bodyPr/>
          <a:lstStyle/>
          <a:p>
            <a:r>
              <a:rPr lang="en-US"/>
              <a:t>Click to edit Master title style</a:t>
            </a:r>
            <a:endParaRPr lang="id-ID"/>
          </a:p>
        </p:txBody>
      </p:sp>
      <p:sp>
        <p:nvSpPr>
          <p:cNvPr id="3" name="Date Placeholder 2">
            <a:extLst>
              <a:ext uri="{FF2B5EF4-FFF2-40B4-BE49-F238E27FC236}">
                <a16:creationId xmlns:a16="http://schemas.microsoft.com/office/drawing/2014/main" id="{62ECD0FD-EF9E-437D-A367-4A025BFA93AE}"/>
              </a:ext>
            </a:extLst>
          </p:cNvPr>
          <p:cNvSpPr>
            <a:spLocks noGrp="1"/>
          </p:cNvSpPr>
          <p:nvPr>
            <p:ph type="dt" sz="half" idx="10"/>
          </p:nvPr>
        </p:nvSpPr>
        <p:spPr/>
        <p:txBody>
          <a:bodyPr/>
          <a:lstStyle/>
          <a:p>
            <a:fld id="{80FE078F-531B-4135-857C-1872550B3901}" type="datetimeFigureOut">
              <a:rPr lang="id-ID" smtClean="0"/>
              <a:t>11/03/2022</a:t>
            </a:fld>
            <a:endParaRPr lang="id-ID"/>
          </a:p>
        </p:txBody>
      </p:sp>
      <p:sp>
        <p:nvSpPr>
          <p:cNvPr id="4" name="Footer Placeholder 3">
            <a:extLst>
              <a:ext uri="{FF2B5EF4-FFF2-40B4-BE49-F238E27FC236}">
                <a16:creationId xmlns:a16="http://schemas.microsoft.com/office/drawing/2014/main" id="{2E1A9BE8-3A1C-4B35-849E-312B165A0163}"/>
              </a:ext>
            </a:extLst>
          </p:cNvPr>
          <p:cNvSpPr>
            <a:spLocks noGrp="1"/>
          </p:cNvSpPr>
          <p:nvPr>
            <p:ph type="ftr" sz="quarter" idx="11"/>
          </p:nvPr>
        </p:nvSpPr>
        <p:spPr/>
        <p:txBody>
          <a:bodyPr/>
          <a:lstStyle/>
          <a:p>
            <a:endParaRPr lang="id-ID"/>
          </a:p>
        </p:txBody>
      </p:sp>
      <p:sp>
        <p:nvSpPr>
          <p:cNvPr id="5" name="Slide Number Placeholder 4">
            <a:extLst>
              <a:ext uri="{FF2B5EF4-FFF2-40B4-BE49-F238E27FC236}">
                <a16:creationId xmlns:a16="http://schemas.microsoft.com/office/drawing/2014/main" id="{40A43204-A528-4CA8-AB94-24075D148349}"/>
              </a:ext>
            </a:extLst>
          </p:cNvPr>
          <p:cNvSpPr>
            <a:spLocks noGrp="1"/>
          </p:cNvSpPr>
          <p:nvPr>
            <p:ph type="sldNum" sz="quarter" idx="12"/>
          </p:nvPr>
        </p:nvSpPr>
        <p:spPr/>
        <p:txBody>
          <a:bodyPr/>
          <a:lstStyle/>
          <a:p>
            <a:fld id="{B20042FD-798D-46CB-AD3B-3E1839FE7E5C}" type="slidenum">
              <a:rPr lang="id-ID" smtClean="0"/>
              <a:t>‹#›</a:t>
            </a:fld>
            <a:endParaRPr lang="id-ID"/>
          </a:p>
        </p:txBody>
      </p:sp>
    </p:spTree>
    <p:extLst>
      <p:ext uri="{BB962C8B-B14F-4D97-AF65-F5344CB8AC3E}">
        <p14:creationId xmlns:p14="http://schemas.microsoft.com/office/powerpoint/2010/main" val="26987760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06F940-85F5-4E8E-A29D-418AFAFDBC7E}"/>
              </a:ext>
            </a:extLst>
          </p:cNvPr>
          <p:cNvSpPr>
            <a:spLocks noGrp="1"/>
          </p:cNvSpPr>
          <p:nvPr>
            <p:ph type="dt" sz="half" idx="10"/>
          </p:nvPr>
        </p:nvSpPr>
        <p:spPr/>
        <p:txBody>
          <a:bodyPr/>
          <a:lstStyle/>
          <a:p>
            <a:fld id="{80FE078F-531B-4135-857C-1872550B3901}" type="datetimeFigureOut">
              <a:rPr lang="id-ID" smtClean="0"/>
              <a:t>11/03/2022</a:t>
            </a:fld>
            <a:endParaRPr lang="id-ID"/>
          </a:p>
        </p:txBody>
      </p:sp>
      <p:sp>
        <p:nvSpPr>
          <p:cNvPr id="3" name="Footer Placeholder 2">
            <a:extLst>
              <a:ext uri="{FF2B5EF4-FFF2-40B4-BE49-F238E27FC236}">
                <a16:creationId xmlns:a16="http://schemas.microsoft.com/office/drawing/2014/main" id="{B43F8107-44C6-4C0D-8B85-8BCBF8D29522}"/>
              </a:ext>
            </a:extLst>
          </p:cNvPr>
          <p:cNvSpPr>
            <a:spLocks noGrp="1"/>
          </p:cNvSpPr>
          <p:nvPr>
            <p:ph type="ftr" sz="quarter" idx="11"/>
          </p:nvPr>
        </p:nvSpPr>
        <p:spPr/>
        <p:txBody>
          <a:bodyPr/>
          <a:lstStyle/>
          <a:p>
            <a:endParaRPr lang="id-ID"/>
          </a:p>
        </p:txBody>
      </p:sp>
      <p:sp>
        <p:nvSpPr>
          <p:cNvPr id="4" name="Slide Number Placeholder 3">
            <a:extLst>
              <a:ext uri="{FF2B5EF4-FFF2-40B4-BE49-F238E27FC236}">
                <a16:creationId xmlns:a16="http://schemas.microsoft.com/office/drawing/2014/main" id="{9A22A6C8-B133-4681-8515-645F8B606932}"/>
              </a:ext>
            </a:extLst>
          </p:cNvPr>
          <p:cNvSpPr>
            <a:spLocks noGrp="1"/>
          </p:cNvSpPr>
          <p:nvPr>
            <p:ph type="sldNum" sz="quarter" idx="12"/>
          </p:nvPr>
        </p:nvSpPr>
        <p:spPr/>
        <p:txBody>
          <a:bodyPr/>
          <a:lstStyle/>
          <a:p>
            <a:fld id="{B20042FD-798D-46CB-AD3B-3E1839FE7E5C}" type="slidenum">
              <a:rPr lang="id-ID" smtClean="0"/>
              <a:t>‹#›</a:t>
            </a:fld>
            <a:endParaRPr lang="id-ID"/>
          </a:p>
        </p:txBody>
      </p:sp>
    </p:spTree>
    <p:extLst>
      <p:ext uri="{BB962C8B-B14F-4D97-AF65-F5344CB8AC3E}">
        <p14:creationId xmlns:p14="http://schemas.microsoft.com/office/powerpoint/2010/main" val="3930440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686E6-05DB-49D6-8129-2EFF78D0CD48}"/>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id-ID"/>
          </a:p>
        </p:txBody>
      </p:sp>
      <p:sp>
        <p:nvSpPr>
          <p:cNvPr id="3" name="Content Placeholder 2">
            <a:extLst>
              <a:ext uri="{FF2B5EF4-FFF2-40B4-BE49-F238E27FC236}">
                <a16:creationId xmlns:a16="http://schemas.microsoft.com/office/drawing/2014/main" id="{4DA7FA12-B4FD-4C12-80C6-8B6F9C97D163}"/>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a:extLst>
              <a:ext uri="{FF2B5EF4-FFF2-40B4-BE49-F238E27FC236}">
                <a16:creationId xmlns:a16="http://schemas.microsoft.com/office/drawing/2014/main" id="{A7B99B44-F0BB-4DB3-893F-E8E96853E996}"/>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64EC3E-4D2C-45D5-878C-2CB140533522}"/>
              </a:ext>
            </a:extLst>
          </p:cNvPr>
          <p:cNvSpPr>
            <a:spLocks noGrp="1"/>
          </p:cNvSpPr>
          <p:nvPr>
            <p:ph type="dt" sz="half" idx="10"/>
          </p:nvPr>
        </p:nvSpPr>
        <p:spPr/>
        <p:txBody>
          <a:bodyPr/>
          <a:lstStyle/>
          <a:p>
            <a:fld id="{80FE078F-531B-4135-857C-1872550B3901}" type="datetimeFigureOut">
              <a:rPr lang="id-ID" smtClean="0"/>
              <a:t>11/03/2022</a:t>
            </a:fld>
            <a:endParaRPr lang="id-ID"/>
          </a:p>
        </p:txBody>
      </p:sp>
      <p:sp>
        <p:nvSpPr>
          <p:cNvPr id="6" name="Footer Placeholder 5">
            <a:extLst>
              <a:ext uri="{FF2B5EF4-FFF2-40B4-BE49-F238E27FC236}">
                <a16:creationId xmlns:a16="http://schemas.microsoft.com/office/drawing/2014/main" id="{5D72B96F-D29F-4829-95E8-5FE652790285}"/>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D7BC2714-D10F-45B5-A2E6-CFADF20F063B}"/>
              </a:ext>
            </a:extLst>
          </p:cNvPr>
          <p:cNvSpPr>
            <a:spLocks noGrp="1"/>
          </p:cNvSpPr>
          <p:nvPr>
            <p:ph type="sldNum" sz="quarter" idx="12"/>
          </p:nvPr>
        </p:nvSpPr>
        <p:spPr/>
        <p:txBody>
          <a:bodyPr/>
          <a:lstStyle/>
          <a:p>
            <a:fld id="{B20042FD-798D-46CB-AD3B-3E1839FE7E5C}" type="slidenum">
              <a:rPr lang="id-ID" smtClean="0"/>
              <a:t>‹#›</a:t>
            </a:fld>
            <a:endParaRPr lang="id-ID"/>
          </a:p>
        </p:txBody>
      </p:sp>
    </p:spTree>
    <p:extLst>
      <p:ext uri="{BB962C8B-B14F-4D97-AF65-F5344CB8AC3E}">
        <p14:creationId xmlns:p14="http://schemas.microsoft.com/office/powerpoint/2010/main" val="4455729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D2B3E-BE87-457E-9C77-84D9A7ABC04D}"/>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id-ID"/>
          </a:p>
        </p:txBody>
      </p:sp>
      <p:sp>
        <p:nvSpPr>
          <p:cNvPr id="3" name="Picture Placeholder 2">
            <a:extLst>
              <a:ext uri="{FF2B5EF4-FFF2-40B4-BE49-F238E27FC236}">
                <a16:creationId xmlns:a16="http://schemas.microsoft.com/office/drawing/2014/main" id="{C489921C-7C12-4441-9993-5D0FCCA058C7}"/>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id-ID"/>
          </a:p>
        </p:txBody>
      </p:sp>
      <p:sp>
        <p:nvSpPr>
          <p:cNvPr id="4" name="Text Placeholder 3">
            <a:extLst>
              <a:ext uri="{FF2B5EF4-FFF2-40B4-BE49-F238E27FC236}">
                <a16:creationId xmlns:a16="http://schemas.microsoft.com/office/drawing/2014/main" id="{966B831D-42E7-476D-9698-9FF28AAE2581}"/>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27EFD4F-9008-49EB-A0E0-085C5A5AE9B4}"/>
              </a:ext>
            </a:extLst>
          </p:cNvPr>
          <p:cNvSpPr>
            <a:spLocks noGrp="1"/>
          </p:cNvSpPr>
          <p:nvPr>
            <p:ph type="dt" sz="half" idx="10"/>
          </p:nvPr>
        </p:nvSpPr>
        <p:spPr/>
        <p:txBody>
          <a:bodyPr/>
          <a:lstStyle/>
          <a:p>
            <a:fld id="{80FE078F-531B-4135-857C-1872550B3901}" type="datetimeFigureOut">
              <a:rPr lang="id-ID" smtClean="0"/>
              <a:t>11/03/2022</a:t>
            </a:fld>
            <a:endParaRPr lang="id-ID"/>
          </a:p>
        </p:txBody>
      </p:sp>
      <p:sp>
        <p:nvSpPr>
          <p:cNvPr id="6" name="Footer Placeholder 5">
            <a:extLst>
              <a:ext uri="{FF2B5EF4-FFF2-40B4-BE49-F238E27FC236}">
                <a16:creationId xmlns:a16="http://schemas.microsoft.com/office/drawing/2014/main" id="{DC8384F6-817C-4FE5-B254-BC824C488001}"/>
              </a:ext>
            </a:extLst>
          </p:cNvPr>
          <p:cNvSpPr>
            <a:spLocks noGrp="1"/>
          </p:cNvSpPr>
          <p:nvPr>
            <p:ph type="ftr" sz="quarter" idx="11"/>
          </p:nvPr>
        </p:nvSpPr>
        <p:spPr/>
        <p:txBody>
          <a:bodyPr/>
          <a:lstStyle/>
          <a:p>
            <a:endParaRPr lang="id-ID"/>
          </a:p>
        </p:txBody>
      </p:sp>
      <p:sp>
        <p:nvSpPr>
          <p:cNvPr id="7" name="Slide Number Placeholder 6">
            <a:extLst>
              <a:ext uri="{FF2B5EF4-FFF2-40B4-BE49-F238E27FC236}">
                <a16:creationId xmlns:a16="http://schemas.microsoft.com/office/drawing/2014/main" id="{E5266B1A-EE60-4905-A48E-6FED49C3FF2A}"/>
              </a:ext>
            </a:extLst>
          </p:cNvPr>
          <p:cNvSpPr>
            <a:spLocks noGrp="1"/>
          </p:cNvSpPr>
          <p:nvPr>
            <p:ph type="sldNum" sz="quarter" idx="12"/>
          </p:nvPr>
        </p:nvSpPr>
        <p:spPr/>
        <p:txBody>
          <a:bodyPr/>
          <a:lstStyle/>
          <a:p>
            <a:fld id="{B20042FD-798D-46CB-AD3B-3E1839FE7E5C}" type="slidenum">
              <a:rPr lang="id-ID" smtClean="0"/>
              <a:t>‹#›</a:t>
            </a:fld>
            <a:endParaRPr lang="id-ID"/>
          </a:p>
        </p:txBody>
      </p:sp>
    </p:spTree>
    <p:extLst>
      <p:ext uri="{BB962C8B-B14F-4D97-AF65-F5344CB8AC3E}">
        <p14:creationId xmlns:p14="http://schemas.microsoft.com/office/powerpoint/2010/main" val="2029301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030F7-0954-4628-A827-B6037D098C81}"/>
              </a:ext>
            </a:extLst>
          </p:cNvPr>
          <p:cNvSpPr>
            <a:spLocks noGrp="1"/>
          </p:cNvSpPr>
          <p:nvPr>
            <p:ph type="title"/>
          </p:nvPr>
        </p:nvSpPr>
        <p:spPr/>
        <p:txBody>
          <a:bodyPr/>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7D0F2E5A-2690-47AF-8BC5-BA8EBEAAEAB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C818A506-96F6-4235-82A2-AD4EECEE5604}"/>
              </a:ext>
            </a:extLst>
          </p:cNvPr>
          <p:cNvSpPr>
            <a:spLocks noGrp="1"/>
          </p:cNvSpPr>
          <p:nvPr>
            <p:ph type="dt" sz="half" idx="10"/>
          </p:nvPr>
        </p:nvSpPr>
        <p:spPr/>
        <p:txBody>
          <a:bodyPr/>
          <a:lstStyle/>
          <a:p>
            <a:fld id="{80FE078F-531B-4135-857C-1872550B3901}" type="datetimeFigureOut">
              <a:rPr lang="id-ID" smtClean="0"/>
              <a:t>11/03/2022</a:t>
            </a:fld>
            <a:endParaRPr lang="id-ID"/>
          </a:p>
        </p:txBody>
      </p:sp>
      <p:sp>
        <p:nvSpPr>
          <p:cNvPr id="5" name="Footer Placeholder 4">
            <a:extLst>
              <a:ext uri="{FF2B5EF4-FFF2-40B4-BE49-F238E27FC236}">
                <a16:creationId xmlns:a16="http://schemas.microsoft.com/office/drawing/2014/main" id="{7D388EDD-987F-40CC-8074-A5A92E2FD1DD}"/>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05ACBFD9-44D5-4597-B20A-DB6DB8CFE008}"/>
              </a:ext>
            </a:extLst>
          </p:cNvPr>
          <p:cNvSpPr>
            <a:spLocks noGrp="1"/>
          </p:cNvSpPr>
          <p:nvPr>
            <p:ph type="sldNum" sz="quarter" idx="12"/>
          </p:nvPr>
        </p:nvSpPr>
        <p:spPr/>
        <p:txBody>
          <a:bodyPr/>
          <a:lstStyle/>
          <a:p>
            <a:fld id="{B20042FD-798D-46CB-AD3B-3E1839FE7E5C}" type="slidenum">
              <a:rPr lang="id-ID" smtClean="0"/>
              <a:t>‹#›</a:t>
            </a:fld>
            <a:endParaRPr lang="id-ID"/>
          </a:p>
        </p:txBody>
      </p:sp>
    </p:spTree>
    <p:extLst>
      <p:ext uri="{BB962C8B-B14F-4D97-AF65-F5344CB8AC3E}">
        <p14:creationId xmlns:p14="http://schemas.microsoft.com/office/powerpoint/2010/main" val="2755074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B5BEA9-E1EE-482D-989C-9566136F9A72}"/>
              </a:ext>
            </a:extLst>
          </p:cNvPr>
          <p:cNvSpPr>
            <a:spLocks noGrp="1"/>
          </p:cNvSpPr>
          <p:nvPr>
            <p:ph type="title" orient="vert"/>
          </p:nvPr>
        </p:nvSpPr>
        <p:spPr>
          <a:xfrm>
            <a:off x="8722628" y="365125"/>
            <a:ext cx="2628215" cy="5811838"/>
          </a:xfrm>
        </p:spPr>
        <p:txBody>
          <a:bodyPr vert="eaVert"/>
          <a:lstStyle/>
          <a:p>
            <a:r>
              <a:rPr lang="en-US"/>
              <a:t>Click to edit Master title style</a:t>
            </a:r>
            <a:endParaRPr lang="id-ID"/>
          </a:p>
        </p:txBody>
      </p:sp>
      <p:sp>
        <p:nvSpPr>
          <p:cNvPr id="3" name="Vertical Text Placeholder 2">
            <a:extLst>
              <a:ext uri="{FF2B5EF4-FFF2-40B4-BE49-F238E27FC236}">
                <a16:creationId xmlns:a16="http://schemas.microsoft.com/office/drawing/2014/main" id="{4F594B2C-EE1A-481E-B27F-66C9157E39AE}"/>
              </a:ext>
            </a:extLst>
          </p:cNvPr>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4307FE02-C92C-47E9-A3CC-8382E4756230}"/>
              </a:ext>
            </a:extLst>
          </p:cNvPr>
          <p:cNvSpPr>
            <a:spLocks noGrp="1"/>
          </p:cNvSpPr>
          <p:nvPr>
            <p:ph type="dt" sz="half" idx="10"/>
          </p:nvPr>
        </p:nvSpPr>
        <p:spPr/>
        <p:txBody>
          <a:bodyPr/>
          <a:lstStyle/>
          <a:p>
            <a:fld id="{80FE078F-531B-4135-857C-1872550B3901}" type="datetimeFigureOut">
              <a:rPr lang="id-ID" smtClean="0"/>
              <a:t>11/03/2022</a:t>
            </a:fld>
            <a:endParaRPr lang="id-ID"/>
          </a:p>
        </p:txBody>
      </p:sp>
      <p:sp>
        <p:nvSpPr>
          <p:cNvPr id="5" name="Footer Placeholder 4">
            <a:extLst>
              <a:ext uri="{FF2B5EF4-FFF2-40B4-BE49-F238E27FC236}">
                <a16:creationId xmlns:a16="http://schemas.microsoft.com/office/drawing/2014/main" id="{00F7963F-ECE0-4C15-A874-4310E88111D5}"/>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BCE689D1-FBF7-42AA-9AAD-30EE0D843A77}"/>
              </a:ext>
            </a:extLst>
          </p:cNvPr>
          <p:cNvSpPr>
            <a:spLocks noGrp="1"/>
          </p:cNvSpPr>
          <p:nvPr>
            <p:ph type="sldNum" sz="quarter" idx="12"/>
          </p:nvPr>
        </p:nvSpPr>
        <p:spPr/>
        <p:txBody>
          <a:bodyPr/>
          <a:lstStyle/>
          <a:p>
            <a:fld id="{B20042FD-798D-46CB-AD3B-3E1839FE7E5C}" type="slidenum">
              <a:rPr lang="id-ID" smtClean="0"/>
              <a:t>‹#›</a:t>
            </a:fld>
            <a:endParaRPr lang="id-ID"/>
          </a:p>
        </p:txBody>
      </p:sp>
    </p:spTree>
    <p:extLst>
      <p:ext uri="{BB962C8B-B14F-4D97-AF65-F5344CB8AC3E}">
        <p14:creationId xmlns:p14="http://schemas.microsoft.com/office/powerpoint/2010/main" val="23730397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1EC955-D1C9-453E-8F6D-1EA4CEF6B9AA}"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D8471-CB8F-46EE-89E8-0EA95706ABF0}" type="slidenum">
              <a:rPr lang="en-US" smtClean="0"/>
              <a:t>‹#›</a:t>
            </a:fld>
            <a:endParaRPr lang="en-US"/>
          </a:p>
        </p:txBody>
      </p:sp>
    </p:spTree>
    <p:extLst>
      <p:ext uri="{BB962C8B-B14F-4D97-AF65-F5344CB8AC3E}">
        <p14:creationId xmlns:p14="http://schemas.microsoft.com/office/powerpoint/2010/main" val="2865307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EC955-D1C9-453E-8F6D-1EA4CEF6B9AA}"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D8471-CB8F-46EE-89E8-0EA95706ABF0}" type="slidenum">
              <a:rPr lang="en-US" smtClean="0"/>
              <a:t>‹#›</a:t>
            </a:fld>
            <a:endParaRPr lang="en-US"/>
          </a:p>
        </p:txBody>
      </p:sp>
    </p:spTree>
    <p:extLst>
      <p:ext uri="{BB962C8B-B14F-4D97-AF65-F5344CB8AC3E}">
        <p14:creationId xmlns:p14="http://schemas.microsoft.com/office/powerpoint/2010/main" val="4245973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884962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21EC955-D1C9-453E-8F6D-1EA4CEF6B9AA}"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D8471-CB8F-46EE-89E8-0EA95706ABF0}" type="slidenum">
              <a:rPr lang="en-US" smtClean="0"/>
              <a:t>‹#›</a:t>
            </a:fld>
            <a:endParaRPr lang="en-US"/>
          </a:p>
        </p:txBody>
      </p:sp>
    </p:spTree>
    <p:extLst>
      <p:ext uri="{BB962C8B-B14F-4D97-AF65-F5344CB8AC3E}">
        <p14:creationId xmlns:p14="http://schemas.microsoft.com/office/powerpoint/2010/main" val="1701311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1EC955-D1C9-453E-8F6D-1EA4CEF6B9AA}"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D8471-CB8F-46EE-89E8-0EA95706ABF0}" type="slidenum">
              <a:rPr lang="en-US" smtClean="0"/>
              <a:t>‹#›</a:t>
            </a:fld>
            <a:endParaRPr lang="en-US"/>
          </a:p>
        </p:txBody>
      </p:sp>
    </p:spTree>
    <p:extLst>
      <p:ext uri="{BB962C8B-B14F-4D97-AF65-F5344CB8AC3E}">
        <p14:creationId xmlns:p14="http://schemas.microsoft.com/office/powerpoint/2010/main" val="1648766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21EC955-D1C9-453E-8F6D-1EA4CEF6B9AA}" type="datetimeFigureOut">
              <a:rPr lang="en-US" smtClean="0"/>
              <a:t>3/11/2022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AD8471-CB8F-46EE-89E8-0EA95706ABF0}" type="slidenum">
              <a:rPr lang="en-US" smtClean="0"/>
              <a:t>‹#›</a:t>
            </a:fld>
            <a:endParaRPr lang="en-US"/>
          </a:p>
        </p:txBody>
      </p:sp>
    </p:spTree>
    <p:extLst>
      <p:ext uri="{BB962C8B-B14F-4D97-AF65-F5344CB8AC3E}">
        <p14:creationId xmlns:p14="http://schemas.microsoft.com/office/powerpoint/2010/main" val="238762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21EC955-D1C9-453E-8F6D-1EA4CEF6B9AA}" type="datetimeFigureOut">
              <a:rPr lang="en-US" smtClean="0"/>
              <a:t>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AD8471-CB8F-46EE-89E8-0EA95706ABF0}" type="slidenum">
              <a:rPr lang="en-US" smtClean="0"/>
              <a:t>‹#›</a:t>
            </a:fld>
            <a:endParaRPr lang="en-US"/>
          </a:p>
        </p:txBody>
      </p:sp>
    </p:spTree>
    <p:extLst>
      <p:ext uri="{BB962C8B-B14F-4D97-AF65-F5344CB8AC3E}">
        <p14:creationId xmlns:p14="http://schemas.microsoft.com/office/powerpoint/2010/main" val="2972423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EC955-D1C9-453E-8F6D-1EA4CEF6B9AA}" type="datetimeFigureOut">
              <a:rPr lang="en-US" smtClean="0"/>
              <a:t>3/11/2022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AD8471-CB8F-46EE-89E8-0EA95706ABF0}" type="slidenum">
              <a:rPr lang="en-US" smtClean="0"/>
              <a:t>‹#›</a:t>
            </a:fld>
            <a:endParaRPr lang="en-US"/>
          </a:p>
        </p:txBody>
      </p:sp>
    </p:spTree>
    <p:extLst>
      <p:ext uri="{BB962C8B-B14F-4D97-AF65-F5344CB8AC3E}">
        <p14:creationId xmlns:p14="http://schemas.microsoft.com/office/powerpoint/2010/main" val="3506988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1EC955-D1C9-453E-8F6D-1EA4CEF6B9AA}"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D8471-CB8F-46EE-89E8-0EA95706ABF0}" type="slidenum">
              <a:rPr lang="en-US" smtClean="0"/>
              <a:t>‹#›</a:t>
            </a:fld>
            <a:endParaRPr lang="en-US"/>
          </a:p>
        </p:txBody>
      </p:sp>
    </p:spTree>
    <p:extLst>
      <p:ext uri="{BB962C8B-B14F-4D97-AF65-F5344CB8AC3E}">
        <p14:creationId xmlns:p14="http://schemas.microsoft.com/office/powerpoint/2010/main" val="3473616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1EC955-D1C9-453E-8F6D-1EA4CEF6B9AA}"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D8471-CB8F-46EE-89E8-0EA95706ABF0}" type="slidenum">
              <a:rPr lang="en-US" smtClean="0"/>
              <a:t>‹#›</a:t>
            </a:fld>
            <a:endParaRPr lang="en-US"/>
          </a:p>
        </p:txBody>
      </p:sp>
    </p:spTree>
    <p:extLst>
      <p:ext uri="{BB962C8B-B14F-4D97-AF65-F5344CB8AC3E}">
        <p14:creationId xmlns:p14="http://schemas.microsoft.com/office/powerpoint/2010/main" val="3120414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EC955-D1C9-453E-8F6D-1EA4CEF6B9AA}"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D8471-CB8F-46EE-89E8-0EA95706ABF0}" type="slidenum">
              <a:rPr lang="en-US" smtClean="0"/>
              <a:t>‹#›</a:t>
            </a:fld>
            <a:endParaRPr lang="en-US"/>
          </a:p>
        </p:txBody>
      </p:sp>
    </p:spTree>
    <p:extLst>
      <p:ext uri="{BB962C8B-B14F-4D97-AF65-F5344CB8AC3E}">
        <p14:creationId xmlns:p14="http://schemas.microsoft.com/office/powerpoint/2010/main" val="701683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1EC955-D1C9-453E-8F6D-1EA4CEF6B9AA}"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D8471-CB8F-46EE-89E8-0EA95706ABF0}" type="slidenum">
              <a:rPr lang="en-US" smtClean="0"/>
              <a:t>‹#›</a:t>
            </a:fld>
            <a:endParaRPr lang="en-US"/>
          </a:p>
        </p:txBody>
      </p:sp>
    </p:spTree>
    <p:extLst>
      <p:ext uri="{BB962C8B-B14F-4D97-AF65-F5344CB8AC3E}">
        <p14:creationId xmlns:p14="http://schemas.microsoft.com/office/powerpoint/2010/main" val="41674385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7834" y="2870635"/>
            <a:ext cx="5930678" cy="711081"/>
          </a:xfrm>
          <a:prstGeom prst="rect">
            <a:avLst/>
          </a:prstGeom>
        </p:spPr>
        <p:txBody>
          <a:bodyPr>
            <a:normAutofit/>
          </a:bodyPr>
          <a:lstStyle>
            <a:lvl1pPr algn="ctr">
              <a:defRPr sz="3599"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a:xfrm>
            <a:off x="837982" y="6356351"/>
            <a:ext cx="2742486" cy="365125"/>
          </a:xfrm>
          <a:prstGeom prst="rect">
            <a:avLst/>
          </a:prstGeom>
        </p:spPr>
        <p:txBody>
          <a:bodyPr/>
          <a:lstStyle/>
          <a:p>
            <a:fld id="{425404F2-BE9A-4460-8815-8F645183555F}" type="datetimeFigureOut">
              <a:rPr lang="en-US" smtClean="0"/>
              <a:pPr/>
              <a:t>3/11/2022</a:t>
            </a:fld>
            <a:endParaRPr lang="en-US"/>
          </a:p>
        </p:txBody>
      </p:sp>
      <p:sp>
        <p:nvSpPr>
          <p:cNvPr id="4" name="Footer Placeholder 3"/>
          <p:cNvSpPr>
            <a:spLocks noGrp="1"/>
          </p:cNvSpPr>
          <p:nvPr>
            <p:ph type="ftr" sz="quarter" idx="11"/>
          </p:nvPr>
        </p:nvSpPr>
        <p:spPr>
          <a:xfrm>
            <a:off x="4037549" y="6356351"/>
            <a:ext cx="4113728"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08357" y="6356351"/>
            <a:ext cx="2742486" cy="365125"/>
          </a:xfrm>
          <a:prstGeom prst="rect">
            <a:avLst/>
          </a:prstGeom>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341862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normAutofit/>
          </a:bodyPr>
          <a:lstStyle>
            <a:lvl1pPr>
              <a:defRPr sz="1800">
                <a:solidFill>
                  <a:schemeClr val="tx1">
                    <a:lumMod val="75000"/>
                    <a:lumOff val="25000"/>
                  </a:schemeClr>
                </a:solidFill>
              </a:defRPr>
            </a:lvl1pPr>
            <a:lvl2pPr>
              <a:defRPr sz="2800"/>
            </a:lvl2pPr>
            <a:lvl3pPr>
              <a:defRPr sz="2400"/>
            </a:lvl3pPr>
            <a:lvl4pPr>
              <a:defRPr sz="2000"/>
            </a:lvl4pPr>
            <a:lvl5pPr>
              <a:defRPr sz="2000"/>
            </a:lvl5pPr>
            <a:lvl6pPr>
              <a:defRPr sz="2400"/>
            </a:lvl6pPr>
            <a:lvl7pPr>
              <a:defRPr sz="2400"/>
            </a:lvl7pPr>
            <a:lvl8pPr>
              <a:defRPr sz="2400"/>
            </a:lvl8pPr>
            <a:lvl9pPr>
              <a:defRPr sz="2400"/>
            </a:lvl9pPr>
          </a:lstStyle>
          <a:p>
            <a:pPr lvl="0"/>
            <a:r>
              <a:rPr lang="en-US" dirty="0"/>
              <a:t>Click to edit Master text styles</a:t>
            </a:r>
          </a:p>
        </p:txBody>
      </p:sp>
      <p:sp>
        <p:nvSpPr>
          <p:cNvPr id="4" name="Content Placeholder 3"/>
          <p:cNvSpPr>
            <a:spLocks noGrp="1"/>
          </p:cNvSpPr>
          <p:nvPr>
            <p:ph sz="half" idx="2"/>
          </p:nvPr>
        </p:nvSpPr>
        <p:spPr>
          <a:xfrm>
            <a:off x="6195986" y="1600201"/>
            <a:ext cx="5383398" cy="4525963"/>
          </a:xfrm>
        </p:spPr>
        <p:txBody>
          <a:bodyPr>
            <a:normAutofit/>
          </a:bodyPr>
          <a:lstStyle>
            <a:lvl1pPr>
              <a:defRPr sz="1800">
                <a:solidFill>
                  <a:schemeClr val="tx1">
                    <a:lumMod val="75000"/>
                    <a:lumOff val="25000"/>
                  </a:schemeClr>
                </a:solidFill>
              </a:defRPr>
            </a:lvl1pPr>
            <a:lvl2pPr>
              <a:defRPr sz="2800"/>
            </a:lvl2pPr>
            <a:lvl3pPr>
              <a:defRPr sz="2400"/>
            </a:lvl3pPr>
            <a:lvl4pPr>
              <a:defRPr sz="2000"/>
            </a:lvl4pPr>
            <a:lvl5pPr>
              <a:defRPr sz="2000"/>
            </a:lvl5pPr>
            <a:lvl6pPr>
              <a:defRPr sz="2400"/>
            </a:lvl6pPr>
            <a:lvl7pPr>
              <a:defRPr sz="2400"/>
            </a:lvl7pPr>
            <a:lvl8pPr>
              <a:defRPr sz="2400"/>
            </a:lvl8pPr>
            <a:lvl9pPr>
              <a:defRPr sz="24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2869356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7"/>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03B140-240B-4B11-970E-D617603030C2}"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40B04E-6F37-408A-89FA-64C33C1016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6547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3B140-240B-4B11-970E-D617603030C2}"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40B04E-6F37-408A-89FA-64C33C1016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0767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2"/>
            <a:ext cx="10360501" cy="1362075"/>
          </a:xfrm>
        </p:spPr>
        <p:txBody>
          <a:bodyPr anchor="t"/>
          <a:lstStyle>
            <a:lvl1pPr algn="l">
              <a:defRPr sz="3999"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1999">
                <a:solidFill>
                  <a:schemeClr val="tx1">
                    <a:tint val="7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03B140-240B-4B11-970E-D617603030C2}"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40B04E-6F37-408A-89FA-64C33C1016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6136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2"/>
            <a:ext cx="5383398"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2"/>
            <a:ext cx="5383398" cy="4525963"/>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03B140-240B-4B11-970E-D617603030C2}" type="datetimeFigureOut">
              <a:rPr lang="en-US" smtClean="0">
                <a:solidFill>
                  <a:prstClr val="black">
                    <a:tint val="75000"/>
                  </a:prstClr>
                </a:solidFill>
              </a:rPr>
              <a:pPr/>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40B04E-6F37-408A-89FA-64C33C1016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85223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2" y="1535113"/>
            <a:ext cx="5385514"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2" y="2174875"/>
            <a:ext cx="5385514"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5" y="1535113"/>
            <a:ext cx="5387630" cy="63976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5" y="2174875"/>
            <a:ext cx="5387630"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03B140-240B-4B11-970E-D617603030C2}" type="datetimeFigureOut">
              <a:rPr lang="en-US" smtClean="0">
                <a:solidFill>
                  <a:prstClr val="black">
                    <a:tint val="75000"/>
                  </a:prstClr>
                </a:solidFill>
              </a:rPr>
              <a:pPr/>
              <a:t>3/11/2022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40B04E-6F37-408A-89FA-64C33C1016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827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03B140-240B-4B11-970E-D617603030C2}" type="datetimeFigureOut">
              <a:rPr lang="en-US" smtClean="0">
                <a:solidFill>
                  <a:prstClr val="black">
                    <a:tint val="75000"/>
                  </a:prstClr>
                </a:solidFill>
              </a:rPr>
              <a:pPr/>
              <a:t>3/11/2022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40B04E-6F37-408A-89FA-64C33C1016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349759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3B140-240B-4B11-970E-D617603030C2}" type="datetimeFigureOut">
              <a:rPr lang="en-US" smtClean="0">
                <a:solidFill>
                  <a:prstClr val="black">
                    <a:tint val="75000"/>
                  </a:prstClr>
                </a:solidFill>
              </a:rPr>
              <a:pPr/>
              <a:t>3/11/2022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40B04E-6F37-408A-89FA-64C33C1016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98136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1999"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2" y="1435102"/>
            <a:ext cx="4010039" cy="4691063"/>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03B140-240B-4B11-970E-D617603030C2}" type="datetimeFigureOut">
              <a:rPr lang="en-US" smtClean="0">
                <a:solidFill>
                  <a:prstClr val="black">
                    <a:tint val="75000"/>
                  </a:prstClr>
                </a:solidFill>
              </a:rPr>
              <a:pPr/>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40B04E-6F37-408A-89FA-64C33C1016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8711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1999"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03B140-240B-4B11-970E-D617603030C2}" type="datetimeFigureOut">
              <a:rPr lang="en-US" smtClean="0">
                <a:solidFill>
                  <a:prstClr val="black">
                    <a:tint val="75000"/>
                  </a:prstClr>
                </a:solidFill>
              </a:rPr>
              <a:pPr/>
              <a:t>3/11/2022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40B04E-6F37-408A-89FA-64C33C1016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69933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3B140-240B-4B11-970E-D617603030C2}"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40B04E-6F37-408A-89FA-64C33C1016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296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dirty="0"/>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0892781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40"/>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3B140-240B-4B11-970E-D617603030C2}"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40B04E-6F37-408A-89FA-64C33C1016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289208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p:nvSpPr>
        <p:spPr>
          <a:xfrm>
            <a:off x="0" y="3886200"/>
            <a:ext cx="12188825" cy="2971800"/>
          </a:xfrm>
          <a:prstGeom prst="rect">
            <a:avLst/>
          </a:prstGeom>
          <a:gradFill flip="none" rotWithShape="1">
            <a:gsLst>
              <a:gs pos="100000">
                <a:schemeClr val="bg1">
                  <a:lumMod val="65000"/>
                  <a:alpha val="53000"/>
                </a:schemeClr>
              </a:gs>
              <a:gs pos="0">
                <a:schemeClr val="bg1">
                  <a:lumMod val="9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rtlCol="0" anchor="ctr"/>
          <a:lstStyle/>
          <a:p>
            <a:pPr algn="ctr"/>
            <a:endParaRPr lang="en-US">
              <a:solidFill>
                <a:prstClr val="white"/>
              </a:solidFill>
            </a:endParaRPr>
          </a:p>
        </p:txBody>
      </p:sp>
      <p:sp>
        <p:nvSpPr>
          <p:cNvPr id="2" name="Title 1"/>
          <p:cNvSpPr>
            <a:spLocks noGrp="1"/>
          </p:cNvSpPr>
          <p:nvPr>
            <p:ph type="ctrTitle"/>
          </p:nvPr>
        </p:nvSpPr>
        <p:spPr>
          <a:xfrm>
            <a:off x="914162" y="3887117"/>
            <a:ext cx="10360501" cy="610820"/>
          </a:xfrm>
        </p:spPr>
        <p:txBody>
          <a:bodyPr/>
          <a:lstStyle>
            <a:lvl1pPr algn="ctr">
              <a:defRPr lang="en-US" sz="4000" kern="1200" smtClean="0">
                <a:solidFill>
                  <a:schemeClr val="tx1">
                    <a:lumMod val="75000"/>
                    <a:lumOff val="25000"/>
                  </a:schemeClr>
                </a:solidFill>
                <a:latin typeface="+mj-lt"/>
                <a:ea typeface="+mj-ea"/>
                <a:cs typeface="+mj-cs"/>
              </a:defRPr>
            </a:lvl1pPr>
          </a:lstStyle>
          <a:p>
            <a:r>
              <a:rPr lang="en-US"/>
              <a:t>Click to edit Master title style</a:t>
            </a:r>
          </a:p>
        </p:txBody>
      </p:sp>
      <p:sp>
        <p:nvSpPr>
          <p:cNvPr id="3" name="Subtitle 2"/>
          <p:cNvSpPr>
            <a:spLocks noGrp="1"/>
          </p:cNvSpPr>
          <p:nvPr>
            <p:ph type="subTitle" idx="1"/>
          </p:nvPr>
        </p:nvSpPr>
        <p:spPr>
          <a:xfrm>
            <a:off x="1828324" y="4399020"/>
            <a:ext cx="8532178" cy="764440"/>
          </a:xfrm>
        </p:spPr>
        <p:txBody>
          <a:bodyPr>
            <a:normAutofit/>
          </a:bodyPr>
          <a:lstStyle>
            <a:lvl1pPr marL="0" indent="0" algn="ctr">
              <a:buNone/>
              <a:defRPr lang="en-US" sz="2400" kern="1200" smtClean="0">
                <a:solidFill>
                  <a:schemeClr val="tx1">
                    <a:lumMod val="65000"/>
                    <a:lumOff val="35000"/>
                  </a:schemeClr>
                </a:solidFill>
                <a:latin typeface="+mj-lt"/>
                <a:ea typeface="+mj-ea"/>
                <a:cs typeface="+mj-cs"/>
              </a:defRPr>
            </a:lvl1pPr>
            <a:lvl2pPr marL="609468" indent="0" algn="ctr">
              <a:buNone/>
              <a:defRPr>
                <a:solidFill>
                  <a:schemeClr val="tx1">
                    <a:tint val="75000"/>
                  </a:schemeClr>
                </a:solidFill>
              </a:defRPr>
            </a:lvl2pPr>
            <a:lvl3pPr marL="1218936" indent="0" algn="ctr">
              <a:buNone/>
              <a:defRPr>
                <a:solidFill>
                  <a:schemeClr val="tx1">
                    <a:tint val="75000"/>
                  </a:schemeClr>
                </a:solidFill>
              </a:defRPr>
            </a:lvl3pPr>
            <a:lvl4pPr marL="1828404" indent="0" algn="ctr">
              <a:buNone/>
              <a:defRPr>
                <a:solidFill>
                  <a:schemeClr val="tx1">
                    <a:tint val="75000"/>
                  </a:schemeClr>
                </a:solidFill>
              </a:defRPr>
            </a:lvl4pPr>
            <a:lvl5pPr marL="2437872" indent="0" algn="ctr">
              <a:buNone/>
              <a:defRPr>
                <a:solidFill>
                  <a:schemeClr val="tx1">
                    <a:tint val="75000"/>
                  </a:schemeClr>
                </a:solidFill>
              </a:defRPr>
            </a:lvl5pPr>
            <a:lvl6pPr marL="3047340" indent="0" algn="ctr">
              <a:buNone/>
              <a:defRPr>
                <a:solidFill>
                  <a:schemeClr val="tx1">
                    <a:tint val="75000"/>
                  </a:schemeClr>
                </a:solidFill>
              </a:defRPr>
            </a:lvl6pPr>
            <a:lvl7pPr marL="3656808" indent="0" algn="ctr">
              <a:buNone/>
              <a:defRPr>
                <a:solidFill>
                  <a:schemeClr val="tx1">
                    <a:tint val="75000"/>
                  </a:schemeClr>
                </a:solidFill>
              </a:defRPr>
            </a:lvl7pPr>
            <a:lvl8pPr marL="4266275" indent="0" algn="ctr">
              <a:buNone/>
              <a:defRPr>
                <a:solidFill>
                  <a:schemeClr val="tx1">
                    <a:tint val="75000"/>
                  </a:schemeClr>
                </a:solidFill>
              </a:defRPr>
            </a:lvl8pPr>
            <a:lvl9pPr marL="487574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78D6DB-6798-42D2-B9AD-FC6F1C72FC30}" type="datetimeFigureOut">
              <a:rPr lang="en-US" smtClean="0"/>
              <a:pPr/>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EDE275-BE14-4364-AEA2-5F5667C0FD49}" type="slidenum">
              <a:rPr lang="en-US" smtClean="0"/>
              <a:pPr/>
              <a:t>‹#›</a:t>
            </a:fld>
            <a:endParaRPr lang="en-US"/>
          </a:p>
        </p:txBody>
      </p:sp>
    </p:spTree>
    <p:extLst>
      <p:ext uri="{BB962C8B-B14F-4D97-AF65-F5344CB8AC3E}">
        <p14:creationId xmlns:p14="http://schemas.microsoft.com/office/powerpoint/2010/main" val="34139604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25404F2-BE9A-4460-8815-8F645183555F}" type="datetimeFigureOut">
              <a:rPr lang="en-US" smtClean="0"/>
              <a:pPr/>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3117181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7525839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5404F2-BE9A-4460-8815-8F645183555F}" type="datetimeFigureOut">
              <a:rPr lang="en-US" smtClean="0"/>
              <a:pPr/>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8373070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1"/>
            <a:ext cx="5383398"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5404F2-BE9A-4460-8815-8F645183555F}" type="datetimeFigureOut">
              <a:rPr lang="en-US" smtClean="0"/>
              <a:pPr/>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6292513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25404F2-BE9A-4460-8815-8F645183555F}" type="datetimeFigureOut">
              <a:rPr lang="en-US" smtClean="0"/>
              <a:pPr/>
              <a:t>3/11/2022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2310637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8060909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1_Title Only">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a:lvl1pPr>
          </a:lstStyle>
          <a:p>
            <a:r>
              <a:rPr lang="en-US"/>
              <a:t>Click to edit Master title style</a:t>
            </a:r>
          </a:p>
        </p:txBody>
      </p:sp>
      <p:sp>
        <p:nvSpPr>
          <p:cNvPr id="3" name="Date Placeholder 2"/>
          <p:cNvSpPr>
            <a:spLocks noGrp="1"/>
          </p:cNvSpPr>
          <p:nvPr>
            <p:ph type="dt" sz="half" idx="10"/>
          </p:nvPr>
        </p:nvSpPr>
        <p:spPr/>
        <p:txBody>
          <a:bodyPr/>
          <a:lstStyle/>
          <a:p>
            <a:fld id="{425404F2-BE9A-4460-8815-8F645183555F}" type="datetimeFigureOut">
              <a:rPr lang="en-US" smtClean="0"/>
              <a:pPr/>
              <a:t>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9512202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3/11/2022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97944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404F2-BE9A-4460-8815-8F645183555F}" type="datetimeFigureOut">
              <a:rPr lang="en-US" smtClean="0"/>
              <a:pPr/>
              <a:t>3/11/2022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11839454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2471847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25404F2-BE9A-4460-8815-8F645183555F}" type="datetimeFigureOut">
              <a:rPr lang="en-US" smtClean="0"/>
              <a:pPr/>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509441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611781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25404F2-BE9A-4460-8815-8F645183555F}" type="datetimeFigureOut">
              <a:rPr lang="en-US" smtClean="0"/>
              <a:pPr/>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3956381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7834" y="2870633"/>
            <a:ext cx="5930678"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41057526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E897B-D0C0-44E0-95A9-C4C3D67A4A46}"/>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2E8F7A5B-0FCD-4969-A2AB-ED8AE27F4BD2}"/>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E3922-3415-44FF-88B2-8934161BE22D}"/>
              </a:ext>
            </a:extLst>
          </p:cNvPr>
          <p:cNvSpPr>
            <a:spLocks noGrp="1"/>
          </p:cNvSpPr>
          <p:nvPr>
            <p:ph type="dt" sz="half" idx="10"/>
          </p:nvPr>
        </p:nvSpPr>
        <p:spPr/>
        <p:txBody>
          <a:bodyPr/>
          <a:lstStyle/>
          <a:p>
            <a:fld id="{40E08F81-FE77-4832-9CC3-B0D3D586B13B}" type="datetimeFigureOut">
              <a:rPr lang="en-US" smtClean="0"/>
              <a:t>3/11/2022</a:t>
            </a:fld>
            <a:endParaRPr lang="en-US"/>
          </a:p>
        </p:txBody>
      </p:sp>
      <p:sp>
        <p:nvSpPr>
          <p:cNvPr id="5" name="Footer Placeholder 4">
            <a:extLst>
              <a:ext uri="{FF2B5EF4-FFF2-40B4-BE49-F238E27FC236}">
                <a16:creationId xmlns:a16="http://schemas.microsoft.com/office/drawing/2014/main" id="{39894F91-C300-4EAF-96C5-A9EE0E214D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04766F-61D1-4D1A-B80F-522F8AF04FD1}"/>
              </a:ext>
            </a:extLst>
          </p:cNvPr>
          <p:cNvSpPr>
            <a:spLocks noGrp="1"/>
          </p:cNvSpPr>
          <p:nvPr>
            <p:ph type="sldNum" sz="quarter" idx="12"/>
          </p:nvPr>
        </p:nvSpPr>
        <p:spPr/>
        <p:txBody>
          <a:bodyPr/>
          <a:lstStyle/>
          <a:p>
            <a:fld id="{4170C394-2E38-43CF-BD5E-13975365F3B6}" type="slidenum">
              <a:rPr lang="en-US" smtClean="0"/>
              <a:t>‹#›</a:t>
            </a:fld>
            <a:endParaRPr lang="en-US"/>
          </a:p>
        </p:txBody>
      </p:sp>
    </p:spTree>
    <p:extLst>
      <p:ext uri="{BB962C8B-B14F-4D97-AF65-F5344CB8AC3E}">
        <p14:creationId xmlns:p14="http://schemas.microsoft.com/office/powerpoint/2010/main" val="2300435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D8B85-1EB1-473D-9BA5-FCBFCC9906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658DB-7CD8-4FED-8C88-9319956782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D7AFEB-3BC2-451D-9597-C0631EE9B090}"/>
              </a:ext>
            </a:extLst>
          </p:cNvPr>
          <p:cNvSpPr>
            <a:spLocks noGrp="1"/>
          </p:cNvSpPr>
          <p:nvPr>
            <p:ph type="dt" sz="half" idx="10"/>
          </p:nvPr>
        </p:nvSpPr>
        <p:spPr/>
        <p:txBody>
          <a:bodyPr/>
          <a:lstStyle/>
          <a:p>
            <a:fld id="{40E08F81-FE77-4832-9CC3-B0D3D586B13B}" type="datetimeFigureOut">
              <a:rPr lang="en-US" smtClean="0"/>
              <a:t>3/11/2022</a:t>
            </a:fld>
            <a:endParaRPr lang="en-US"/>
          </a:p>
        </p:txBody>
      </p:sp>
      <p:sp>
        <p:nvSpPr>
          <p:cNvPr id="5" name="Footer Placeholder 4">
            <a:extLst>
              <a:ext uri="{FF2B5EF4-FFF2-40B4-BE49-F238E27FC236}">
                <a16:creationId xmlns:a16="http://schemas.microsoft.com/office/drawing/2014/main" id="{6DBB6297-1E5E-4D47-9529-BC0CDF34B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499590-C3A6-4E04-AF50-27FAB74A6446}"/>
              </a:ext>
            </a:extLst>
          </p:cNvPr>
          <p:cNvSpPr>
            <a:spLocks noGrp="1"/>
          </p:cNvSpPr>
          <p:nvPr>
            <p:ph type="sldNum" sz="quarter" idx="12"/>
          </p:nvPr>
        </p:nvSpPr>
        <p:spPr/>
        <p:txBody>
          <a:bodyPr/>
          <a:lstStyle/>
          <a:p>
            <a:fld id="{4170C394-2E38-43CF-BD5E-13975365F3B6}" type="slidenum">
              <a:rPr lang="en-US" smtClean="0"/>
              <a:t>‹#›</a:t>
            </a:fld>
            <a:endParaRPr lang="en-US"/>
          </a:p>
        </p:txBody>
      </p:sp>
    </p:spTree>
    <p:extLst>
      <p:ext uri="{BB962C8B-B14F-4D97-AF65-F5344CB8AC3E}">
        <p14:creationId xmlns:p14="http://schemas.microsoft.com/office/powerpoint/2010/main" val="25260640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51CC5-14F4-4E9E-8650-2B60D2D4E280}"/>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F78064F5-0AAF-4CAD-89E8-59E84BF91F7F}"/>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766DF7-75FF-4D34-91D0-97628BE6CE49}"/>
              </a:ext>
            </a:extLst>
          </p:cNvPr>
          <p:cNvSpPr>
            <a:spLocks noGrp="1"/>
          </p:cNvSpPr>
          <p:nvPr>
            <p:ph type="dt" sz="half" idx="10"/>
          </p:nvPr>
        </p:nvSpPr>
        <p:spPr/>
        <p:txBody>
          <a:bodyPr/>
          <a:lstStyle/>
          <a:p>
            <a:fld id="{40E08F81-FE77-4832-9CC3-B0D3D586B13B}" type="datetimeFigureOut">
              <a:rPr lang="en-US" smtClean="0"/>
              <a:t>3/11/2022</a:t>
            </a:fld>
            <a:endParaRPr lang="en-US"/>
          </a:p>
        </p:txBody>
      </p:sp>
      <p:sp>
        <p:nvSpPr>
          <p:cNvPr id="5" name="Footer Placeholder 4">
            <a:extLst>
              <a:ext uri="{FF2B5EF4-FFF2-40B4-BE49-F238E27FC236}">
                <a16:creationId xmlns:a16="http://schemas.microsoft.com/office/drawing/2014/main" id="{CDF9B197-0642-423F-8B66-46F47E2E2B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EE1586-7A65-45FD-9301-25F5D82AD576}"/>
              </a:ext>
            </a:extLst>
          </p:cNvPr>
          <p:cNvSpPr>
            <a:spLocks noGrp="1"/>
          </p:cNvSpPr>
          <p:nvPr>
            <p:ph type="sldNum" sz="quarter" idx="12"/>
          </p:nvPr>
        </p:nvSpPr>
        <p:spPr/>
        <p:txBody>
          <a:bodyPr/>
          <a:lstStyle/>
          <a:p>
            <a:fld id="{4170C394-2E38-43CF-BD5E-13975365F3B6}" type="slidenum">
              <a:rPr lang="en-US" smtClean="0"/>
              <a:t>‹#›</a:t>
            </a:fld>
            <a:endParaRPr lang="en-US"/>
          </a:p>
        </p:txBody>
      </p:sp>
    </p:spTree>
    <p:extLst>
      <p:ext uri="{BB962C8B-B14F-4D97-AF65-F5344CB8AC3E}">
        <p14:creationId xmlns:p14="http://schemas.microsoft.com/office/powerpoint/2010/main" val="16680445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E1A6C-3342-4E1E-911B-99C1D4DCD9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164A93-FA78-413B-8C1A-3F31B3E392BF}"/>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FCE5397-0B15-49AB-8F03-991B3722835D}"/>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8F6C57-D56B-4636-8019-261BC1A86DF7}"/>
              </a:ext>
            </a:extLst>
          </p:cNvPr>
          <p:cNvSpPr>
            <a:spLocks noGrp="1"/>
          </p:cNvSpPr>
          <p:nvPr>
            <p:ph type="dt" sz="half" idx="10"/>
          </p:nvPr>
        </p:nvSpPr>
        <p:spPr/>
        <p:txBody>
          <a:bodyPr/>
          <a:lstStyle/>
          <a:p>
            <a:fld id="{40E08F81-FE77-4832-9CC3-B0D3D586B13B}" type="datetimeFigureOut">
              <a:rPr lang="en-US" smtClean="0"/>
              <a:t>3/11/2022</a:t>
            </a:fld>
            <a:endParaRPr lang="en-US"/>
          </a:p>
        </p:txBody>
      </p:sp>
      <p:sp>
        <p:nvSpPr>
          <p:cNvPr id="6" name="Footer Placeholder 5">
            <a:extLst>
              <a:ext uri="{FF2B5EF4-FFF2-40B4-BE49-F238E27FC236}">
                <a16:creationId xmlns:a16="http://schemas.microsoft.com/office/drawing/2014/main" id="{8D9AD104-17A0-497A-81D0-7DDE9682A5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E977FE-B3E6-4B1F-903D-F78FA5755C71}"/>
              </a:ext>
            </a:extLst>
          </p:cNvPr>
          <p:cNvSpPr>
            <a:spLocks noGrp="1"/>
          </p:cNvSpPr>
          <p:nvPr>
            <p:ph type="sldNum" sz="quarter" idx="12"/>
          </p:nvPr>
        </p:nvSpPr>
        <p:spPr/>
        <p:txBody>
          <a:bodyPr/>
          <a:lstStyle/>
          <a:p>
            <a:fld id="{4170C394-2E38-43CF-BD5E-13975365F3B6}" type="slidenum">
              <a:rPr lang="en-US" smtClean="0"/>
              <a:t>‹#›</a:t>
            </a:fld>
            <a:endParaRPr lang="en-US"/>
          </a:p>
        </p:txBody>
      </p:sp>
    </p:spTree>
    <p:extLst>
      <p:ext uri="{BB962C8B-B14F-4D97-AF65-F5344CB8AC3E}">
        <p14:creationId xmlns:p14="http://schemas.microsoft.com/office/powerpoint/2010/main" val="30525320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63619-6DFC-41A7-9C8A-E831AE5BDC80}"/>
              </a:ext>
            </a:extLst>
          </p:cNvPr>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0740C7-BA66-4B88-9BBB-D66E0536BBE7}"/>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62C7DD-102D-4820-8F75-A15554B125B5}"/>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A9EACB-1BF4-4A74-A0C5-A0371F98687A}"/>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7F1587-299B-4A01-A24D-A0C6323F6DEA}"/>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012E64-92BD-477E-BBD4-0F2F3B9A283E}"/>
              </a:ext>
            </a:extLst>
          </p:cNvPr>
          <p:cNvSpPr>
            <a:spLocks noGrp="1"/>
          </p:cNvSpPr>
          <p:nvPr>
            <p:ph type="dt" sz="half" idx="10"/>
          </p:nvPr>
        </p:nvSpPr>
        <p:spPr/>
        <p:txBody>
          <a:bodyPr/>
          <a:lstStyle/>
          <a:p>
            <a:fld id="{40E08F81-FE77-4832-9CC3-B0D3D586B13B}" type="datetimeFigureOut">
              <a:rPr lang="en-US" smtClean="0"/>
              <a:t>3/11/2022</a:t>
            </a:fld>
            <a:endParaRPr lang="en-US"/>
          </a:p>
        </p:txBody>
      </p:sp>
      <p:sp>
        <p:nvSpPr>
          <p:cNvPr id="8" name="Footer Placeholder 7">
            <a:extLst>
              <a:ext uri="{FF2B5EF4-FFF2-40B4-BE49-F238E27FC236}">
                <a16:creationId xmlns:a16="http://schemas.microsoft.com/office/drawing/2014/main" id="{B32B22A0-A864-4FB8-B156-A5A07369E0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C31215-18A3-4A2E-8DA6-FECA27D0EDAE}"/>
              </a:ext>
            </a:extLst>
          </p:cNvPr>
          <p:cNvSpPr>
            <a:spLocks noGrp="1"/>
          </p:cNvSpPr>
          <p:nvPr>
            <p:ph type="sldNum" sz="quarter" idx="12"/>
          </p:nvPr>
        </p:nvSpPr>
        <p:spPr/>
        <p:txBody>
          <a:bodyPr/>
          <a:lstStyle/>
          <a:p>
            <a:fld id="{4170C394-2E38-43CF-BD5E-13975365F3B6}" type="slidenum">
              <a:rPr lang="en-US" smtClean="0"/>
              <a:t>‹#›</a:t>
            </a:fld>
            <a:endParaRPr lang="en-US"/>
          </a:p>
        </p:txBody>
      </p:sp>
    </p:spTree>
    <p:extLst>
      <p:ext uri="{BB962C8B-B14F-4D97-AF65-F5344CB8AC3E}">
        <p14:creationId xmlns:p14="http://schemas.microsoft.com/office/powerpoint/2010/main" val="4161323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17834" y="2870633"/>
            <a:ext cx="5930678" cy="711081"/>
          </a:xfrm>
        </p:spPr>
        <p:txBody>
          <a:bodyPr>
            <a:normAutofit/>
          </a:bodyPr>
          <a:lstStyle>
            <a:lvl1pPr algn="ctr">
              <a:defRPr sz="36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pPr/>
              <a:t>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spTree>
    <p:extLst>
      <p:ext uri="{BB962C8B-B14F-4D97-AF65-F5344CB8AC3E}">
        <p14:creationId xmlns:p14="http://schemas.microsoft.com/office/powerpoint/2010/main" val="25166657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51FB1-C86D-4E68-BE4C-CA4C9660F0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E13768-03E2-4D4A-82E7-B32951A451D9}"/>
              </a:ext>
            </a:extLst>
          </p:cNvPr>
          <p:cNvSpPr>
            <a:spLocks noGrp="1"/>
          </p:cNvSpPr>
          <p:nvPr>
            <p:ph type="dt" sz="half" idx="10"/>
          </p:nvPr>
        </p:nvSpPr>
        <p:spPr/>
        <p:txBody>
          <a:bodyPr/>
          <a:lstStyle/>
          <a:p>
            <a:fld id="{40E08F81-FE77-4832-9CC3-B0D3D586B13B}" type="datetimeFigureOut">
              <a:rPr lang="en-US" smtClean="0"/>
              <a:t>3/11/2022</a:t>
            </a:fld>
            <a:endParaRPr lang="en-US"/>
          </a:p>
        </p:txBody>
      </p:sp>
      <p:sp>
        <p:nvSpPr>
          <p:cNvPr id="4" name="Footer Placeholder 3">
            <a:extLst>
              <a:ext uri="{FF2B5EF4-FFF2-40B4-BE49-F238E27FC236}">
                <a16:creationId xmlns:a16="http://schemas.microsoft.com/office/drawing/2014/main" id="{E3B8FE71-F2F0-4545-BD50-106CC9DD68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3028CA-4297-4FF2-9099-5EDD5BB82621}"/>
              </a:ext>
            </a:extLst>
          </p:cNvPr>
          <p:cNvSpPr>
            <a:spLocks noGrp="1"/>
          </p:cNvSpPr>
          <p:nvPr>
            <p:ph type="sldNum" sz="quarter" idx="12"/>
          </p:nvPr>
        </p:nvSpPr>
        <p:spPr/>
        <p:txBody>
          <a:bodyPr/>
          <a:lstStyle/>
          <a:p>
            <a:fld id="{4170C394-2E38-43CF-BD5E-13975365F3B6}" type="slidenum">
              <a:rPr lang="en-US" smtClean="0"/>
              <a:t>‹#›</a:t>
            </a:fld>
            <a:endParaRPr lang="en-US"/>
          </a:p>
        </p:txBody>
      </p:sp>
    </p:spTree>
    <p:extLst>
      <p:ext uri="{BB962C8B-B14F-4D97-AF65-F5344CB8AC3E}">
        <p14:creationId xmlns:p14="http://schemas.microsoft.com/office/powerpoint/2010/main" val="26129107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1AA69D-944A-4094-B5F3-BE96E66B5B16}"/>
              </a:ext>
            </a:extLst>
          </p:cNvPr>
          <p:cNvSpPr>
            <a:spLocks noGrp="1"/>
          </p:cNvSpPr>
          <p:nvPr>
            <p:ph type="dt" sz="half" idx="10"/>
          </p:nvPr>
        </p:nvSpPr>
        <p:spPr/>
        <p:txBody>
          <a:bodyPr/>
          <a:lstStyle/>
          <a:p>
            <a:fld id="{40E08F81-FE77-4832-9CC3-B0D3D586B13B}" type="datetimeFigureOut">
              <a:rPr lang="en-US" smtClean="0"/>
              <a:t>3/11/2022</a:t>
            </a:fld>
            <a:endParaRPr lang="en-US"/>
          </a:p>
        </p:txBody>
      </p:sp>
      <p:sp>
        <p:nvSpPr>
          <p:cNvPr id="3" name="Footer Placeholder 2">
            <a:extLst>
              <a:ext uri="{FF2B5EF4-FFF2-40B4-BE49-F238E27FC236}">
                <a16:creationId xmlns:a16="http://schemas.microsoft.com/office/drawing/2014/main" id="{32D3CC45-C547-4A73-A11F-087BA2B1A3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4B57B6-E70A-4D96-AA75-344CDA733D80}"/>
              </a:ext>
            </a:extLst>
          </p:cNvPr>
          <p:cNvSpPr>
            <a:spLocks noGrp="1"/>
          </p:cNvSpPr>
          <p:nvPr>
            <p:ph type="sldNum" sz="quarter" idx="12"/>
          </p:nvPr>
        </p:nvSpPr>
        <p:spPr/>
        <p:txBody>
          <a:bodyPr/>
          <a:lstStyle/>
          <a:p>
            <a:fld id="{4170C394-2E38-43CF-BD5E-13975365F3B6}" type="slidenum">
              <a:rPr lang="en-US" smtClean="0"/>
              <a:t>‹#›</a:t>
            </a:fld>
            <a:endParaRPr lang="en-US"/>
          </a:p>
        </p:txBody>
      </p:sp>
    </p:spTree>
    <p:extLst>
      <p:ext uri="{BB962C8B-B14F-4D97-AF65-F5344CB8AC3E}">
        <p14:creationId xmlns:p14="http://schemas.microsoft.com/office/powerpoint/2010/main" val="4585483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1BBDA-8564-4D94-8179-61B40B69EB1E}"/>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7A1729AF-0D9D-43D2-BF29-BF0E73442969}"/>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C1ADD-B41B-4538-A04F-2191CCB0FBA8}"/>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56949E-C8FE-4517-97C1-59EB731F32D7}"/>
              </a:ext>
            </a:extLst>
          </p:cNvPr>
          <p:cNvSpPr>
            <a:spLocks noGrp="1"/>
          </p:cNvSpPr>
          <p:nvPr>
            <p:ph type="dt" sz="half" idx="10"/>
          </p:nvPr>
        </p:nvSpPr>
        <p:spPr/>
        <p:txBody>
          <a:bodyPr/>
          <a:lstStyle/>
          <a:p>
            <a:fld id="{40E08F81-FE77-4832-9CC3-B0D3D586B13B}" type="datetimeFigureOut">
              <a:rPr lang="en-US" smtClean="0"/>
              <a:t>3/11/2022</a:t>
            </a:fld>
            <a:endParaRPr lang="en-US"/>
          </a:p>
        </p:txBody>
      </p:sp>
      <p:sp>
        <p:nvSpPr>
          <p:cNvPr id="6" name="Footer Placeholder 5">
            <a:extLst>
              <a:ext uri="{FF2B5EF4-FFF2-40B4-BE49-F238E27FC236}">
                <a16:creationId xmlns:a16="http://schemas.microsoft.com/office/drawing/2014/main" id="{837F8DEB-1568-4373-9ED9-A81B318985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26F972-84D0-49E4-ABB9-CACBA28FF0FD}"/>
              </a:ext>
            </a:extLst>
          </p:cNvPr>
          <p:cNvSpPr>
            <a:spLocks noGrp="1"/>
          </p:cNvSpPr>
          <p:nvPr>
            <p:ph type="sldNum" sz="quarter" idx="12"/>
          </p:nvPr>
        </p:nvSpPr>
        <p:spPr/>
        <p:txBody>
          <a:bodyPr/>
          <a:lstStyle/>
          <a:p>
            <a:fld id="{4170C394-2E38-43CF-BD5E-13975365F3B6}" type="slidenum">
              <a:rPr lang="en-US" smtClean="0"/>
              <a:t>‹#›</a:t>
            </a:fld>
            <a:endParaRPr lang="en-US"/>
          </a:p>
        </p:txBody>
      </p:sp>
    </p:spTree>
    <p:extLst>
      <p:ext uri="{BB962C8B-B14F-4D97-AF65-F5344CB8AC3E}">
        <p14:creationId xmlns:p14="http://schemas.microsoft.com/office/powerpoint/2010/main" val="37682682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1745F-1328-4908-9611-DF72F035E90D}"/>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7AD8A305-8DCE-4954-8E01-FD8B4FE217A5}"/>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0C814738-2341-493A-B34D-BA072D4E1E00}"/>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F52E89-C0D0-468A-A966-3C22872C6641}"/>
              </a:ext>
            </a:extLst>
          </p:cNvPr>
          <p:cNvSpPr>
            <a:spLocks noGrp="1"/>
          </p:cNvSpPr>
          <p:nvPr>
            <p:ph type="dt" sz="half" idx="10"/>
          </p:nvPr>
        </p:nvSpPr>
        <p:spPr/>
        <p:txBody>
          <a:bodyPr/>
          <a:lstStyle/>
          <a:p>
            <a:fld id="{40E08F81-FE77-4832-9CC3-B0D3D586B13B}" type="datetimeFigureOut">
              <a:rPr lang="en-US" smtClean="0"/>
              <a:t>3/11/2022</a:t>
            </a:fld>
            <a:endParaRPr lang="en-US"/>
          </a:p>
        </p:txBody>
      </p:sp>
      <p:sp>
        <p:nvSpPr>
          <p:cNvPr id="6" name="Footer Placeholder 5">
            <a:extLst>
              <a:ext uri="{FF2B5EF4-FFF2-40B4-BE49-F238E27FC236}">
                <a16:creationId xmlns:a16="http://schemas.microsoft.com/office/drawing/2014/main" id="{7DD7100C-9757-4EED-949A-72E8611265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F7B862-51E7-4A9C-85E0-2AEB01DFD701}"/>
              </a:ext>
            </a:extLst>
          </p:cNvPr>
          <p:cNvSpPr>
            <a:spLocks noGrp="1"/>
          </p:cNvSpPr>
          <p:nvPr>
            <p:ph type="sldNum" sz="quarter" idx="12"/>
          </p:nvPr>
        </p:nvSpPr>
        <p:spPr/>
        <p:txBody>
          <a:bodyPr/>
          <a:lstStyle/>
          <a:p>
            <a:fld id="{4170C394-2E38-43CF-BD5E-13975365F3B6}" type="slidenum">
              <a:rPr lang="en-US" smtClean="0"/>
              <a:t>‹#›</a:t>
            </a:fld>
            <a:endParaRPr lang="en-US"/>
          </a:p>
        </p:txBody>
      </p:sp>
    </p:spTree>
    <p:extLst>
      <p:ext uri="{BB962C8B-B14F-4D97-AF65-F5344CB8AC3E}">
        <p14:creationId xmlns:p14="http://schemas.microsoft.com/office/powerpoint/2010/main" val="33419394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A737B-8DB0-4D46-8965-8F34AB5AD55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0565FE-6345-4A7A-8A52-1FB92177D6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9C25A3-4D7A-46EB-A0D0-C59DC69A4307}"/>
              </a:ext>
            </a:extLst>
          </p:cNvPr>
          <p:cNvSpPr>
            <a:spLocks noGrp="1"/>
          </p:cNvSpPr>
          <p:nvPr>
            <p:ph type="dt" sz="half" idx="10"/>
          </p:nvPr>
        </p:nvSpPr>
        <p:spPr/>
        <p:txBody>
          <a:bodyPr/>
          <a:lstStyle/>
          <a:p>
            <a:fld id="{40E08F81-FE77-4832-9CC3-B0D3D586B13B}" type="datetimeFigureOut">
              <a:rPr lang="en-US" smtClean="0"/>
              <a:t>3/11/2022</a:t>
            </a:fld>
            <a:endParaRPr lang="en-US"/>
          </a:p>
        </p:txBody>
      </p:sp>
      <p:sp>
        <p:nvSpPr>
          <p:cNvPr id="5" name="Footer Placeholder 4">
            <a:extLst>
              <a:ext uri="{FF2B5EF4-FFF2-40B4-BE49-F238E27FC236}">
                <a16:creationId xmlns:a16="http://schemas.microsoft.com/office/drawing/2014/main" id="{9E3CE546-F595-48AD-A51F-A749891035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C784E7-1B8C-4D75-AA7D-E3C47CAC7D22}"/>
              </a:ext>
            </a:extLst>
          </p:cNvPr>
          <p:cNvSpPr>
            <a:spLocks noGrp="1"/>
          </p:cNvSpPr>
          <p:nvPr>
            <p:ph type="sldNum" sz="quarter" idx="12"/>
          </p:nvPr>
        </p:nvSpPr>
        <p:spPr/>
        <p:txBody>
          <a:bodyPr/>
          <a:lstStyle/>
          <a:p>
            <a:fld id="{4170C394-2E38-43CF-BD5E-13975365F3B6}" type="slidenum">
              <a:rPr lang="en-US" smtClean="0"/>
              <a:t>‹#›</a:t>
            </a:fld>
            <a:endParaRPr lang="en-US"/>
          </a:p>
        </p:txBody>
      </p:sp>
    </p:spTree>
    <p:extLst>
      <p:ext uri="{BB962C8B-B14F-4D97-AF65-F5344CB8AC3E}">
        <p14:creationId xmlns:p14="http://schemas.microsoft.com/office/powerpoint/2010/main" val="3120901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42E40F-FC01-4FC6-85B8-DC5FFD365335}"/>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1E6A45-6EFE-4178-80CB-997F30F7C234}"/>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F2FF93-CBFC-4038-AA52-F919536BDE4E}"/>
              </a:ext>
            </a:extLst>
          </p:cNvPr>
          <p:cNvSpPr>
            <a:spLocks noGrp="1"/>
          </p:cNvSpPr>
          <p:nvPr>
            <p:ph type="dt" sz="half" idx="10"/>
          </p:nvPr>
        </p:nvSpPr>
        <p:spPr/>
        <p:txBody>
          <a:bodyPr/>
          <a:lstStyle/>
          <a:p>
            <a:fld id="{40E08F81-FE77-4832-9CC3-B0D3D586B13B}" type="datetimeFigureOut">
              <a:rPr lang="en-US" smtClean="0"/>
              <a:t>3/11/2022</a:t>
            </a:fld>
            <a:endParaRPr lang="en-US"/>
          </a:p>
        </p:txBody>
      </p:sp>
      <p:sp>
        <p:nvSpPr>
          <p:cNvPr id="5" name="Footer Placeholder 4">
            <a:extLst>
              <a:ext uri="{FF2B5EF4-FFF2-40B4-BE49-F238E27FC236}">
                <a16:creationId xmlns:a16="http://schemas.microsoft.com/office/drawing/2014/main" id="{CC77AF53-14BC-4836-B796-87F399CAE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EE076-779B-4A7E-835D-3E22A6158395}"/>
              </a:ext>
            </a:extLst>
          </p:cNvPr>
          <p:cNvSpPr>
            <a:spLocks noGrp="1"/>
          </p:cNvSpPr>
          <p:nvPr>
            <p:ph type="sldNum" sz="quarter" idx="12"/>
          </p:nvPr>
        </p:nvSpPr>
        <p:spPr/>
        <p:txBody>
          <a:bodyPr/>
          <a:lstStyle/>
          <a:p>
            <a:fld id="{4170C394-2E38-43CF-BD5E-13975365F3B6}" type="slidenum">
              <a:rPr lang="en-US" smtClean="0"/>
              <a:t>‹#›</a:t>
            </a:fld>
            <a:endParaRPr lang="en-US"/>
          </a:p>
        </p:txBody>
      </p:sp>
    </p:spTree>
    <p:extLst>
      <p:ext uri="{BB962C8B-B14F-4D97-AF65-F5344CB8AC3E}">
        <p14:creationId xmlns:p14="http://schemas.microsoft.com/office/powerpoint/2010/main" val="269165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61B6E-CA9C-4B20-9ED1-8536E5F31E1F}"/>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endParaRPr lang="id-ID"/>
          </a:p>
        </p:txBody>
      </p:sp>
      <p:sp>
        <p:nvSpPr>
          <p:cNvPr id="3" name="Subtitle 2">
            <a:extLst>
              <a:ext uri="{FF2B5EF4-FFF2-40B4-BE49-F238E27FC236}">
                <a16:creationId xmlns:a16="http://schemas.microsoft.com/office/drawing/2014/main" id="{C3AC4B15-F248-4AD4-94B9-208422F576FE}"/>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id-ID"/>
          </a:p>
        </p:txBody>
      </p:sp>
      <p:sp>
        <p:nvSpPr>
          <p:cNvPr id="4" name="Date Placeholder 3">
            <a:extLst>
              <a:ext uri="{FF2B5EF4-FFF2-40B4-BE49-F238E27FC236}">
                <a16:creationId xmlns:a16="http://schemas.microsoft.com/office/drawing/2014/main" id="{C2266074-9E61-482D-B059-293FFDCFC49F}"/>
              </a:ext>
            </a:extLst>
          </p:cNvPr>
          <p:cNvSpPr>
            <a:spLocks noGrp="1"/>
          </p:cNvSpPr>
          <p:nvPr>
            <p:ph type="dt" sz="half" idx="10"/>
          </p:nvPr>
        </p:nvSpPr>
        <p:spPr/>
        <p:txBody>
          <a:bodyPr/>
          <a:lstStyle/>
          <a:p>
            <a:fld id="{80FE078F-531B-4135-857C-1872550B3901}" type="datetimeFigureOut">
              <a:rPr lang="id-ID" smtClean="0"/>
              <a:t>11/03/2022</a:t>
            </a:fld>
            <a:endParaRPr lang="id-ID"/>
          </a:p>
        </p:txBody>
      </p:sp>
      <p:sp>
        <p:nvSpPr>
          <p:cNvPr id="5" name="Footer Placeholder 4">
            <a:extLst>
              <a:ext uri="{FF2B5EF4-FFF2-40B4-BE49-F238E27FC236}">
                <a16:creationId xmlns:a16="http://schemas.microsoft.com/office/drawing/2014/main" id="{1CCEE61F-FE6F-4F3B-B261-0C976794F506}"/>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FD6803D6-7780-4037-B174-ACDDB23FC6A9}"/>
              </a:ext>
            </a:extLst>
          </p:cNvPr>
          <p:cNvSpPr>
            <a:spLocks noGrp="1"/>
          </p:cNvSpPr>
          <p:nvPr>
            <p:ph type="sldNum" sz="quarter" idx="12"/>
          </p:nvPr>
        </p:nvSpPr>
        <p:spPr/>
        <p:txBody>
          <a:bodyPr/>
          <a:lstStyle/>
          <a:p>
            <a:fld id="{B20042FD-798D-46CB-AD3B-3E1839FE7E5C}" type="slidenum">
              <a:rPr lang="id-ID" smtClean="0"/>
              <a:t>‹#›</a:t>
            </a:fld>
            <a:endParaRPr lang="id-ID"/>
          </a:p>
        </p:txBody>
      </p:sp>
    </p:spTree>
    <p:extLst>
      <p:ext uri="{BB962C8B-B14F-4D97-AF65-F5344CB8AC3E}">
        <p14:creationId xmlns:p14="http://schemas.microsoft.com/office/powerpoint/2010/main" val="346894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F4D43-C57B-49D1-A85D-5E4C741A8D3B}"/>
              </a:ext>
            </a:extLst>
          </p:cNvPr>
          <p:cNvSpPr>
            <a:spLocks noGrp="1"/>
          </p:cNvSpPr>
          <p:nvPr>
            <p:ph type="title"/>
          </p:nvPr>
        </p:nvSpPr>
        <p:spPr/>
        <p:txBody>
          <a:bodyPr/>
          <a:lstStyle/>
          <a:p>
            <a:r>
              <a:rPr lang="en-US"/>
              <a:t>Click to edit Master title style</a:t>
            </a:r>
            <a:endParaRPr lang="id-ID"/>
          </a:p>
        </p:txBody>
      </p:sp>
      <p:sp>
        <p:nvSpPr>
          <p:cNvPr id="3" name="Content Placeholder 2">
            <a:extLst>
              <a:ext uri="{FF2B5EF4-FFF2-40B4-BE49-F238E27FC236}">
                <a16:creationId xmlns:a16="http://schemas.microsoft.com/office/drawing/2014/main" id="{345899F7-53A7-494F-BDFA-3E08FE9B5C4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4355CC54-1F13-407A-8540-C554875832EF}"/>
              </a:ext>
            </a:extLst>
          </p:cNvPr>
          <p:cNvSpPr>
            <a:spLocks noGrp="1"/>
          </p:cNvSpPr>
          <p:nvPr>
            <p:ph type="dt" sz="half" idx="10"/>
          </p:nvPr>
        </p:nvSpPr>
        <p:spPr/>
        <p:txBody>
          <a:bodyPr/>
          <a:lstStyle/>
          <a:p>
            <a:fld id="{80FE078F-531B-4135-857C-1872550B3901}" type="datetimeFigureOut">
              <a:rPr lang="id-ID" smtClean="0"/>
              <a:t>11/03/2022</a:t>
            </a:fld>
            <a:endParaRPr lang="id-ID"/>
          </a:p>
        </p:txBody>
      </p:sp>
      <p:sp>
        <p:nvSpPr>
          <p:cNvPr id="5" name="Footer Placeholder 4">
            <a:extLst>
              <a:ext uri="{FF2B5EF4-FFF2-40B4-BE49-F238E27FC236}">
                <a16:creationId xmlns:a16="http://schemas.microsoft.com/office/drawing/2014/main" id="{A4897052-E52C-4F07-8163-36AD7F681ED8}"/>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13A22C0F-5B28-4BF4-9C29-CC1E3B84AF03}"/>
              </a:ext>
            </a:extLst>
          </p:cNvPr>
          <p:cNvSpPr>
            <a:spLocks noGrp="1"/>
          </p:cNvSpPr>
          <p:nvPr>
            <p:ph type="sldNum" sz="quarter" idx="12"/>
          </p:nvPr>
        </p:nvSpPr>
        <p:spPr/>
        <p:txBody>
          <a:bodyPr/>
          <a:lstStyle/>
          <a:p>
            <a:fld id="{B20042FD-798D-46CB-AD3B-3E1839FE7E5C}" type="slidenum">
              <a:rPr lang="id-ID" smtClean="0"/>
              <a:t>‹#›</a:t>
            </a:fld>
            <a:endParaRPr lang="id-ID"/>
          </a:p>
        </p:txBody>
      </p:sp>
    </p:spTree>
    <p:extLst>
      <p:ext uri="{BB962C8B-B14F-4D97-AF65-F5344CB8AC3E}">
        <p14:creationId xmlns:p14="http://schemas.microsoft.com/office/powerpoint/2010/main" val="292661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72C96-D67D-46A8-84DC-14175090D3C9}"/>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endParaRPr lang="id-ID"/>
          </a:p>
        </p:txBody>
      </p:sp>
      <p:sp>
        <p:nvSpPr>
          <p:cNvPr id="3" name="Text Placeholder 2">
            <a:extLst>
              <a:ext uri="{FF2B5EF4-FFF2-40B4-BE49-F238E27FC236}">
                <a16:creationId xmlns:a16="http://schemas.microsoft.com/office/drawing/2014/main" id="{E6E8AF54-988F-4B39-96DD-3382400D0827}"/>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BC66E2-ABE3-4757-8690-6B00CC25A1F0}"/>
              </a:ext>
            </a:extLst>
          </p:cNvPr>
          <p:cNvSpPr>
            <a:spLocks noGrp="1"/>
          </p:cNvSpPr>
          <p:nvPr>
            <p:ph type="dt" sz="half" idx="10"/>
          </p:nvPr>
        </p:nvSpPr>
        <p:spPr/>
        <p:txBody>
          <a:bodyPr/>
          <a:lstStyle/>
          <a:p>
            <a:fld id="{80FE078F-531B-4135-857C-1872550B3901}" type="datetimeFigureOut">
              <a:rPr lang="id-ID" smtClean="0"/>
              <a:t>11/03/2022</a:t>
            </a:fld>
            <a:endParaRPr lang="id-ID"/>
          </a:p>
        </p:txBody>
      </p:sp>
      <p:sp>
        <p:nvSpPr>
          <p:cNvPr id="5" name="Footer Placeholder 4">
            <a:extLst>
              <a:ext uri="{FF2B5EF4-FFF2-40B4-BE49-F238E27FC236}">
                <a16:creationId xmlns:a16="http://schemas.microsoft.com/office/drawing/2014/main" id="{7F08F297-E372-4C09-8571-FCB22CB0A70E}"/>
              </a:ext>
            </a:extLst>
          </p:cNvPr>
          <p:cNvSpPr>
            <a:spLocks noGrp="1"/>
          </p:cNvSpPr>
          <p:nvPr>
            <p:ph type="ftr" sz="quarter" idx="11"/>
          </p:nvPr>
        </p:nvSpPr>
        <p:spPr/>
        <p:txBody>
          <a:bodyPr/>
          <a:lstStyle/>
          <a:p>
            <a:endParaRPr lang="id-ID"/>
          </a:p>
        </p:txBody>
      </p:sp>
      <p:sp>
        <p:nvSpPr>
          <p:cNvPr id="6" name="Slide Number Placeholder 5">
            <a:extLst>
              <a:ext uri="{FF2B5EF4-FFF2-40B4-BE49-F238E27FC236}">
                <a16:creationId xmlns:a16="http://schemas.microsoft.com/office/drawing/2014/main" id="{9446C84E-EE87-4491-8AAD-9204A441419E}"/>
              </a:ext>
            </a:extLst>
          </p:cNvPr>
          <p:cNvSpPr>
            <a:spLocks noGrp="1"/>
          </p:cNvSpPr>
          <p:nvPr>
            <p:ph type="sldNum" sz="quarter" idx="12"/>
          </p:nvPr>
        </p:nvSpPr>
        <p:spPr/>
        <p:txBody>
          <a:bodyPr/>
          <a:lstStyle/>
          <a:p>
            <a:fld id="{B20042FD-798D-46CB-AD3B-3E1839FE7E5C}" type="slidenum">
              <a:rPr lang="id-ID" smtClean="0"/>
              <a:t>‹#›</a:t>
            </a:fld>
            <a:endParaRPr lang="id-ID"/>
          </a:p>
        </p:txBody>
      </p:sp>
    </p:spTree>
    <p:extLst>
      <p:ext uri="{BB962C8B-B14F-4D97-AF65-F5344CB8AC3E}">
        <p14:creationId xmlns:p14="http://schemas.microsoft.com/office/powerpoint/2010/main" val="23717455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1.jp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711081"/>
          </a:xfrm>
          <a:prstGeom prst="rect">
            <a:avLst/>
          </a:prstGeom>
        </p:spPr>
        <p:txBody>
          <a:bodyPr vert="horz" lIns="0" tIns="60949" rIns="0" bIns="60949" rtlCol="0" anchor="ctr">
            <a:normAutofit/>
          </a:bodyPr>
          <a:lstStyle/>
          <a:p>
            <a:r>
              <a:rPr lang="en-US" dirty="0"/>
              <a:t>Click to edit Master title style</a:t>
            </a:r>
          </a:p>
        </p:txBody>
      </p:sp>
      <p:sp>
        <p:nvSpPr>
          <p:cNvPr id="3" name="Text Placeholder 2"/>
          <p:cNvSpPr>
            <a:spLocks noGrp="1"/>
          </p:cNvSpPr>
          <p:nvPr>
            <p:ph type="body" idx="1"/>
          </p:nvPr>
        </p:nvSpPr>
        <p:spPr>
          <a:xfrm>
            <a:off x="609441" y="1138425"/>
            <a:ext cx="10969943" cy="4987739"/>
          </a:xfrm>
          <a:prstGeom prst="rect">
            <a:avLst/>
          </a:prstGeom>
        </p:spPr>
        <p:txBody>
          <a:bodyPr vert="horz" lIns="0" tIns="60949" rIns="0" bIns="60949" rtlCol="0">
            <a:normAutofit/>
          </a:bodyPr>
          <a:lstStyle/>
          <a:p>
            <a:pPr lvl="0"/>
            <a:r>
              <a:rPr lang="en-US" dirty="0"/>
              <a:t>Click to edit Master text styles</a:t>
            </a:r>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pPr/>
              <a:t>3/11/2022</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16374199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txStyles>
    <p:titleStyle>
      <a:lvl1pPr algn="l" defTabSz="1218987" rtl="0" eaLnBrk="1" latinLnBrk="0" hangingPunct="1">
        <a:spcBef>
          <a:spcPct val="0"/>
        </a:spcBef>
        <a:buNone/>
        <a:defRPr sz="3600" kern="1200">
          <a:solidFill>
            <a:schemeClr val="tx1">
              <a:lumMod val="75000"/>
              <a:lumOff val="25000"/>
            </a:schemeClr>
          </a:solidFill>
          <a:latin typeface="+mj-lt"/>
          <a:ea typeface="+mj-ea"/>
          <a:cs typeface="Arial" panose="020B0604020202020204" pitchFamily="34" charset="0"/>
        </a:defRPr>
      </a:lvl1pPr>
    </p:titleStyle>
    <p:bodyStyle>
      <a:lvl1pPr marL="0" indent="0" algn="l" defTabSz="1218987" rtl="0" eaLnBrk="1" latinLnBrk="0" hangingPunct="1">
        <a:spcBef>
          <a:spcPct val="20000"/>
        </a:spcBef>
        <a:buFontTx/>
        <a:buNone/>
        <a:defRPr sz="1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09494"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2pPr>
      <a:lvl3pPr marL="1218986"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3pPr>
      <a:lvl4pPr marL="1828480"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4pPr>
      <a:lvl5pPr marL="2437973" indent="0" algn="l" defTabSz="1218987" rtl="0" eaLnBrk="1" latinLnBrk="0" hangingPunct="1">
        <a:spcBef>
          <a:spcPct val="20000"/>
        </a:spcBef>
        <a:buFontTx/>
        <a:buNone/>
        <a:defRPr sz="1800" kern="1200">
          <a:solidFill>
            <a:schemeClr val="tx1"/>
          </a:solidFill>
          <a:latin typeface="Arial" panose="020B0604020202020204" pitchFamily="34" charset="0"/>
          <a:ea typeface="+mn-ea"/>
          <a:cs typeface="Arial" panose="020B0604020202020204" pitchFamily="34" charset="0"/>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456409-CDDC-4B29-AAC0-A3018AE5B741}"/>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a:extLst>
              <a:ext uri="{FF2B5EF4-FFF2-40B4-BE49-F238E27FC236}">
                <a16:creationId xmlns:a16="http://schemas.microsoft.com/office/drawing/2014/main" id="{CE0EC5C2-3828-4CD9-A31A-3EE5D462BEC0}"/>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a:extLst>
              <a:ext uri="{FF2B5EF4-FFF2-40B4-BE49-F238E27FC236}">
                <a16:creationId xmlns:a16="http://schemas.microsoft.com/office/drawing/2014/main" id="{035DE0BD-FDE6-4523-915D-F15719F0DAAE}"/>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E078F-531B-4135-857C-1872550B3901}" type="datetimeFigureOut">
              <a:rPr lang="id-ID" smtClean="0"/>
              <a:t>11/03/2022</a:t>
            </a:fld>
            <a:endParaRPr lang="id-ID"/>
          </a:p>
        </p:txBody>
      </p:sp>
      <p:sp>
        <p:nvSpPr>
          <p:cNvPr id="5" name="Footer Placeholder 4">
            <a:extLst>
              <a:ext uri="{FF2B5EF4-FFF2-40B4-BE49-F238E27FC236}">
                <a16:creationId xmlns:a16="http://schemas.microsoft.com/office/drawing/2014/main" id="{12EC4349-89DC-4C46-9B71-98A8E57FB9C4}"/>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a:extLst>
              <a:ext uri="{FF2B5EF4-FFF2-40B4-BE49-F238E27FC236}">
                <a16:creationId xmlns:a16="http://schemas.microsoft.com/office/drawing/2014/main" id="{834436F4-ADBB-4903-88C9-FC3B811D759E}"/>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0042FD-798D-46CB-AD3B-3E1839FE7E5C}" type="slidenum">
              <a:rPr lang="id-ID" smtClean="0"/>
              <a:t>‹#›</a:t>
            </a:fld>
            <a:endParaRPr lang="id-ID"/>
          </a:p>
        </p:txBody>
      </p:sp>
    </p:spTree>
    <p:extLst>
      <p:ext uri="{BB962C8B-B14F-4D97-AF65-F5344CB8AC3E}">
        <p14:creationId xmlns:p14="http://schemas.microsoft.com/office/powerpoint/2010/main" val="5685358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id-ID"/>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1EC955-D1C9-453E-8F6D-1EA4CEF6B9AA}" type="datetimeFigureOut">
              <a:rPr lang="en-US" smtClean="0"/>
              <a:t>3/11/2022</a:t>
            </a:fld>
            <a:endParaRPr lang="en-US"/>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D8471-CB8F-46EE-89E8-0EA95706ABF0}" type="slidenum">
              <a:rPr lang="en-US" smtClean="0"/>
              <a:t>‹#›</a:t>
            </a:fld>
            <a:endParaRPr lang="en-US"/>
          </a:p>
        </p:txBody>
      </p:sp>
    </p:spTree>
    <p:extLst>
      <p:ext uri="{BB962C8B-B14F-4D97-AF65-F5344CB8AC3E}">
        <p14:creationId xmlns:p14="http://schemas.microsoft.com/office/powerpoint/2010/main" val="3471756811"/>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441" y="1600202"/>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441" y="6356352"/>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3B140-240B-4B11-970E-D617603030C2}" type="datetimeFigureOut">
              <a:rPr lang="en-US" smtClean="0">
                <a:solidFill>
                  <a:prstClr val="black">
                    <a:tint val="75000"/>
                  </a:prstClr>
                </a:solidFill>
              </a:rPr>
              <a:pPr/>
              <a:t>3/11/2022</a:t>
            </a:fld>
            <a:endParaRPr lang="en-US">
              <a:solidFill>
                <a:prstClr val="black">
                  <a:tint val="75000"/>
                </a:prstClr>
              </a:solidFill>
            </a:endParaRPr>
          </a:p>
        </p:txBody>
      </p:sp>
      <p:sp>
        <p:nvSpPr>
          <p:cNvPr id="5" name="Footer Placeholder 4"/>
          <p:cNvSpPr>
            <a:spLocks noGrp="1"/>
          </p:cNvSpPr>
          <p:nvPr>
            <p:ph type="ftr" sz="quarter" idx="3"/>
          </p:nvPr>
        </p:nvSpPr>
        <p:spPr>
          <a:xfrm>
            <a:off x="4164515" y="6356352"/>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5325" y="6356352"/>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40B04E-6F37-408A-89FA-64C33C10167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06932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914126" rtl="0" eaLnBrk="1" latinLnBrk="0" hangingPunct="1">
        <a:spcBef>
          <a:spcPct val="0"/>
        </a:spcBef>
        <a:buNone/>
        <a:defRPr sz="4399" b="1" kern="1200">
          <a:solidFill>
            <a:schemeClr val="tx1"/>
          </a:solidFill>
          <a:latin typeface="+mn-lt"/>
          <a:ea typeface="+mj-ea"/>
          <a:cs typeface="+mj-cs"/>
        </a:defRPr>
      </a:lvl1pPr>
    </p:titleStyle>
    <p:bodyStyle>
      <a:lvl1pPr marL="342797" indent="-342797" algn="l" defTabSz="914126" rtl="0" eaLnBrk="1" latinLnBrk="0" hangingPunct="1">
        <a:spcBef>
          <a:spcPct val="20000"/>
        </a:spcBef>
        <a:buFont typeface="Arial" pitchFamily="34" charset="0"/>
        <a:buChar char="•"/>
        <a:defRPr sz="2399" kern="1200">
          <a:solidFill>
            <a:schemeClr val="tx1"/>
          </a:solidFill>
          <a:latin typeface="+mn-lt"/>
          <a:ea typeface="+mn-ea"/>
          <a:cs typeface="+mn-cs"/>
        </a:defRPr>
      </a:lvl1pPr>
      <a:lvl2pPr marL="742727" indent="-285664" algn="l" defTabSz="914126" rtl="0" eaLnBrk="1" latinLnBrk="0" hangingPunct="1">
        <a:spcBef>
          <a:spcPct val="20000"/>
        </a:spcBef>
        <a:buFont typeface="Arial" pitchFamily="34" charset="0"/>
        <a:buChar char="–"/>
        <a:defRPr sz="2399" kern="1200">
          <a:solidFill>
            <a:schemeClr val="tx1"/>
          </a:solidFill>
          <a:latin typeface="+mn-lt"/>
          <a:ea typeface="+mn-ea"/>
          <a:cs typeface="+mn-cs"/>
        </a:defRPr>
      </a:lvl2pPr>
      <a:lvl3pPr marL="1142657" indent="-228531" algn="l" defTabSz="914126" rtl="0" eaLnBrk="1" latinLnBrk="0" hangingPunct="1">
        <a:spcBef>
          <a:spcPct val="20000"/>
        </a:spcBef>
        <a:buFont typeface="Arial" pitchFamily="34" charset="0"/>
        <a:buChar char="•"/>
        <a:defRPr sz="2399" kern="1200">
          <a:solidFill>
            <a:schemeClr val="tx1"/>
          </a:solidFill>
          <a:latin typeface="+mn-lt"/>
          <a:ea typeface="+mn-ea"/>
          <a:cs typeface="+mn-cs"/>
        </a:defRPr>
      </a:lvl3pPr>
      <a:lvl4pPr marL="1599720" indent="-228531" algn="l" defTabSz="914126" rtl="0" eaLnBrk="1" latinLnBrk="0" hangingPunct="1">
        <a:spcBef>
          <a:spcPct val="20000"/>
        </a:spcBef>
        <a:buFont typeface="Arial" pitchFamily="34" charset="0"/>
        <a:buChar char="–"/>
        <a:defRPr sz="2399" kern="1200">
          <a:solidFill>
            <a:schemeClr val="tx1"/>
          </a:solidFill>
          <a:latin typeface="+mn-lt"/>
          <a:ea typeface="+mn-ea"/>
          <a:cs typeface="+mn-cs"/>
        </a:defRPr>
      </a:lvl4pPr>
      <a:lvl5pPr marL="2056783" indent="-228531" algn="l" defTabSz="914126" rtl="0" eaLnBrk="1" latinLnBrk="0" hangingPunct="1">
        <a:spcBef>
          <a:spcPct val="20000"/>
        </a:spcBef>
        <a:buFont typeface="Arial" pitchFamily="34" charset="0"/>
        <a:buChar char="»"/>
        <a:defRPr sz="2399" kern="1200">
          <a:solidFill>
            <a:schemeClr val="tx1"/>
          </a:solidFill>
          <a:latin typeface="+mn-lt"/>
          <a:ea typeface="+mn-ea"/>
          <a:cs typeface="+mn-cs"/>
        </a:defRPr>
      </a:lvl5pPr>
      <a:lvl6pPr marL="2513846"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908"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971"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5034" indent="-228531" algn="l" defTabSz="914126"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a:gsLst>
            <a:gs pos="81000">
              <a:srgbClr val="EEEEEE"/>
            </a:gs>
            <a:gs pos="0">
              <a:schemeClr val="bg1"/>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9"/>
            <a:ext cx="10969943" cy="711081"/>
          </a:xfrm>
          <a:prstGeom prst="rect">
            <a:avLst/>
          </a:prstGeom>
        </p:spPr>
        <p:txBody>
          <a:bodyPr vert="horz" lIns="121899" tIns="60949" rIns="121899" bIns="60949" rtlCol="0" anchor="ctr">
            <a:normAutofit/>
          </a:bodyPr>
          <a:lstStyle/>
          <a:p>
            <a:r>
              <a:rPr lang="en-US"/>
              <a:t>Click to edit Master title style</a:t>
            </a:r>
          </a:p>
        </p:txBody>
      </p:sp>
      <p:sp>
        <p:nvSpPr>
          <p:cNvPr id="3" name="Text Placeholder 2"/>
          <p:cNvSpPr>
            <a:spLocks noGrp="1"/>
          </p:cNvSpPr>
          <p:nvPr>
            <p:ph type="body" idx="1"/>
          </p:nvPr>
        </p:nvSpPr>
        <p:spPr>
          <a:xfrm>
            <a:off x="609441" y="1138425"/>
            <a:ext cx="10969943" cy="4987739"/>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425404F2-BE9A-4460-8815-8F645183555F}" type="datetimeFigureOut">
              <a:rPr lang="en-US" smtClean="0"/>
              <a:pPr/>
              <a:t>3/11/2022</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96E69268-9C8B-4EBF-A9EE-DC5DC2D48DC3}" type="slidenum">
              <a:rPr lang="en-US" smtClean="0"/>
              <a:pPr/>
              <a:t>‹#›</a:t>
            </a:fld>
            <a:endParaRPr lang="en-US"/>
          </a:p>
        </p:txBody>
      </p:sp>
    </p:spTree>
    <p:extLst>
      <p:ext uri="{BB962C8B-B14F-4D97-AF65-F5344CB8AC3E}">
        <p14:creationId xmlns:p14="http://schemas.microsoft.com/office/powerpoint/2010/main" val="938623957"/>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Lst>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3600" kern="1200">
          <a:solidFill>
            <a:schemeClr val="tx1"/>
          </a:solidFill>
          <a:latin typeface="+mj-lt"/>
          <a:ea typeface="+mn-ea"/>
          <a:cs typeface="+mn-cs"/>
        </a:defRPr>
      </a:lvl1pPr>
      <a:lvl2pPr marL="990427" indent="-380933" algn="l" defTabSz="1218987" rtl="0" eaLnBrk="1" latinLnBrk="0" hangingPunct="1">
        <a:spcBef>
          <a:spcPct val="20000"/>
        </a:spcBef>
        <a:buFont typeface="Arial" pitchFamily="34" charset="0"/>
        <a:buChar char="–"/>
        <a:defRPr sz="3200" kern="1200">
          <a:solidFill>
            <a:schemeClr val="tx1"/>
          </a:solidFill>
          <a:latin typeface="+mj-lt"/>
          <a:ea typeface="+mn-ea"/>
          <a:cs typeface="+mn-cs"/>
        </a:defRPr>
      </a:lvl2pPr>
      <a:lvl3pPr marL="1523733" indent="-304747" algn="l" defTabSz="1218987"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2133227"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742720" indent="-304747" algn="l" defTabSz="1218987"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A7C37B-41BE-40AA-868C-734898C995CD}"/>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395163-F9E7-45AD-A069-4D88B4081F4B}"/>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3F81C9-EE15-4C9A-A376-5534FC9C50F8}"/>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08F81-FE77-4832-9CC3-B0D3D586B13B}" type="datetimeFigureOut">
              <a:rPr lang="en-US" smtClean="0"/>
              <a:t>3/11/2022</a:t>
            </a:fld>
            <a:endParaRPr lang="en-US"/>
          </a:p>
        </p:txBody>
      </p:sp>
      <p:sp>
        <p:nvSpPr>
          <p:cNvPr id="5" name="Footer Placeholder 4">
            <a:extLst>
              <a:ext uri="{FF2B5EF4-FFF2-40B4-BE49-F238E27FC236}">
                <a16:creationId xmlns:a16="http://schemas.microsoft.com/office/drawing/2014/main" id="{080C6968-BED7-4610-9E41-0FF6B8335F2D}"/>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31D047-0B57-42CA-9001-0475E0D6DF80}"/>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70C394-2E38-43CF-BD5E-13975365F3B6}" type="slidenum">
              <a:rPr lang="en-US" smtClean="0"/>
              <a:t>‹#›</a:t>
            </a:fld>
            <a:endParaRPr lang="en-US"/>
          </a:p>
        </p:txBody>
      </p:sp>
    </p:spTree>
    <p:extLst>
      <p:ext uri="{BB962C8B-B14F-4D97-AF65-F5344CB8AC3E}">
        <p14:creationId xmlns:p14="http://schemas.microsoft.com/office/powerpoint/2010/main" val="162102903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8.png"/><Relationship Id="rId7"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 Id="rId9"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7.xml"/><Relationship Id="rId7" Type="http://schemas.openxmlformats.org/officeDocument/2006/relationships/image" Target="../media/image6.emf"/><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package" Target="../embeddings/Microsoft_Word_Document.docx"/><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09229-E341-4A83-8896-DD184BB18EB4}"/>
              </a:ext>
            </a:extLst>
          </p:cNvPr>
          <p:cNvSpPr>
            <a:spLocks noGrp="1"/>
          </p:cNvSpPr>
          <p:nvPr>
            <p:ph type="ctrTitle"/>
          </p:nvPr>
        </p:nvSpPr>
        <p:spPr>
          <a:xfrm>
            <a:off x="1629915" y="2559236"/>
            <a:ext cx="9141619" cy="1739528"/>
          </a:xfrm>
        </p:spPr>
        <p:txBody>
          <a:bodyPr>
            <a:normAutofit/>
          </a:bodyPr>
          <a:lstStyle/>
          <a:p>
            <a:r>
              <a:rPr lang="en-US" sz="3200" b="1" dirty="0">
                <a:solidFill>
                  <a:schemeClr val="accent2">
                    <a:lumMod val="75000"/>
                  </a:schemeClr>
                </a:solidFill>
              </a:rPr>
              <a:t>Implementation of Interdisciplinary E-STEM Model to Prepare High School Students in the United Arab Emirates for the Labor Market</a:t>
            </a:r>
            <a:endParaRPr lang="en-US" sz="3200" dirty="0"/>
          </a:p>
        </p:txBody>
      </p:sp>
      <p:sp>
        <p:nvSpPr>
          <p:cNvPr id="3" name="Subtitle 2">
            <a:extLst>
              <a:ext uri="{FF2B5EF4-FFF2-40B4-BE49-F238E27FC236}">
                <a16:creationId xmlns:a16="http://schemas.microsoft.com/office/drawing/2014/main" id="{13D3F8C2-08A2-4E8D-8B94-5602EA398660}"/>
              </a:ext>
            </a:extLst>
          </p:cNvPr>
          <p:cNvSpPr>
            <a:spLocks noGrp="1"/>
          </p:cNvSpPr>
          <p:nvPr>
            <p:ph type="subTitle" idx="1"/>
          </p:nvPr>
        </p:nvSpPr>
        <p:spPr>
          <a:xfrm>
            <a:off x="1629916" y="5013176"/>
            <a:ext cx="9141619" cy="1152128"/>
          </a:xfrm>
        </p:spPr>
        <p:txBody>
          <a:bodyPr/>
          <a:lstStyle/>
          <a:p>
            <a:r>
              <a:rPr lang="en-IN" sz="1800" b="1" dirty="0" err="1">
                <a:solidFill>
                  <a:srgbClr val="0070C0"/>
                </a:solidFill>
                <a:ea typeface="Open Sans" panose="020B0606030504020204" pitchFamily="34" charset="0"/>
                <a:cs typeface="Segoe UI Light" panose="020B0502040204020203" pitchFamily="34" charset="0"/>
              </a:rPr>
              <a:t>Dr.</a:t>
            </a:r>
            <a:r>
              <a:rPr lang="en-IN" sz="1800" b="1" dirty="0">
                <a:solidFill>
                  <a:srgbClr val="0070C0"/>
                </a:solidFill>
                <a:ea typeface="Open Sans" panose="020B0606030504020204" pitchFamily="34" charset="0"/>
                <a:cs typeface="Segoe UI Light" panose="020B0502040204020203" pitchFamily="34" charset="0"/>
              </a:rPr>
              <a:t> Marwa Eltanahy</a:t>
            </a:r>
          </a:p>
          <a:p>
            <a:r>
              <a:rPr lang="en-IN" sz="1800" b="1" dirty="0">
                <a:ea typeface="Open Sans" panose="020B0606030504020204" pitchFamily="34" charset="0"/>
                <a:cs typeface="Segoe UI Light" panose="020B0502040204020203" pitchFamily="34" charset="0"/>
              </a:rPr>
              <a:t>Faculty of Education </a:t>
            </a:r>
          </a:p>
          <a:p>
            <a:r>
              <a:rPr lang="en-IN" sz="1800" b="1" dirty="0">
                <a:ea typeface="Open Sans" panose="020B0606030504020204" pitchFamily="34" charset="0"/>
                <a:cs typeface="Segoe UI Light" panose="020B0502040204020203" pitchFamily="34" charset="0"/>
              </a:rPr>
              <a:t>  Higher Collages of Technology</a:t>
            </a:r>
          </a:p>
          <a:p>
            <a:endParaRPr lang="en-US" dirty="0"/>
          </a:p>
        </p:txBody>
      </p:sp>
    </p:spTree>
    <p:extLst>
      <p:ext uri="{BB962C8B-B14F-4D97-AF65-F5344CB8AC3E}">
        <p14:creationId xmlns:p14="http://schemas.microsoft.com/office/powerpoint/2010/main" val="1803087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A546E89-FA34-4628-9B7A-9E762B7F8BAC}"/>
              </a:ext>
            </a:extLst>
          </p:cNvPr>
          <p:cNvGraphicFramePr>
            <a:graphicFrameLocks noGrp="1"/>
          </p:cNvGraphicFramePr>
          <p:nvPr>
            <p:extLst>
              <p:ext uri="{D42A27DB-BD31-4B8C-83A1-F6EECF244321}">
                <p14:modId xmlns:p14="http://schemas.microsoft.com/office/powerpoint/2010/main" val="2754194513"/>
              </p:ext>
            </p:extLst>
          </p:nvPr>
        </p:nvGraphicFramePr>
        <p:xfrm>
          <a:off x="1104579" y="-27384"/>
          <a:ext cx="10596865" cy="6999209"/>
        </p:xfrm>
        <a:graphic>
          <a:graphicData uri="http://schemas.openxmlformats.org/drawingml/2006/table">
            <a:tbl>
              <a:tblPr firstRow="1" firstCol="1" bandRow="1">
                <a:tableStyleId>{68D230F3-CF80-4859-8CE7-A43EE81993B5}</a:tableStyleId>
              </a:tblPr>
              <a:tblGrid>
                <a:gridCol w="648072">
                  <a:extLst>
                    <a:ext uri="{9D8B030D-6E8A-4147-A177-3AD203B41FA5}">
                      <a16:colId xmlns:a16="http://schemas.microsoft.com/office/drawing/2014/main" val="829470368"/>
                    </a:ext>
                  </a:extLst>
                </a:gridCol>
                <a:gridCol w="1656184">
                  <a:extLst>
                    <a:ext uri="{9D8B030D-6E8A-4147-A177-3AD203B41FA5}">
                      <a16:colId xmlns:a16="http://schemas.microsoft.com/office/drawing/2014/main" val="3104958208"/>
                    </a:ext>
                  </a:extLst>
                </a:gridCol>
                <a:gridCol w="2088232">
                  <a:extLst>
                    <a:ext uri="{9D8B030D-6E8A-4147-A177-3AD203B41FA5}">
                      <a16:colId xmlns:a16="http://schemas.microsoft.com/office/drawing/2014/main" val="3892593263"/>
                    </a:ext>
                  </a:extLst>
                </a:gridCol>
                <a:gridCol w="2520280">
                  <a:extLst>
                    <a:ext uri="{9D8B030D-6E8A-4147-A177-3AD203B41FA5}">
                      <a16:colId xmlns:a16="http://schemas.microsoft.com/office/drawing/2014/main" val="2987417344"/>
                    </a:ext>
                  </a:extLst>
                </a:gridCol>
                <a:gridCol w="1512168">
                  <a:extLst>
                    <a:ext uri="{9D8B030D-6E8A-4147-A177-3AD203B41FA5}">
                      <a16:colId xmlns:a16="http://schemas.microsoft.com/office/drawing/2014/main" val="819939863"/>
                    </a:ext>
                  </a:extLst>
                </a:gridCol>
                <a:gridCol w="2171929">
                  <a:extLst>
                    <a:ext uri="{9D8B030D-6E8A-4147-A177-3AD203B41FA5}">
                      <a16:colId xmlns:a16="http://schemas.microsoft.com/office/drawing/2014/main" val="756251872"/>
                    </a:ext>
                  </a:extLst>
                </a:gridCol>
              </a:tblGrid>
              <a:tr h="547853">
                <a:tc>
                  <a:txBody>
                    <a:bodyPr/>
                    <a:lstStyle/>
                    <a:p>
                      <a:pPr marL="0" marR="0" algn="ctr">
                        <a:lnSpc>
                          <a:spcPct val="150000"/>
                        </a:lnSpc>
                        <a:spcBef>
                          <a:spcPts val="0"/>
                        </a:spcBef>
                        <a:spcAft>
                          <a:spcPts val="0"/>
                        </a:spcAft>
                      </a:pPr>
                      <a:r>
                        <a:rPr lang="en-GB" sz="1300" dirty="0">
                          <a:solidFill>
                            <a:srgbClr val="0070C0"/>
                          </a:solidFill>
                          <a:effectLst/>
                        </a:rPr>
                        <a:t>Trained Teachers</a:t>
                      </a:r>
                      <a:endParaRPr lang="en-US" sz="1300" dirty="0">
                        <a:solidFill>
                          <a:srgbClr val="0070C0"/>
                        </a:solidFill>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ctr">
                        <a:lnSpc>
                          <a:spcPct val="150000"/>
                        </a:lnSpc>
                        <a:spcBef>
                          <a:spcPts val="0"/>
                        </a:spcBef>
                        <a:spcAft>
                          <a:spcPts val="0"/>
                        </a:spcAft>
                      </a:pPr>
                      <a:r>
                        <a:rPr lang="en-US" sz="1300" dirty="0">
                          <a:solidFill>
                            <a:srgbClr val="0070C0"/>
                          </a:solidFill>
                          <a:effectLst/>
                        </a:rPr>
                        <a:t>Nature of E-STEM learning model</a:t>
                      </a:r>
                      <a:endParaRPr lang="en-US" sz="1300" dirty="0">
                        <a:solidFill>
                          <a:srgbClr val="0070C0"/>
                        </a:solidFill>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ctr">
                        <a:lnSpc>
                          <a:spcPct val="150000"/>
                        </a:lnSpc>
                        <a:spcBef>
                          <a:spcPts val="0"/>
                        </a:spcBef>
                        <a:spcAft>
                          <a:spcPts val="0"/>
                        </a:spcAft>
                      </a:pPr>
                      <a:r>
                        <a:rPr lang="en-US" sz="1300" dirty="0">
                          <a:solidFill>
                            <a:srgbClr val="0070C0"/>
                          </a:solidFill>
                          <a:effectLst/>
                        </a:rPr>
                        <a:t>E-STEM Practice Time</a:t>
                      </a:r>
                      <a:endParaRPr lang="en-US" sz="1300" dirty="0">
                        <a:solidFill>
                          <a:srgbClr val="0070C0"/>
                        </a:solidFill>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ctr">
                        <a:lnSpc>
                          <a:spcPct val="150000"/>
                        </a:lnSpc>
                        <a:spcBef>
                          <a:spcPts val="0"/>
                        </a:spcBef>
                        <a:spcAft>
                          <a:spcPts val="0"/>
                        </a:spcAft>
                      </a:pPr>
                      <a:r>
                        <a:rPr lang="en-US" sz="1300" dirty="0">
                          <a:solidFill>
                            <a:srgbClr val="0070C0"/>
                          </a:solidFill>
                          <a:effectLst/>
                        </a:rPr>
                        <a:t>Students’ development </a:t>
                      </a:r>
                    </a:p>
                    <a:p>
                      <a:pPr marL="0" marR="0" algn="ctr">
                        <a:lnSpc>
                          <a:spcPct val="150000"/>
                        </a:lnSpc>
                        <a:spcBef>
                          <a:spcPts val="0"/>
                        </a:spcBef>
                        <a:spcAft>
                          <a:spcPts val="0"/>
                        </a:spcAft>
                      </a:pPr>
                      <a:r>
                        <a:rPr lang="en-US" sz="1300" dirty="0">
                          <a:solidFill>
                            <a:srgbClr val="0070C0"/>
                          </a:solidFill>
                          <a:effectLst/>
                        </a:rPr>
                        <a:t>recognition</a:t>
                      </a:r>
                      <a:endParaRPr lang="en-US" sz="1300" dirty="0">
                        <a:solidFill>
                          <a:srgbClr val="0070C0"/>
                        </a:solidFill>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ctr">
                        <a:lnSpc>
                          <a:spcPct val="150000"/>
                        </a:lnSpc>
                        <a:spcBef>
                          <a:spcPts val="0"/>
                        </a:spcBef>
                        <a:spcAft>
                          <a:spcPts val="0"/>
                        </a:spcAft>
                      </a:pPr>
                      <a:r>
                        <a:rPr lang="en-US" sz="1300" dirty="0">
                          <a:solidFill>
                            <a:srgbClr val="0070C0"/>
                          </a:solidFill>
                          <a:effectLst/>
                        </a:rPr>
                        <a:t>Students’ valued projects</a:t>
                      </a:r>
                      <a:endParaRPr lang="en-US" sz="1300" dirty="0">
                        <a:solidFill>
                          <a:srgbClr val="0070C0"/>
                        </a:solidFill>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ctr">
                        <a:lnSpc>
                          <a:spcPct val="150000"/>
                        </a:lnSpc>
                        <a:spcBef>
                          <a:spcPts val="0"/>
                        </a:spcBef>
                        <a:spcAft>
                          <a:spcPts val="0"/>
                        </a:spcAft>
                      </a:pPr>
                      <a:r>
                        <a:rPr lang="en-US" sz="1300" dirty="0">
                          <a:solidFill>
                            <a:srgbClr val="0070C0"/>
                          </a:solidFill>
                          <a:effectLst/>
                        </a:rPr>
                        <a:t>Education through E-STEM</a:t>
                      </a:r>
                      <a:endParaRPr lang="en-US" sz="1300" dirty="0">
                        <a:solidFill>
                          <a:srgbClr val="0070C0"/>
                        </a:solidFill>
                        <a:effectLst/>
                        <a:latin typeface="Times New Roman" panose="02020603050405020304" pitchFamily="18" charset="0"/>
                        <a:ea typeface="MS Mincho" panose="02020609040205080304" pitchFamily="49" charset="-128"/>
                      </a:endParaRPr>
                    </a:p>
                  </a:txBody>
                  <a:tcPr marL="24257" marR="24257" marT="0" marB="0"/>
                </a:tc>
                <a:extLst>
                  <a:ext uri="{0D108BD9-81ED-4DB2-BD59-A6C34878D82A}">
                    <a16:rowId xmlns:a16="http://schemas.microsoft.com/office/drawing/2014/main" val="3979785147"/>
                  </a:ext>
                </a:extLst>
              </a:tr>
              <a:tr h="805113">
                <a:tc>
                  <a:txBody>
                    <a:bodyPr/>
                    <a:lstStyle/>
                    <a:p>
                      <a:pPr marL="0" marR="0" algn="ctr">
                        <a:lnSpc>
                          <a:spcPct val="150000"/>
                        </a:lnSpc>
                        <a:spcBef>
                          <a:spcPts val="0"/>
                        </a:spcBef>
                        <a:spcAft>
                          <a:spcPts val="0"/>
                        </a:spcAft>
                      </a:pPr>
                      <a:r>
                        <a:rPr lang="en-US" sz="1600" dirty="0">
                          <a:solidFill>
                            <a:srgbClr val="00B050"/>
                          </a:solidFill>
                          <a:effectLst/>
                        </a:rPr>
                        <a:t>P1</a:t>
                      </a:r>
                      <a:endParaRPr lang="en-US" sz="1600" b="1" dirty="0">
                        <a:solidFill>
                          <a:srgbClr val="00B050"/>
                        </a:solidFill>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300" dirty="0">
                          <a:effectLst/>
                        </a:rPr>
                        <a:t>More developmental -oriented nature</a:t>
                      </a:r>
                      <a:endParaRPr lang="en-US" sz="1300" dirty="0">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250" dirty="0">
                          <a:effectLst/>
                        </a:rPr>
                        <a:t>One semester is not enough for sustained E-STEM experiences</a:t>
                      </a:r>
                      <a:endParaRPr lang="en-US" sz="1250" dirty="0">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200">
                          <a:effectLst/>
                        </a:rPr>
                        <a:t>Cannot identify knowledge gained in each stage </a:t>
                      </a:r>
                      <a:endParaRPr lang="en-US" sz="1200">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200" dirty="0">
                          <a:effectLst/>
                        </a:rPr>
                        <a:t>Vending machine </a:t>
                      </a:r>
                    </a:p>
                    <a:p>
                      <a:pPr marL="0" marR="0" algn="l">
                        <a:lnSpc>
                          <a:spcPct val="150000"/>
                        </a:lnSpc>
                        <a:spcBef>
                          <a:spcPts val="0"/>
                        </a:spcBef>
                        <a:spcAft>
                          <a:spcPts val="0"/>
                        </a:spcAft>
                      </a:pPr>
                      <a:r>
                        <a:rPr lang="en-US" sz="1200" dirty="0">
                          <a:effectLst/>
                        </a:rPr>
                        <a:t>Smart bus </a:t>
                      </a:r>
                    </a:p>
                    <a:p>
                      <a:pPr marL="0" marR="0" algn="l">
                        <a:lnSpc>
                          <a:spcPct val="150000"/>
                        </a:lnSpc>
                        <a:spcBef>
                          <a:spcPts val="0"/>
                        </a:spcBef>
                        <a:spcAft>
                          <a:spcPts val="0"/>
                        </a:spcAft>
                      </a:pPr>
                      <a:r>
                        <a:rPr lang="en-US" sz="1200" dirty="0">
                          <a:effectLst/>
                        </a:rPr>
                        <a:t>Virtual Reality Lessons</a:t>
                      </a:r>
                      <a:endParaRPr lang="en-US" sz="1200" dirty="0">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200">
                          <a:effectLst/>
                        </a:rPr>
                        <a:t>The process was focused more than the knowledge </a:t>
                      </a:r>
                      <a:endParaRPr lang="en-US" sz="1200">
                        <a:effectLst/>
                        <a:latin typeface="Times New Roman" panose="02020603050405020304" pitchFamily="18" charset="0"/>
                        <a:ea typeface="MS Mincho" panose="02020609040205080304" pitchFamily="49" charset="-128"/>
                      </a:endParaRPr>
                    </a:p>
                  </a:txBody>
                  <a:tcPr marL="24257" marR="24257" marT="0" marB="0"/>
                </a:tc>
                <a:extLst>
                  <a:ext uri="{0D108BD9-81ED-4DB2-BD59-A6C34878D82A}">
                    <a16:rowId xmlns:a16="http://schemas.microsoft.com/office/drawing/2014/main" val="3313109878"/>
                  </a:ext>
                </a:extLst>
              </a:tr>
              <a:tr h="837270">
                <a:tc>
                  <a:txBody>
                    <a:bodyPr/>
                    <a:lstStyle/>
                    <a:p>
                      <a:pPr marL="0" marR="0" algn="ctr">
                        <a:lnSpc>
                          <a:spcPct val="150000"/>
                        </a:lnSpc>
                        <a:spcBef>
                          <a:spcPts val="0"/>
                        </a:spcBef>
                        <a:spcAft>
                          <a:spcPts val="0"/>
                        </a:spcAft>
                      </a:pPr>
                      <a:r>
                        <a:rPr lang="en-US" sz="1600" dirty="0">
                          <a:solidFill>
                            <a:srgbClr val="00B050"/>
                          </a:solidFill>
                          <a:effectLst/>
                        </a:rPr>
                        <a:t>P2</a:t>
                      </a:r>
                      <a:endParaRPr lang="en-US" sz="1600" b="1" dirty="0">
                        <a:solidFill>
                          <a:srgbClr val="00B050"/>
                        </a:solidFill>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lvl="0" indent="0" algn="l" defTabSz="914126" rtl="0" eaLnBrk="1" fontAlgn="auto" latinLnBrk="0" hangingPunct="1">
                        <a:lnSpc>
                          <a:spcPct val="150000"/>
                        </a:lnSpc>
                        <a:spcBef>
                          <a:spcPts val="0"/>
                        </a:spcBef>
                        <a:spcAft>
                          <a:spcPts val="0"/>
                        </a:spcAft>
                        <a:buClrTx/>
                        <a:buSzTx/>
                        <a:buFontTx/>
                        <a:buNone/>
                        <a:tabLst/>
                        <a:defRPr/>
                      </a:pPr>
                      <a:r>
                        <a:rPr lang="en-US" sz="1300" dirty="0">
                          <a:effectLst/>
                        </a:rPr>
                        <a:t>Developmental , requires lots of critical analysis</a:t>
                      </a:r>
                      <a:endParaRPr lang="en-US" sz="1300" dirty="0">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250" dirty="0">
                          <a:effectLst/>
                        </a:rPr>
                        <a:t>At least one academic year is needed for implementation</a:t>
                      </a:r>
                      <a:endParaRPr lang="en-US" sz="1250" dirty="0">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200">
                          <a:effectLst/>
                        </a:rPr>
                        <a:t>Gradual improvement was noticed </a:t>
                      </a:r>
                      <a:endParaRPr lang="en-US" sz="1200">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200">
                          <a:effectLst/>
                        </a:rPr>
                        <a:t>Vending machine </a:t>
                      </a:r>
                    </a:p>
                    <a:p>
                      <a:pPr marL="0" marR="0" algn="l">
                        <a:lnSpc>
                          <a:spcPct val="150000"/>
                        </a:lnSpc>
                        <a:spcBef>
                          <a:spcPts val="0"/>
                        </a:spcBef>
                        <a:spcAft>
                          <a:spcPts val="0"/>
                        </a:spcAft>
                      </a:pPr>
                      <a:r>
                        <a:rPr lang="en-US" sz="1200">
                          <a:effectLst/>
                        </a:rPr>
                        <a:t>Smart bus </a:t>
                      </a:r>
                      <a:endParaRPr lang="en-US" sz="1200">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200">
                          <a:effectLst/>
                        </a:rPr>
                        <a:t>Learning is embedded in the E-STEM implementation</a:t>
                      </a:r>
                      <a:endParaRPr lang="en-US" sz="1200">
                        <a:effectLst/>
                        <a:latin typeface="Times New Roman" panose="02020603050405020304" pitchFamily="18" charset="0"/>
                        <a:ea typeface="MS Mincho" panose="02020609040205080304" pitchFamily="49" charset="-128"/>
                      </a:endParaRPr>
                    </a:p>
                  </a:txBody>
                  <a:tcPr marL="24257" marR="24257" marT="0" marB="0"/>
                </a:tc>
                <a:extLst>
                  <a:ext uri="{0D108BD9-81ED-4DB2-BD59-A6C34878D82A}">
                    <a16:rowId xmlns:a16="http://schemas.microsoft.com/office/drawing/2014/main" val="2778360995"/>
                  </a:ext>
                </a:extLst>
              </a:tr>
              <a:tr h="772955">
                <a:tc>
                  <a:txBody>
                    <a:bodyPr/>
                    <a:lstStyle/>
                    <a:p>
                      <a:pPr marL="0" marR="0" algn="ctr">
                        <a:lnSpc>
                          <a:spcPct val="150000"/>
                        </a:lnSpc>
                        <a:spcBef>
                          <a:spcPts val="0"/>
                        </a:spcBef>
                        <a:spcAft>
                          <a:spcPts val="0"/>
                        </a:spcAft>
                      </a:pPr>
                      <a:r>
                        <a:rPr lang="en-US" sz="1600" dirty="0">
                          <a:solidFill>
                            <a:srgbClr val="00B050"/>
                          </a:solidFill>
                          <a:effectLst/>
                        </a:rPr>
                        <a:t>P3</a:t>
                      </a:r>
                      <a:endParaRPr lang="en-US" sz="1600" b="1" dirty="0">
                        <a:solidFill>
                          <a:srgbClr val="00B050"/>
                        </a:solidFill>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300" dirty="0">
                          <a:effectLst/>
                        </a:rPr>
                        <a:t>Not sure. the process is growing and connected</a:t>
                      </a:r>
                      <a:endParaRPr lang="en-US" sz="1300" dirty="0">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250" dirty="0">
                          <a:effectLst/>
                        </a:rPr>
                        <a:t>Long term time and practice are essential </a:t>
                      </a:r>
                      <a:endParaRPr lang="en-US" sz="1250" dirty="0">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200" dirty="0">
                          <a:effectLst/>
                        </a:rPr>
                        <a:t>Consistent revision and repetition are needed to develop students’ abilities </a:t>
                      </a:r>
                      <a:endParaRPr lang="en-US" sz="1200" dirty="0">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200" dirty="0">
                          <a:effectLst/>
                        </a:rPr>
                        <a:t>Vending machine </a:t>
                      </a:r>
                    </a:p>
                    <a:p>
                      <a:pPr marL="0" marR="0" algn="l">
                        <a:lnSpc>
                          <a:spcPct val="150000"/>
                        </a:lnSpc>
                        <a:spcBef>
                          <a:spcPts val="0"/>
                        </a:spcBef>
                        <a:spcAft>
                          <a:spcPts val="0"/>
                        </a:spcAft>
                      </a:pPr>
                      <a:r>
                        <a:rPr lang="en-US" sz="1200" dirty="0">
                          <a:effectLst/>
                        </a:rPr>
                        <a:t>Smart bus </a:t>
                      </a:r>
                    </a:p>
                    <a:p>
                      <a:pPr marL="0" marR="0" algn="l">
                        <a:lnSpc>
                          <a:spcPct val="150000"/>
                        </a:lnSpc>
                        <a:spcBef>
                          <a:spcPts val="0"/>
                        </a:spcBef>
                        <a:spcAft>
                          <a:spcPts val="0"/>
                        </a:spcAft>
                      </a:pPr>
                      <a:r>
                        <a:rPr lang="en-US" sz="1200" dirty="0">
                          <a:effectLst/>
                        </a:rPr>
                        <a:t>Blind currency</a:t>
                      </a:r>
                      <a:endParaRPr lang="en-US" sz="1200" dirty="0">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200" dirty="0">
                          <a:effectLst/>
                        </a:rPr>
                        <a:t>It is not easy to test students’ acquisition of knowledge after each stage in the plan</a:t>
                      </a:r>
                      <a:endParaRPr lang="en-US" sz="1200" dirty="0">
                        <a:effectLst/>
                        <a:latin typeface="Times New Roman" panose="02020603050405020304" pitchFamily="18" charset="0"/>
                        <a:ea typeface="MS Mincho" panose="02020609040205080304" pitchFamily="49" charset="-128"/>
                      </a:endParaRPr>
                    </a:p>
                  </a:txBody>
                  <a:tcPr marL="24257" marR="24257" marT="0" marB="0"/>
                </a:tc>
                <a:extLst>
                  <a:ext uri="{0D108BD9-81ED-4DB2-BD59-A6C34878D82A}">
                    <a16:rowId xmlns:a16="http://schemas.microsoft.com/office/drawing/2014/main" val="3049985599"/>
                  </a:ext>
                </a:extLst>
              </a:tr>
              <a:tr h="547853">
                <a:tc>
                  <a:txBody>
                    <a:bodyPr/>
                    <a:lstStyle/>
                    <a:p>
                      <a:pPr marL="0" marR="0" algn="ctr">
                        <a:lnSpc>
                          <a:spcPct val="150000"/>
                        </a:lnSpc>
                        <a:spcBef>
                          <a:spcPts val="0"/>
                        </a:spcBef>
                        <a:spcAft>
                          <a:spcPts val="0"/>
                        </a:spcAft>
                      </a:pPr>
                      <a:r>
                        <a:rPr lang="en-US" sz="1600" dirty="0">
                          <a:solidFill>
                            <a:srgbClr val="00B050"/>
                          </a:solidFill>
                          <a:effectLst/>
                        </a:rPr>
                        <a:t>P4</a:t>
                      </a:r>
                      <a:endParaRPr lang="en-US" sz="1600" b="1" dirty="0">
                        <a:solidFill>
                          <a:srgbClr val="00B050"/>
                        </a:solidFill>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300" dirty="0">
                          <a:effectLst/>
                        </a:rPr>
                        <a:t>Should be embedded in the curriculum</a:t>
                      </a:r>
                      <a:endParaRPr lang="en-US" sz="1300" dirty="0">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250" dirty="0">
                          <a:effectLst/>
                        </a:rPr>
                        <a:t>2 semesters of instruction should be enough</a:t>
                      </a:r>
                      <a:endParaRPr lang="en-US" sz="1250" dirty="0">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200">
                          <a:effectLst/>
                        </a:rPr>
                        <a:t>Not easy to recognize a definite increase in knowledge</a:t>
                      </a:r>
                      <a:endParaRPr lang="en-US" sz="1200">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200">
                          <a:effectLst/>
                        </a:rPr>
                        <a:t>Vending machine </a:t>
                      </a:r>
                    </a:p>
                    <a:p>
                      <a:pPr marL="0" marR="0" algn="l">
                        <a:lnSpc>
                          <a:spcPct val="150000"/>
                        </a:lnSpc>
                        <a:spcBef>
                          <a:spcPts val="0"/>
                        </a:spcBef>
                        <a:spcAft>
                          <a:spcPts val="0"/>
                        </a:spcAft>
                      </a:pPr>
                      <a:r>
                        <a:rPr lang="en-US" sz="1200">
                          <a:effectLst/>
                        </a:rPr>
                        <a:t>Smart bus </a:t>
                      </a:r>
                      <a:endParaRPr lang="en-US" sz="1200">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200">
                          <a:effectLst/>
                        </a:rPr>
                        <a:t>Consistent practices of this model will ensure improvement in skills </a:t>
                      </a:r>
                      <a:endParaRPr lang="en-US" sz="1200">
                        <a:effectLst/>
                        <a:latin typeface="Times New Roman" panose="02020603050405020304" pitchFamily="18" charset="0"/>
                        <a:ea typeface="MS Mincho" panose="02020609040205080304" pitchFamily="49" charset="-128"/>
                      </a:endParaRPr>
                    </a:p>
                  </a:txBody>
                  <a:tcPr marL="24257" marR="24257" marT="0" marB="0"/>
                </a:tc>
                <a:extLst>
                  <a:ext uri="{0D108BD9-81ED-4DB2-BD59-A6C34878D82A}">
                    <a16:rowId xmlns:a16="http://schemas.microsoft.com/office/drawing/2014/main" val="2623566971"/>
                  </a:ext>
                </a:extLst>
              </a:tr>
              <a:tr h="772955">
                <a:tc>
                  <a:txBody>
                    <a:bodyPr/>
                    <a:lstStyle/>
                    <a:p>
                      <a:pPr marL="0" marR="0" algn="ctr">
                        <a:lnSpc>
                          <a:spcPct val="150000"/>
                        </a:lnSpc>
                        <a:spcBef>
                          <a:spcPts val="0"/>
                        </a:spcBef>
                        <a:spcAft>
                          <a:spcPts val="0"/>
                        </a:spcAft>
                      </a:pPr>
                      <a:r>
                        <a:rPr lang="en-US" sz="1600" dirty="0">
                          <a:solidFill>
                            <a:srgbClr val="00B050"/>
                          </a:solidFill>
                          <a:effectLst/>
                        </a:rPr>
                        <a:t>P5</a:t>
                      </a:r>
                      <a:endParaRPr lang="en-US" sz="1600" b="1" dirty="0">
                        <a:solidFill>
                          <a:srgbClr val="00B050"/>
                        </a:solidFill>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300" dirty="0">
                          <a:effectLst/>
                        </a:rPr>
                        <a:t>This course has a developmental nature overtime</a:t>
                      </a:r>
                      <a:endParaRPr lang="en-US" sz="1300" dirty="0">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250" dirty="0">
                          <a:effectLst/>
                        </a:rPr>
                        <a:t>Long term endeavor of learning </a:t>
                      </a:r>
                      <a:endParaRPr lang="en-US" sz="1250" dirty="0">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200" dirty="0">
                          <a:effectLst/>
                        </a:rPr>
                        <a:t>Students’ investigation abilities were clearly developed</a:t>
                      </a:r>
                      <a:endParaRPr lang="en-US" sz="1200" dirty="0">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200" dirty="0">
                          <a:effectLst/>
                        </a:rPr>
                        <a:t>Vending machine </a:t>
                      </a:r>
                    </a:p>
                    <a:p>
                      <a:pPr marL="0" marR="0" algn="l">
                        <a:lnSpc>
                          <a:spcPct val="150000"/>
                        </a:lnSpc>
                        <a:spcBef>
                          <a:spcPts val="0"/>
                        </a:spcBef>
                        <a:spcAft>
                          <a:spcPts val="0"/>
                        </a:spcAft>
                      </a:pPr>
                      <a:r>
                        <a:rPr lang="en-US" sz="1200" dirty="0">
                          <a:effectLst/>
                        </a:rPr>
                        <a:t>Smart bus </a:t>
                      </a:r>
                    </a:p>
                    <a:p>
                      <a:pPr marL="0" marR="0" algn="l">
                        <a:lnSpc>
                          <a:spcPct val="150000"/>
                        </a:lnSpc>
                        <a:spcBef>
                          <a:spcPts val="0"/>
                        </a:spcBef>
                        <a:spcAft>
                          <a:spcPts val="0"/>
                        </a:spcAft>
                      </a:pPr>
                      <a:r>
                        <a:rPr lang="en-US" sz="1200" dirty="0">
                          <a:effectLst/>
                        </a:rPr>
                        <a:t>Virtual Reality Lessons</a:t>
                      </a:r>
                      <a:endParaRPr lang="en-US" sz="1200" dirty="0">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200">
                          <a:effectLst/>
                        </a:rPr>
                        <a:t>The whole E-STEM method was effective to enhance students’ learning </a:t>
                      </a:r>
                      <a:endParaRPr lang="en-US" sz="1200">
                        <a:effectLst/>
                        <a:latin typeface="Times New Roman" panose="02020603050405020304" pitchFamily="18" charset="0"/>
                        <a:ea typeface="MS Mincho" panose="02020609040205080304" pitchFamily="49" charset="-128"/>
                      </a:endParaRPr>
                    </a:p>
                  </a:txBody>
                  <a:tcPr marL="24257" marR="24257" marT="0" marB="0"/>
                </a:tc>
                <a:extLst>
                  <a:ext uri="{0D108BD9-81ED-4DB2-BD59-A6C34878D82A}">
                    <a16:rowId xmlns:a16="http://schemas.microsoft.com/office/drawing/2014/main" val="424361220"/>
                  </a:ext>
                </a:extLst>
              </a:tr>
              <a:tr h="772955">
                <a:tc>
                  <a:txBody>
                    <a:bodyPr/>
                    <a:lstStyle/>
                    <a:p>
                      <a:pPr marL="0" marR="0" algn="ctr">
                        <a:lnSpc>
                          <a:spcPct val="150000"/>
                        </a:lnSpc>
                        <a:spcBef>
                          <a:spcPts val="0"/>
                        </a:spcBef>
                        <a:spcAft>
                          <a:spcPts val="0"/>
                        </a:spcAft>
                      </a:pPr>
                      <a:r>
                        <a:rPr lang="en-US" sz="1600" dirty="0">
                          <a:solidFill>
                            <a:srgbClr val="FF0000"/>
                          </a:solidFill>
                          <a:effectLst/>
                        </a:rPr>
                        <a:t>O1</a:t>
                      </a:r>
                      <a:endParaRPr lang="en-US" sz="1600" b="1" dirty="0">
                        <a:solidFill>
                          <a:srgbClr val="FF0000"/>
                        </a:solidFill>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300" dirty="0">
                          <a:effectLst/>
                        </a:rPr>
                        <a:t>requires developmental instruction than definite </a:t>
                      </a:r>
                      <a:endParaRPr lang="en-US" sz="1300" dirty="0">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250" dirty="0">
                          <a:effectLst/>
                        </a:rPr>
                        <a:t>Students needed to expand their networking</a:t>
                      </a:r>
                      <a:endParaRPr lang="en-US" sz="1250" dirty="0">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200">
                          <a:effectLst/>
                        </a:rPr>
                        <a:t>Family and friends help identify mistakes and put them right</a:t>
                      </a:r>
                      <a:endParaRPr lang="en-US" sz="1200">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200">
                          <a:effectLst/>
                        </a:rPr>
                        <a:t>Vending machine </a:t>
                      </a:r>
                    </a:p>
                    <a:p>
                      <a:pPr marL="0" marR="0" algn="l">
                        <a:lnSpc>
                          <a:spcPct val="150000"/>
                        </a:lnSpc>
                        <a:spcBef>
                          <a:spcPts val="0"/>
                        </a:spcBef>
                        <a:spcAft>
                          <a:spcPts val="0"/>
                        </a:spcAft>
                      </a:pPr>
                      <a:r>
                        <a:rPr lang="en-US" sz="1200">
                          <a:effectLst/>
                        </a:rPr>
                        <a:t>Smart bus </a:t>
                      </a:r>
                    </a:p>
                    <a:p>
                      <a:pPr marL="0" marR="0" algn="l">
                        <a:lnSpc>
                          <a:spcPct val="150000"/>
                        </a:lnSpc>
                        <a:spcBef>
                          <a:spcPts val="0"/>
                        </a:spcBef>
                        <a:spcAft>
                          <a:spcPts val="0"/>
                        </a:spcAft>
                      </a:pPr>
                      <a:r>
                        <a:rPr lang="en-US" sz="1200">
                          <a:effectLst/>
                        </a:rPr>
                        <a:t>Blind currency</a:t>
                      </a:r>
                      <a:endParaRPr lang="en-US" sz="1200">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200" dirty="0">
                          <a:effectLst/>
                        </a:rPr>
                        <a:t>E-STEM is structured through learning by experience </a:t>
                      </a:r>
                      <a:endParaRPr lang="en-US" sz="1200" dirty="0">
                        <a:effectLst/>
                        <a:latin typeface="Times New Roman" panose="02020603050405020304" pitchFamily="18" charset="0"/>
                        <a:ea typeface="MS Mincho" panose="02020609040205080304" pitchFamily="49" charset="-128"/>
                      </a:endParaRPr>
                    </a:p>
                  </a:txBody>
                  <a:tcPr marL="24257" marR="24257" marT="0" marB="0"/>
                </a:tc>
                <a:extLst>
                  <a:ext uri="{0D108BD9-81ED-4DB2-BD59-A6C34878D82A}">
                    <a16:rowId xmlns:a16="http://schemas.microsoft.com/office/drawing/2014/main" val="4029424056"/>
                  </a:ext>
                </a:extLst>
              </a:tr>
              <a:tr h="837270">
                <a:tc>
                  <a:txBody>
                    <a:bodyPr/>
                    <a:lstStyle/>
                    <a:p>
                      <a:pPr marL="0" marR="0" algn="ctr">
                        <a:lnSpc>
                          <a:spcPct val="150000"/>
                        </a:lnSpc>
                        <a:spcBef>
                          <a:spcPts val="0"/>
                        </a:spcBef>
                        <a:spcAft>
                          <a:spcPts val="0"/>
                        </a:spcAft>
                      </a:pPr>
                      <a:r>
                        <a:rPr lang="en-US" sz="1600" dirty="0">
                          <a:solidFill>
                            <a:srgbClr val="FF0000"/>
                          </a:solidFill>
                          <a:effectLst/>
                        </a:rPr>
                        <a:t>O2</a:t>
                      </a:r>
                      <a:endParaRPr lang="en-US" sz="1600" b="1" dirty="0">
                        <a:solidFill>
                          <a:srgbClr val="FF0000"/>
                        </a:solidFill>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300" dirty="0">
                          <a:effectLst/>
                        </a:rPr>
                        <a:t>All activities are dynamic</a:t>
                      </a:r>
                      <a:endParaRPr lang="en-US" sz="1300" dirty="0">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250" dirty="0">
                          <a:effectLst/>
                        </a:rPr>
                        <a:t>Require more time to re-plan for further trials </a:t>
                      </a:r>
                      <a:endParaRPr lang="en-US" sz="1250" dirty="0">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200" dirty="0">
                          <a:effectLst/>
                        </a:rPr>
                        <a:t>Students experienced failure many times</a:t>
                      </a:r>
                      <a:endParaRPr lang="en-US" sz="1200" dirty="0">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200">
                          <a:effectLst/>
                        </a:rPr>
                        <a:t>Vending machine </a:t>
                      </a:r>
                    </a:p>
                    <a:p>
                      <a:pPr marL="0" marR="0" algn="l">
                        <a:lnSpc>
                          <a:spcPct val="150000"/>
                        </a:lnSpc>
                        <a:spcBef>
                          <a:spcPts val="0"/>
                        </a:spcBef>
                        <a:spcAft>
                          <a:spcPts val="0"/>
                        </a:spcAft>
                      </a:pPr>
                      <a:r>
                        <a:rPr lang="en-US" sz="1200">
                          <a:effectLst/>
                        </a:rPr>
                        <a:t>Smart bus </a:t>
                      </a:r>
                    </a:p>
                    <a:p>
                      <a:pPr marL="0" marR="0" algn="l">
                        <a:lnSpc>
                          <a:spcPct val="150000"/>
                        </a:lnSpc>
                        <a:spcBef>
                          <a:spcPts val="0"/>
                        </a:spcBef>
                        <a:spcAft>
                          <a:spcPts val="0"/>
                        </a:spcAft>
                      </a:pPr>
                      <a:r>
                        <a:rPr lang="en-US" sz="1200">
                          <a:effectLst/>
                        </a:rPr>
                        <a:t>Blind currency</a:t>
                      </a:r>
                      <a:endParaRPr lang="en-US" sz="1200">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200" dirty="0">
                          <a:effectLst/>
                        </a:rPr>
                        <a:t>It is not possible to concentrate on the acquisition of knowledge.  </a:t>
                      </a:r>
                      <a:endParaRPr lang="en-US" sz="1200" dirty="0">
                        <a:effectLst/>
                        <a:latin typeface="Times New Roman" panose="02020603050405020304" pitchFamily="18" charset="0"/>
                        <a:ea typeface="MS Mincho" panose="02020609040205080304" pitchFamily="49" charset="-128"/>
                      </a:endParaRPr>
                    </a:p>
                  </a:txBody>
                  <a:tcPr marL="24257" marR="24257" marT="0" marB="0"/>
                </a:tc>
                <a:extLst>
                  <a:ext uri="{0D108BD9-81ED-4DB2-BD59-A6C34878D82A}">
                    <a16:rowId xmlns:a16="http://schemas.microsoft.com/office/drawing/2014/main" val="2646451063"/>
                  </a:ext>
                </a:extLst>
              </a:tr>
              <a:tr h="837270">
                <a:tc>
                  <a:txBody>
                    <a:bodyPr/>
                    <a:lstStyle/>
                    <a:p>
                      <a:pPr marL="0" marR="0" algn="ctr">
                        <a:lnSpc>
                          <a:spcPct val="150000"/>
                        </a:lnSpc>
                        <a:spcBef>
                          <a:spcPts val="0"/>
                        </a:spcBef>
                        <a:spcAft>
                          <a:spcPts val="0"/>
                        </a:spcAft>
                      </a:pPr>
                      <a:r>
                        <a:rPr lang="en-US" sz="1600" dirty="0">
                          <a:solidFill>
                            <a:srgbClr val="FF0000"/>
                          </a:solidFill>
                          <a:effectLst/>
                        </a:rPr>
                        <a:t>O3</a:t>
                      </a:r>
                      <a:endParaRPr lang="en-US" sz="1600" b="1" dirty="0">
                        <a:solidFill>
                          <a:srgbClr val="FF0000"/>
                        </a:solidFill>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300" dirty="0">
                          <a:effectLst/>
                        </a:rPr>
                        <a:t>it has a  moving , developing nature </a:t>
                      </a:r>
                      <a:endParaRPr lang="en-US" sz="1300" dirty="0">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250" dirty="0">
                          <a:effectLst/>
                        </a:rPr>
                        <a:t>Students needed to expand  the time to complete the project</a:t>
                      </a:r>
                      <a:endParaRPr lang="en-US" sz="1250" dirty="0">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200">
                          <a:effectLst/>
                        </a:rPr>
                        <a:t>Students gained better understanding of entrepreneurial habits</a:t>
                      </a:r>
                      <a:endParaRPr lang="en-US" sz="1200">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200" dirty="0">
                          <a:effectLst/>
                        </a:rPr>
                        <a:t>V. machine - Smart bus </a:t>
                      </a:r>
                    </a:p>
                    <a:p>
                      <a:pPr marL="0" marR="0" algn="l">
                        <a:lnSpc>
                          <a:spcPct val="150000"/>
                        </a:lnSpc>
                        <a:spcBef>
                          <a:spcPts val="0"/>
                        </a:spcBef>
                        <a:spcAft>
                          <a:spcPts val="0"/>
                        </a:spcAft>
                      </a:pPr>
                      <a:r>
                        <a:rPr lang="en-US" sz="1200" dirty="0">
                          <a:effectLst/>
                        </a:rPr>
                        <a:t>Virtual Reality Lessons</a:t>
                      </a:r>
                      <a:endParaRPr lang="en-US" sz="1200" dirty="0">
                        <a:effectLst/>
                        <a:latin typeface="Times New Roman" panose="02020603050405020304" pitchFamily="18" charset="0"/>
                        <a:ea typeface="MS Mincho" panose="02020609040205080304" pitchFamily="49" charset="-128"/>
                      </a:endParaRPr>
                    </a:p>
                  </a:txBody>
                  <a:tcPr marL="24257" marR="24257" marT="0" marB="0"/>
                </a:tc>
                <a:tc>
                  <a:txBody>
                    <a:bodyPr/>
                    <a:lstStyle/>
                    <a:p>
                      <a:pPr marL="0" marR="0" algn="l">
                        <a:lnSpc>
                          <a:spcPct val="150000"/>
                        </a:lnSpc>
                        <a:spcBef>
                          <a:spcPts val="0"/>
                        </a:spcBef>
                        <a:spcAft>
                          <a:spcPts val="0"/>
                        </a:spcAft>
                      </a:pPr>
                      <a:r>
                        <a:rPr lang="en-US" sz="1200" dirty="0">
                          <a:effectLst/>
                        </a:rPr>
                        <a:t>more learning-by doing to acquire knowledge than memorizing it</a:t>
                      </a:r>
                      <a:endParaRPr lang="en-US" sz="1200" dirty="0">
                        <a:effectLst/>
                        <a:latin typeface="Times New Roman" panose="02020603050405020304" pitchFamily="18" charset="0"/>
                        <a:ea typeface="MS Mincho" panose="02020609040205080304" pitchFamily="49" charset="-128"/>
                      </a:endParaRPr>
                    </a:p>
                  </a:txBody>
                  <a:tcPr marL="24257" marR="24257" marT="0" marB="0"/>
                </a:tc>
                <a:extLst>
                  <a:ext uri="{0D108BD9-81ED-4DB2-BD59-A6C34878D82A}">
                    <a16:rowId xmlns:a16="http://schemas.microsoft.com/office/drawing/2014/main" val="1252846999"/>
                  </a:ext>
                </a:extLst>
              </a:tr>
            </a:tbl>
          </a:graphicData>
        </a:graphic>
      </p:graphicFrame>
      <p:grpSp>
        <p:nvGrpSpPr>
          <p:cNvPr id="6" name="Group 5">
            <a:extLst>
              <a:ext uri="{FF2B5EF4-FFF2-40B4-BE49-F238E27FC236}">
                <a16:creationId xmlns:a16="http://schemas.microsoft.com/office/drawing/2014/main" id="{03DA6DE3-86C2-4560-8713-65AA692CDF3F}"/>
              </a:ext>
            </a:extLst>
          </p:cNvPr>
          <p:cNvGrpSpPr/>
          <p:nvPr/>
        </p:nvGrpSpPr>
        <p:grpSpPr>
          <a:xfrm>
            <a:off x="-6998" y="-17610"/>
            <a:ext cx="758149" cy="6875611"/>
            <a:chOff x="120095" y="-96891"/>
            <a:chExt cx="758149" cy="6875611"/>
          </a:xfrm>
        </p:grpSpPr>
        <p:pic>
          <p:nvPicPr>
            <p:cNvPr id="7" name="Picture 6">
              <a:extLst>
                <a:ext uri="{FF2B5EF4-FFF2-40B4-BE49-F238E27FC236}">
                  <a16:creationId xmlns:a16="http://schemas.microsoft.com/office/drawing/2014/main" id="{425B83E4-2415-4B23-BC0B-AA540D086E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650" y="-96890"/>
              <a:ext cx="419884" cy="6875610"/>
            </a:xfrm>
            <a:prstGeom prst="rect">
              <a:avLst/>
            </a:prstGeom>
          </p:spPr>
        </p:pic>
        <p:pic>
          <p:nvPicPr>
            <p:cNvPr id="8" name="Picture 7">
              <a:extLst>
                <a:ext uri="{FF2B5EF4-FFF2-40B4-BE49-F238E27FC236}">
                  <a16:creationId xmlns:a16="http://schemas.microsoft.com/office/drawing/2014/main" id="{F2265C74-D11E-4498-AB2A-DB366DF5B7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095" y="-96891"/>
              <a:ext cx="758149" cy="1066360"/>
            </a:xfrm>
            <a:prstGeom prst="rect">
              <a:avLst/>
            </a:prstGeom>
            <a:ln>
              <a:noFill/>
            </a:ln>
            <a:effectLst>
              <a:softEdge rad="112500"/>
            </a:effectLst>
          </p:spPr>
        </p:pic>
      </p:grpSp>
      <p:sp>
        <p:nvSpPr>
          <p:cNvPr id="9" name="Rectangle 8">
            <a:extLst>
              <a:ext uri="{FF2B5EF4-FFF2-40B4-BE49-F238E27FC236}">
                <a16:creationId xmlns:a16="http://schemas.microsoft.com/office/drawing/2014/main" id="{63D3B623-C41C-4A8C-9B15-996C8175DD36}"/>
              </a:ext>
            </a:extLst>
          </p:cNvPr>
          <p:cNvSpPr/>
          <p:nvPr/>
        </p:nvSpPr>
        <p:spPr>
          <a:xfrm rot="16200000">
            <a:off x="-1739927" y="3424060"/>
            <a:ext cx="5039393" cy="584775"/>
          </a:xfrm>
          <a:prstGeom prst="rect">
            <a:avLst/>
          </a:prstGeom>
        </p:spPr>
        <p:txBody>
          <a:bodyPr wrap="none">
            <a:spAutoFit/>
          </a:bodyPr>
          <a:lstStyle/>
          <a:p>
            <a:r>
              <a:rPr lang="en-US" sz="3200" dirty="0">
                <a:effectLst>
                  <a:glow rad="127000">
                    <a:schemeClr val="accent2">
                      <a:lumMod val="40000"/>
                      <a:lumOff val="60000"/>
                    </a:schemeClr>
                  </a:glow>
                </a:effectLst>
              </a:rPr>
              <a:t>Cross-Cutting Analysis Matrix</a:t>
            </a:r>
          </a:p>
        </p:txBody>
      </p:sp>
      <p:sp>
        <p:nvSpPr>
          <p:cNvPr id="10" name="Title 1">
            <a:extLst>
              <a:ext uri="{FF2B5EF4-FFF2-40B4-BE49-F238E27FC236}">
                <a16:creationId xmlns:a16="http://schemas.microsoft.com/office/drawing/2014/main" id="{4C97BEA1-244F-48BD-B76D-088EBF595EC2}"/>
              </a:ext>
            </a:extLst>
          </p:cNvPr>
          <p:cNvSpPr txBox="1">
            <a:spLocks/>
          </p:cNvSpPr>
          <p:nvPr/>
        </p:nvSpPr>
        <p:spPr>
          <a:xfrm rot="16200000">
            <a:off x="-1770253" y="3416873"/>
            <a:ext cx="4443658" cy="599150"/>
          </a:xfrm>
          <a:prstGeom prst="rect">
            <a:avLst/>
          </a:prstGeom>
        </p:spPr>
        <p:txBody>
          <a:bodyPr>
            <a:normAutofit fontScale="77500" lnSpcReduction="20000"/>
          </a:bodyPr>
          <a:lstStyle>
            <a:lvl1pPr algn="l" defTabSz="1218987" rtl="0" eaLnBrk="1" latinLnBrk="0" hangingPunct="1">
              <a:spcBef>
                <a:spcPct val="0"/>
              </a:spcBef>
              <a:buNone/>
              <a:defRPr sz="3600" kern="1200">
                <a:solidFill>
                  <a:schemeClr val="tx1"/>
                </a:solidFill>
                <a:latin typeface="+mj-lt"/>
                <a:ea typeface="+mj-ea"/>
                <a:cs typeface="+mj-cs"/>
              </a:defRPr>
            </a:lvl1pPr>
          </a:lstStyle>
          <a:p>
            <a:pPr algn="ctr"/>
            <a:r>
              <a:rPr lang="en-US" sz="4000" dirty="0">
                <a:solidFill>
                  <a:prstClr val="black"/>
                </a:solidFill>
                <a:effectLst>
                  <a:glow rad="127000">
                    <a:srgbClr val="8064A2">
                      <a:lumMod val="60000"/>
                      <a:lumOff val="40000"/>
                    </a:srgbClr>
                  </a:glow>
                </a:effectLst>
                <a:latin typeface="Calibri"/>
              </a:rPr>
              <a:t>Data Analysis &amp; Discussion</a:t>
            </a:r>
          </a:p>
        </p:txBody>
      </p:sp>
      <p:sp>
        <p:nvSpPr>
          <p:cNvPr id="11" name="Rectangle 10">
            <a:extLst>
              <a:ext uri="{FF2B5EF4-FFF2-40B4-BE49-F238E27FC236}">
                <a16:creationId xmlns:a16="http://schemas.microsoft.com/office/drawing/2014/main" id="{F0FED436-C8AE-462A-BBD9-6217AA010A8A}"/>
              </a:ext>
            </a:extLst>
          </p:cNvPr>
          <p:cNvSpPr/>
          <p:nvPr/>
        </p:nvSpPr>
        <p:spPr>
          <a:xfrm rot="16200000">
            <a:off x="8664803" y="3136612"/>
            <a:ext cx="6515802" cy="584775"/>
          </a:xfrm>
          <a:prstGeom prst="rect">
            <a:avLst/>
          </a:prstGeom>
        </p:spPr>
        <p:txBody>
          <a:bodyPr wrap="square">
            <a:spAutoFit/>
          </a:bodyPr>
          <a:lstStyle/>
          <a:p>
            <a:pPr algn="ctr"/>
            <a:r>
              <a:rPr lang="en-US" sz="1600" b="1" dirty="0">
                <a:latin typeface="Times New Roman" panose="02020603050405020304" pitchFamily="18" charset="0"/>
                <a:cs typeface="Times New Roman" panose="02020603050405020304" pitchFamily="18" charset="0"/>
              </a:rPr>
              <a:t>RQ1</a:t>
            </a:r>
            <a:r>
              <a:rPr lang="en-US" sz="1600" b="1">
                <a:latin typeface="Times New Roman" panose="02020603050405020304" pitchFamily="18" charset="0"/>
                <a:cs typeface="Times New Roman" panose="02020603050405020304" pitchFamily="18" charset="0"/>
              </a:rPr>
              <a:t>: What </a:t>
            </a:r>
            <a:r>
              <a:rPr lang="en-US" sz="1600" b="1" dirty="0">
                <a:latin typeface="Times New Roman" panose="02020603050405020304" pitchFamily="18" charset="0"/>
                <a:cs typeface="Times New Roman" panose="02020603050405020304" pitchFamily="18" charset="0"/>
              </a:rPr>
              <a:t>are educators’ perceptions regarding E-STEM </a:t>
            </a:r>
            <a:r>
              <a:rPr lang="en-US" sz="1600" b="1">
                <a:latin typeface="Times New Roman" panose="02020603050405020304" pitchFamily="18" charset="0"/>
                <a:cs typeface="Times New Roman" panose="02020603050405020304" pitchFamily="18" charset="0"/>
              </a:rPr>
              <a:t>learning model</a:t>
            </a:r>
            <a:r>
              <a:rPr lang="en-US" sz="16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32222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C3C20769-1754-40DF-AF88-971B0814F0D8}"/>
              </a:ext>
            </a:extLst>
          </p:cNvPr>
          <p:cNvGrpSpPr/>
          <p:nvPr/>
        </p:nvGrpSpPr>
        <p:grpSpPr>
          <a:xfrm>
            <a:off x="795301" y="1180232"/>
            <a:ext cx="2183659" cy="5545004"/>
            <a:chOff x="697039" y="1351558"/>
            <a:chExt cx="2183659" cy="5545004"/>
          </a:xfrm>
        </p:grpSpPr>
        <p:grpSp>
          <p:nvGrpSpPr>
            <p:cNvPr id="94" name="Group 93"/>
            <p:cNvGrpSpPr/>
            <p:nvPr/>
          </p:nvGrpSpPr>
          <p:grpSpPr>
            <a:xfrm>
              <a:off x="697039" y="3697848"/>
              <a:ext cx="2183659" cy="3198714"/>
              <a:chOff x="687696" y="3745543"/>
              <a:chExt cx="2184228" cy="3199548"/>
            </a:xfrm>
          </p:grpSpPr>
          <p:grpSp>
            <p:nvGrpSpPr>
              <p:cNvPr id="67" name="Group 66"/>
              <p:cNvGrpSpPr/>
              <p:nvPr/>
            </p:nvGrpSpPr>
            <p:grpSpPr>
              <a:xfrm>
                <a:off x="687696" y="3745543"/>
                <a:ext cx="2150655" cy="621802"/>
                <a:chOff x="609599" y="4464000"/>
                <a:chExt cx="2150655" cy="621802"/>
              </a:xfrm>
            </p:grpSpPr>
            <p:sp>
              <p:nvSpPr>
                <p:cNvPr id="4" name="Rectangle 3"/>
                <p:cNvSpPr/>
                <p:nvPr/>
              </p:nvSpPr>
              <p:spPr>
                <a:xfrm>
                  <a:off x="609599" y="4464000"/>
                  <a:ext cx="2150655" cy="6218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Calibri"/>
                  </a:endParaRPr>
                </a:p>
              </p:txBody>
            </p:sp>
            <p:sp>
              <p:nvSpPr>
                <p:cNvPr id="5" name="TextBox 4"/>
                <p:cNvSpPr txBox="1"/>
                <p:nvPr/>
              </p:nvSpPr>
              <p:spPr>
                <a:xfrm>
                  <a:off x="662612" y="4556016"/>
                  <a:ext cx="1996644" cy="400085"/>
                </a:xfrm>
                <a:prstGeom prst="rect">
                  <a:avLst/>
                </a:prstGeom>
                <a:noFill/>
              </p:spPr>
              <p:txBody>
                <a:bodyPr wrap="none" rtlCol="0">
                  <a:spAutoFit/>
                </a:bodyPr>
                <a:lstStyle/>
                <a:p>
                  <a:pPr defTabSz="914126"/>
                  <a:r>
                    <a:rPr lang="en-US" sz="1999" dirty="0">
                      <a:solidFill>
                        <a:prstClr val="white"/>
                      </a:solidFill>
                    </a:rPr>
                    <a:t>Vending Machine</a:t>
                  </a:r>
                  <a:endParaRPr lang="en-US" sz="1999" dirty="0">
                    <a:solidFill>
                      <a:prstClr val="white"/>
                    </a:solidFill>
                    <a:latin typeface="Calibri"/>
                  </a:endParaRPr>
                </a:p>
              </p:txBody>
            </p:sp>
          </p:grpSp>
          <p:grpSp>
            <p:nvGrpSpPr>
              <p:cNvPr id="75" name="Group 74"/>
              <p:cNvGrpSpPr/>
              <p:nvPr/>
            </p:nvGrpSpPr>
            <p:grpSpPr>
              <a:xfrm>
                <a:off x="687696" y="4390008"/>
                <a:ext cx="2184228" cy="2555083"/>
                <a:chOff x="687695" y="4397915"/>
                <a:chExt cx="2184228" cy="2555083"/>
              </a:xfrm>
            </p:grpSpPr>
            <p:sp>
              <p:nvSpPr>
                <p:cNvPr id="69" name="Round Same Side Corner Rectangle 68"/>
                <p:cNvSpPr/>
                <p:nvPr/>
              </p:nvSpPr>
              <p:spPr>
                <a:xfrm flipV="1">
                  <a:off x="687695" y="4413350"/>
                  <a:ext cx="2150655" cy="2150655"/>
                </a:xfrm>
                <a:prstGeom prst="round2SameRect">
                  <a:avLst>
                    <a:gd name="adj1" fmla="val 11854"/>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Calibri"/>
                  </a:endParaRPr>
                </a:p>
              </p:txBody>
            </p:sp>
            <p:sp>
              <p:nvSpPr>
                <p:cNvPr id="74" name="TextBox 73"/>
                <p:cNvSpPr txBox="1"/>
                <p:nvPr/>
              </p:nvSpPr>
              <p:spPr>
                <a:xfrm>
                  <a:off x="687695" y="4397915"/>
                  <a:ext cx="2184228" cy="2555083"/>
                </a:xfrm>
                <a:prstGeom prst="rect">
                  <a:avLst/>
                </a:prstGeom>
                <a:noFill/>
              </p:spPr>
              <p:txBody>
                <a:bodyPr wrap="square" rtlCol="0">
                  <a:spAutoFit/>
                </a:bodyPr>
                <a:lstStyle/>
                <a:p>
                  <a:pPr lvl="0"/>
                  <a:r>
                    <a:rPr lang="en-US" sz="2000" b="1" i="1" dirty="0">
                      <a:solidFill>
                        <a:srgbClr val="C00000"/>
                      </a:solidFill>
                    </a:rPr>
                    <a:t>E-STEM Project 1:</a:t>
                  </a:r>
                  <a:r>
                    <a:rPr lang="en-US" sz="2000" b="1" dirty="0">
                      <a:solidFill>
                        <a:srgbClr val="C00000"/>
                      </a:solidFill>
                    </a:rPr>
                    <a:t> </a:t>
                  </a:r>
                  <a:r>
                    <a:rPr lang="en-US" sz="2000" dirty="0">
                      <a:latin typeface="Times New Roman" panose="02020603050405020304" pitchFamily="18" charset="0"/>
                      <a:ea typeface="MS Mincho" panose="02020609040205080304" pitchFamily="49" charset="-128"/>
                    </a:rPr>
                    <a:t>used in the school community to sell different essential items, such as uniforms, books, stationery …etc.. </a:t>
                  </a:r>
                  <a:endParaRPr lang="en-US" sz="2000" b="1" dirty="0">
                    <a:solidFill>
                      <a:prstClr val="black"/>
                    </a:solidFill>
                  </a:endParaRPr>
                </a:p>
                <a:p>
                  <a:pPr marL="342797" indent="-342797" defTabSz="914126">
                    <a:buFont typeface="Arial" panose="020B0604020202020204" pitchFamily="34" charset="0"/>
                    <a:buChar char="•"/>
                  </a:pPr>
                  <a:endParaRPr lang="en-US" sz="1999" dirty="0">
                    <a:solidFill>
                      <a:prstClr val="black"/>
                    </a:solidFill>
                    <a:latin typeface="Calibri"/>
                  </a:endParaRPr>
                </a:p>
              </p:txBody>
            </p:sp>
          </p:grpSp>
        </p:grpSp>
        <p:pic>
          <p:nvPicPr>
            <p:cNvPr id="6" name="Picture 5">
              <a:extLst>
                <a:ext uri="{FF2B5EF4-FFF2-40B4-BE49-F238E27FC236}">
                  <a16:creationId xmlns:a16="http://schemas.microsoft.com/office/drawing/2014/main" id="{B64353FF-9FBA-453A-BA5F-6DB39EA01EF9}"/>
                </a:ext>
              </a:extLst>
            </p:cNvPr>
            <p:cNvPicPr>
              <a:picLocks noChangeAspect="1"/>
            </p:cNvPicPr>
            <p:nvPr/>
          </p:nvPicPr>
          <p:blipFill>
            <a:blip r:embed="rId3"/>
            <a:stretch>
              <a:fillRect/>
            </a:stretch>
          </p:blipFill>
          <p:spPr>
            <a:xfrm>
              <a:off x="699574" y="1351558"/>
              <a:ext cx="2150095" cy="23232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15" name="Group 14">
            <a:extLst>
              <a:ext uri="{FF2B5EF4-FFF2-40B4-BE49-F238E27FC236}">
                <a16:creationId xmlns:a16="http://schemas.microsoft.com/office/drawing/2014/main" id="{EA7B4261-D55C-4683-B4FB-50A62015C984}"/>
              </a:ext>
            </a:extLst>
          </p:cNvPr>
          <p:cNvGrpSpPr/>
          <p:nvPr/>
        </p:nvGrpSpPr>
        <p:grpSpPr>
          <a:xfrm>
            <a:off x="3054476" y="1221403"/>
            <a:ext cx="3455265" cy="5194202"/>
            <a:chOff x="3073902" y="1313469"/>
            <a:chExt cx="3455265" cy="5194202"/>
          </a:xfrm>
        </p:grpSpPr>
        <p:grpSp>
          <p:nvGrpSpPr>
            <p:cNvPr id="93" name="Group 92"/>
            <p:cNvGrpSpPr/>
            <p:nvPr/>
          </p:nvGrpSpPr>
          <p:grpSpPr>
            <a:xfrm>
              <a:off x="3593264" y="3697848"/>
              <a:ext cx="2217228" cy="2809823"/>
              <a:chOff x="2899367" y="3745543"/>
              <a:chExt cx="2217805" cy="2810555"/>
            </a:xfrm>
          </p:grpSpPr>
          <p:grpSp>
            <p:nvGrpSpPr>
              <p:cNvPr id="66" name="Group 65"/>
              <p:cNvGrpSpPr/>
              <p:nvPr/>
            </p:nvGrpSpPr>
            <p:grpSpPr>
              <a:xfrm>
                <a:off x="2899367" y="3745543"/>
                <a:ext cx="2150655" cy="621802"/>
                <a:chOff x="3073324" y="4464000"/>
                <a:chExt cx="2150655" cy="621802"/>
              </a:xfrm>
            </p:grpSpPr>
            <p:sp>
              <p:nvSpPr>
                <p:cNvPr id="9" name="Rectangle 8"/>
                <p:cNvSpPr/>
                <p:nvPr/>
              </p:nvSpPr>
              <p:spPr>
                <a:xfrm>
                  <a:off x="3073324" y="4464000"/>
                  <a:ext cx="2150655" cy="6218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Calibri"/>
                  </a:endParaRPr>
                </a:p>
              </p:txBody>
            </p:sp>
            <p:sp>
              <p:nvSpPr>
                <p:cNvPr id="10" name="TextBox 9"/>
                <p:cNvSpPr txBox="1"/>
                <p:nvPr/>
              </p:nvSpPr>
              <p:spPr>
                <a:xfrm>
                  <a:off x="3492652" y="4549071"/>
                  <a:ext cx="1239765" cy="400085"/>
                </a:xfrm>
                <a:prstGeom prst="rect">
                  <a:avLst/>
                </a:prstGeom>
                <a:noFill/>
              </p:spPr>
              <p:txBody>
                <a:bodyPr wrap="none" rtlCol="0">
                  <a:spAutoFit/>
                </a:bodyPr>
                <a:lstStyle/>
                <a:p>
                  <a:pPr algn="ctr" defTabSz="914126"/>
                  <a:r>
                    <a:rPr lang="en-US" sz="1999" dirty="0">
                      <a:solidFill>
                        <a:prstClr val="white"/>
                      </a:solidFill>
                    </a:rPr>
                    <a:t>Smart Bus</a:t>
                  </a:r>
                  <a:endParaRPr lang="en-US" sz="1999" dirty="0">
                    <a:solidFill>
                      <a:prstClr val="white"/>
                    </a:solidFill>
                    <a:latin typeface="Calibri"/>
                  </a:endParaRPr>
                </a:p>
              </p:txBody>
            </p:sp>
          </p:grpSp>
          <p:grpSp>
            <p:nvGrpSpPr>
              <p:cNvPr id="76" name="Group 75"/>
              <p:cNvGrpSpPr/>
              <p:nvPr/>
            </p:nvGrpSpPr>
            <p:grpSpPr>
              <a:xfrm>
                <a:off x="2899367" y="4405443"/>
                <a:ext cx="2217805" cy="2150655"/>
                <a:chOff x="687695" y="4413350"/>
                <a:chExt cx="2217805" cy="2150655"/>
              </a:xfrm>
            </p:grpSpPr>
            <p:sp>
              <p:nvSpPr>
                <p:cNvPr id="77" name="Round Same Side Corner Rectangle 76"/>
                <p:cNvSpPr/>
                <p:nvPr/>
              </p:nvSpPr>
              <p:spPr>
                <a:xfrm flipV="1">
                  <a:off x="687695" y="4413350"/>
                  <a:ext cx="2150655" cy="2150655"/>
                </a:xfrm>
                <a:prstGeom prst="round2SameRect">
                  <a:avLst>
                    <a:gd name="adj1" fmla="val 11854"/>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Calibri"/>
                  </a:endParaRPr>
                </a:p>
              </p:txBody>
            </p:sp>
            <p:sp>
              <p:nvSpPr>
                <p:cNvPr id="78" name="TextBox 77"/>
                <p:cNvSpPr txBox="1"/>
                <p:nvPr/>
              </p:nvSpPr>
              <p:spPr>
                <a:xfrm>
                  <a:off x="754845" y="4459361"/>
                  <a:ext cx="2150655" cy="1631641"/>
                </a:xfrm>
                <a:prstGeom prst="rect">
                  <a:avLst/>
                </a:prstGeom>
                <a:noFill/>
              </p:spPr>
              <p:txBody>
                <a:bodyPr wrap="square" rtlCol="0">
                  <a:spAutoFit/>
                </a:bodyPr>
                <a:lstStyle/>
                <a:p>
                  <a:pPr lvl="0"/>
                  <a:r>
                    <a:rPr lang="en-US" sz="2000" b="1" i="1" dirty="0">
                      <a:solidFill>
                        <a:srgbClr val="C00000"/>
                      </a:solidFill>
                    </a:rPr>
                    <a:t>E-STEM Project 2:</a:t>
                  </a:r>
                  <a:r>
                    <a:rPr lang="en-US" sz="2000" b="1" dirty="0">
                      <a:solidFill>
                        <a:srgbClr val="C00000"/>
                      </a:solidFill>
                    </a:rPr>
                    <a:t> </a:t>
                  </a:r>
                  <a:r>
                    <a:rPr lang="en-US" sz="2000" dirty="0">
                      <a:solidFill>
                        <a:prstClr val="black"/>
                      </a:solidFill>
                    </a:rPr>
                    <a:t>aims to track children in the school bus not to be left behind </a:t>
                  </a:r>
                  <a:endParaRPr lang="en-US" sz="2000" b="1" dirty="0">
                    <a:solidFill>
                      <a:prstClr val="black"/>
                    </a:solidFill>
                  </a:endParaRPr>
                </a:p>
              </p:txBody>
            </p:sp>
          </p:grpSp>
        </p:grpSp>
        <p:grpSp>
          <p:nvGrpSpPr>
            <p:cNvPr id="45" name="Group 44">
              <a:extLst>
                <a:ext uri="{FF2B5EF4-FFF2-40B4-BE49-F238E27FC236}">
                  <a16:creationId xmlns:a16="http://schemas.microsoft.com/office/drawing/2014/main" id="{A4D1581A-898F-4FB4-A873-EB05358C45D5}"/>
                </a:ext>
              </a:extLst>
            </p:cNvPr>
            <p:cNvGrpSpPr/>
            <p:nvPr/>
          </p:nvGrpSpPr>
          <p:grpSpPr>
            <a:xfrm>
              <a:off x="3073902" y="1313469"/>
              <a:ext cx="3455265" cy="2323291"/>
              <a:chOff x="0" y="-148630"/>
              <a:chExt cx="3947034" cy="1573570"/>
            </a:xfrm>
          </p:grpSpPr>
          <p:pic>
            <p:nvPicPr>
              <p:cNvPr id="47" name="Picture 46" descr="A close up of an office&#10;&#10;Description automatically generated">
                <a:extLst>
                  <a:ext uri="{FF2B5EF4-FFF2-40B4-BE49-F238E27FC236}">
                    <a16:creationId xmlns:a16="http://schemas.microsoft.com/office/drawing/2014/main" id="{1961896C-BDBE-4E64-AE74-8FDD55684D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48630"/>
                <a:ext cx="1936750" cy="1573570"/>
              </a:xfrm>
              <a:prstGeom prst="roundRect">
                <a:avLst/>
              </a:prstGeom>
            </p:spPr>
          </p:pic>
          <p:pic>
            <p:nvPicPr>
              <p:cNvPr id="48" name="Picture 47" descr="A picture containing table&#10;&#10;Description automatically generated">
                <a:extLst>
                  <a:ext uri="{FF2B5EF4-FFF2-40B4-BE49-F238E27FC236}">
                    <a16:creationId xmlns:a16="http://schemas.microsoft.com/office/drawing/2014/main" id="{49780134-CF82-4345-A38F-CB32594226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0284" y="-148630"/>
                <a:ext cx="1936750" cy="1573570"/>
              </a:xfrm>
              <a:prstGeom prst="roundRect">
                <a:avLst/>
              </a:prstGeom>
            </p:spPr>
          </p:pic>
        </p:grpSp>
      </p:grpSp>
      <p:grpSp>
        <p:nvGrpSpPr>
          <p:cNvPr id="11" name="Group 10">
            <a:extLst>
              <a:ext uri="{FF2B5EF4-FFF2-40B4-BE49-F238E27FC236}">
                <a16:creationId xmlns:a16="http://schemas.microsoft.com/office/drawing/2014/main" id="{B4C1C02D-D6CA-4B43-9B72-D390F142C7E6}"/>
              </a:ext>
            </a:extLst>
          </p:cNvPr>
          <p:cNvGrpSpPr/>
          <p:nvPr/>
        </p:nvGrpSpPr>
        <p:grpSpPr>
          <a:xfrm>
            <a:off x="6663436" y="1221578"/>
            <a:ext cx="2240820" cy="5179265"/>
            <a:chOff x="6767960" y="1313469"/>
            <a:chExt cx="2240820" cy="5179265"/>
          </a:xfrm>
        </p:grpSpPr>
        <p:grpSp>
          <p:nvGrpSpPr>
            <p:cNvPr id="92" name="Group 91"/>
            <p:cNvGrpSpPr/>
            <p:nvPr/>
          </p:nvGrpSpPr>
          <p:grpSpPr>
            <a:xfrm>
              <a:off x="6784839" y="3682911"/>
              <a:ext cx="2223941" cy="2809823"/>
              <a:chOff x="5111038" y="3745543"/>
              <a:chExt cx="2224520" cy="2810555"/>
            </a:xfrm>
          </p:grpSpPr>
          <p:grpSp>
            <p:nvGrpSpPr>
              <p:cNvPr id="65" name="Group 64"/>
              <p:cNvGrpSpPr/>
              <p:nvPr/>
            </p:nvGrpSpPr>
            <p:grpSpPr>
              <a:xfrm>
                <a:off x="5111038" y="3745543"/>
                <a:ext cx="2150655" cy="621802"/>
                <a:chOff x="5537050" y="4464000"/>
                <a:chExt cx="2150655" cy="621802"/>
              </a:xfrm>
            </p:grpSpPr>
            <p:sp>
              <p:nvSpPr>
                <p:cNvPr id="13" name="Rectangle 12"/>
                <p:cNvSpPr/>
                <p:nvPr/>
              </p:nvSpPr>
              <p:spPr>
                <a:xfrm>
                  <a:off x="5537050" y="4464000"/>
                  <a:ext cx="2150655" cy="6218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Calibri"/>
                  </a:endParaRPr>
                </a:p>
              </p:txBody>
            </p:sp>
            <p:sp>
              <p:nvSpPr>
                <p:cNvPr id="14" name="TextBox 13"/>
                <p:cNvSpPr txBox="1"/>
                <p:nvPr/>
              </p:nvSpPr>
              <p:spPr>
                <a:xfrm>
                  <a:off x="5671352" y="4556016"/>
                  <a:ext cx="1720151" cy="399981"/>
                </a:xfrm>
                <a:prstGeom prst="rect">
                  <a:avLst/>
                </a:prstGeom>
                <a:noFill/>
              </p:spPr>
              <p:txBody>
                <a:bodyPr wrap="none" rtlCol="0">
                  <a:spAutoFit/>
                </a:bodyPr>
                <a:lstStyle/>
                <a:p>
                  <a:pPr defTabSz="914126"/>
                  <a:r>
                    <a:rPr lang="en-US" sz="1999" dirty="0">
                      <a:solidFill>
                        <a:prstClr val="white"/>
                      </a:solidFill>
                    </a:rPr>
                    <a:t>Blind Currency</a:t>
                  </a:r>
                  <a:endParaRPr lang="en-US" sz="1999" dirty="0">
                    <a:solidFill>
                      <a:prstClr val="white"/>
                    </a:solidFill>
                    <a:latin typeface="Calibri"/>
                  </a:endParaRPr>
                </a:p>
              </p:txBody>
            </p:sp>
          </p:grpSp>
          <p:grpSp>
            <p:nvGrpSpPr>
              <p:cNvPr id="79" name="Group 78"/>
              <p:cNvGrpSpPr/>
              <p:nvPr/>
            </p:nvGrpSpPr>
            <p:grpSpPr>
              <a:xfrm>
                <a:off x="5111038" y="4405443"/>
                <a:ext cx="2224520" cy="2150655"/>
                <a:chOff x="687695" y="4413350"/>
                <a:chExt cx="2224520" cy="2150655"/>
              </a:xfrm>
            </p:grpSpPr>
            <p:sp>
              <p:nvSpPr>
                <p:cNvPr id="80" name="Round Same Side Corner Rectangle 79"/>
                <p:cNvSpPr/>
                <p:nvPr/>
              </p:nvSpPr>
              <p:spPr>
                <a:xfrm flipV="1">
                  <a:off x="687695" y="4413350"/>
                  <a:ext cx="2150655" cy="2150655"/>
                </a:xfrm>
                <a:prstGeom prst="round2SameRect">
                  <a:avLst>
                    <a:gd name="adj1" fmla="val 11854"/>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Calibri"/>
                  </a:endParaRPr>
                </a:p>
              </p:txBody>
            </p:sp>
            <p:sp>
              <p:nvSpPr>
                <p:cNvPr id="81" name="TextBox 80"/>
                <p:cNvSpPr txBox="1"/>
                <p:nvPr/>
              </p:nvSpPr>
              <p:spPr>
                <a:xfrm>
                  <a:off x="727987" y="4459361"/>
                  <a:ext cx="2184228" cy="1939497"/>
                </a:xfrm>
                <a:prstGeom prst="rect">
                  <a:avLst/>
                </a:prstGeom>
                <a:noFill/>
              </p:spPr>
              <p:txBody>
                <a:bodyPr wrap="square" rtlCol="0">
                  <a:spAutoFit/>
                </a:bodyPr>
                <a:lstStyle/>
                <a:p>
                  <a:r>
                    <a:rPr lang="en-US" sz="2000" b="1" i="1" dirty="0">
                      <a:solidFill>
                        <a:srgbClr val="C00000"/>
                      </a:solidFill>
                    </a:rPr>
                    <a:t>E-STEM Project 3:</a:t>
                  </a:r>
                  <a:r>
                    <a:rPr lang="en-US" sz="2000" b="1" dirty="0">
                      <a:solidFill>
                        <a:srgbClr val="C00000"/>
                      </a:solidFill>
                    </a:rPr>
                    <a:t> </a:t>
                  </a:r>
                  <a:r>
                    <a:rPr lang="en-US" sz="2000" dirty="0">
                      <a:latin typeface="Times New Roman" panose="02020603050405020304" pitchFamily="18" charset="0"/>
                      <a:ea typeface="MS Mincho" panose="02020609040205080304" pitchFamily="49" charset="-128"/>
                    </a:rPr>
                    <a:t>help blind people to identify the amount of money they have or receive from others</a:t>
                  </a:r>
                  <a:endParaRPr lang="en-US" sz="2000" b="1" dirty="0"/>
                </a:p>
              </p:txBody>
            </p:sp>
          </p:grpSp>
        </p:grpSp>
        <p:pic>
          <p:nvPicPr>
            <p:cNvPr id="49" name="Picture 48" descr="A picture containing table, display&#10;&#10;Description automatically generated">
              <a:extLst>
                <a:ext uri="{FF2B5EF4-FFF2-40B4-BE49-F238E27FC236}">
                  <a16:creationId xmlns:a16="http://schemas.microsoft.com/office/drawing/2014/main" id="{3D53F636-E58D-4725-816C-F1F482D5E820}"/>
                </a:ext>
              </a:extLst>
            </p:cNvPr>
            <p:cNvPicPr/>
            <p:nvPr/>
          </p:nvPicPr>
          <p:blipFill>
            <a:blip r:embed="rId6">
              <a:extLst>
                <a:ext uri="{28A0092B-C50C-407E-A947-70E740481C1C}">
                  <a14:useLocalDpi xmlns:a14="http://schemas.microsoft.com/office/drawing/2010/main" val="0"/>
                </a:ext>
              </a:extLst>
            </a:blip>
            <a:stretch>
              <a:fillRect/>
            </a:stretch>
          </p:blipFill>
          <p:spPr>
            <a:xfrm>
              <a:off x="6767960" y="1313469"/>
              <a:ext cx="2158101" cy="23532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7" name="Group 6">
            <a:extLst>
              <a:ext uri="{FF2B5EF4-FFF2-40B4-BE49-F238E27FC236}">
                <a16:creationId xmlns:a16="http://schemas.microsoft.com/office/drawing/2014/main" id="{DC9C20CA-58E8-4620-9453-65F117790B09}"/>
              </a:ext>
            </a:extLst>
          </p:cNvPr>
          <p:cNvGrpSpPr/>
          <p:nvPr/>
        </p:nvGrpSpPr>
        <p:grpSpPr>
          <a:xfrm>
            <a:off x="9002647" y="1215686"/>
            <a:ext cx="2275035" cy="5185157"/>
            <a:chOff x="9275977" y="1307420"/>
            <a:chExt cx="2275035" cy="5185157"/>
          </a:xfrm>
        </p:grpSpPr>
        <p:grpSp>
          <p:nvGrpSpPr>
            <p:cNvPr id="91" name="Group 90"/>
            <p:cNvGrpSpPr/>
            <p:nvPr/>
          </p:nvGrpSpPr>
          <p:grpSpPr>
            <a:xfrm>
              <a:off x="9338448" y="3652508"/>
              <a:ext cx="2150095" cy="2840069"/>
              <a:chOff x="7322709" y="3715289"/>
              <a:chExt cx="2150655" cy="2840809"/>
            </a:xfrm>
          </p:grpSpPr>
          <p:grpSp>
            <p:nvGrpSpPr>
              <p:cNvPr id="64" name="Group 63"/>
              <p:cNvGrpSpPr/>
              <p:nvPr/>
            </p:nvGrpSpPr>
            <p:grpSpPr>
              <a:xfrm>
                <a:off x="7322709" y="3715289"/>
                <a:ext cx="2150655" cy="708070"/>
                <a:chOff x="8000775" y="4433746"/>
                <a:chExt cx="2150655" cy="708070"/>
              </a:xfrm>
            </p:grpSpPr>
            <p:sp>
              <p:nvSpPr>
                <p:cNvPr id="17" name="Rectangle 16"/>
                <p:cNvSpPr/>
                <p:nvPr/>
              </p:nvSpPr>
              <p:spPr>
                <a:xfrm>
                  <a:off x="8000775" y="4464001"/>
                  <a:ext cx="2150655" cy="6218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Calibri"/>
                  </a:endParaRPr>
                </a:p>
              </p:txBody>
            </p:sp>
            <p:sp>
              <p:nvSpPr>
                <p:cNvPr id="18" name="TextBox 17"/>
                <p:cNvSpPr txBox="1"/>
                <p:nvPr/>
              </p:nvSpPr>
              <p:spPr>
                <a:xfrm>
                  <a:off x="8123923" y="4433746"/>
                  <a:ext cx="1904353" cy="708070"/>
                </a:xfrm>
                <a:prstGeom prst="rect">
                  <a:avLst/>
                </a:prstGeom>
                <a:noFill/>
              </p:spPr>
              <p:txBody>
                <a:bodyPr wrap="square" rtlCol="0">
                  <a:spAutoFit/>
                </a:bodyPr>
                <a:lstStyle/>
                <a:p>
                  <a:pPr algn="ctr" defTabSz="914126"/>
                  <a:r>
                    <a:rPr lang="en-US" sz="2000" i="1" dirty="0">
                      <a:solidFill>
                        <a:schemeClr val="bg1"/>
                      </a:solidFill>
                    </a:rPr>
                    <a:t>Virtual Reality Lesson</a:t>
                  </a:r>
                  <a:endParaRPr lang="en-US" sz="1999" dirty="0">
                    <a:solidFill>
                      <a:schemeClr val="bg1"/>
                    </a:solidFill>
                    <a:latin typeface="Calibri"/>
                  </a:endParaRPr>
                </a:p>
              </p:txBody>
            </p:sp>
          </p:grpSp>
          <p:grpSp>
            <p:nvGrpSpPr>
              <p:cNvPr id="82" name="Group 81"/>
              <p:cNvGrpSpPr/>
              <p:nvPr/>
            </p:nvGrpSpPr>
            <p:grpSpPr>
              <a:xfrm>
                <a:off x="7322709" y="4405443"/>
                <a:ext cx="2150655" cy="2150655"/>
                <a:chOff x="687695" y="4413350"/>
                <a:chExt cx="2150655" cy="2150655"/>
              </a:xfrm>
            </p:grpSpPr>
            <p:sp>
              <p:nvSpPr>
                <p:cNvPr id="83" name="Round Same Side Corner Rectangle 82"/>
                <p:cNvSpPr/>
                <p:nvPr/>
              </p:nvSpPr>
              <p:spPr>
                <a:xfrm flipV="1">
                  <a:off x="687695" y="4413350"/>
                  <a:ext cx="2150655" cy="2150655"/>
                </a:xfrm>
                <a:prstGeom prst="round2SameRect">
                  <a:avLst>
                    <a:gd name="adj1" fmla="val 11854"/>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a:solidFill>
                      <a:prstClr val="white"/>
                    </a:solidFill>
                    <a:latin typeface="Calibri"/>
                  </a:endParaRPr>
                </a:p>
              </p:txBody>
            </p:sp>
            <p:sp>
              <p:nvSpPr>
                <p:cNvPr id="84" name="TextBox 83"/>
                <p:cNvSpPr txBox="1"/>
                <p:nvPr/>
              </p:nvSpPr>
              <p:spPr>
                <a:xfrm>
                  <a:off x="721269" y="4518928"/>
                  <a:ext cx="2083501" cy="1939497"/>
                </a:xfrm>
                <a:prstGeom prst="rect">
                  <a:avLst/>
                </a:prstGeom>
                <a:noFill/>
              </p:spPr>
              <p:txBody>
                <a:bodyPr wrap="square" rtlCol="0">
                  <a:spAutoFit/>
                </a:bodyPr>
                <a:lstStyle/>
                <a:p>
                  <a:r>
                    <a:rPr lang="en-US" sz="2000" b="1" i="1" dirty="0">
                      <a:solidFill>
                        <a:srgbClr val="C00000"/>
                      </a:solidFill>
                    </a:rPr>
                    <a:t>E-STEM Project 4</a:t>
                  </a:r>
                  <a:r>
                    <a:rPr lang="en-US" sz="2000" b="1" i="1" dirty="0"/>
                    <a:t>:</a:t>
                  </a:r>
                  <a:r>
                    <a:rPr lang="en-US" sz="2000" b="1" dirty="0"/>
                    <a:t> </a:t>
                  </a:r>
                  <a:r>
                    <a:rPr lang="en-US" sz="2000" dirty="0"/>
                    <a:t>use technology to create a simulated-educational environment</a:t>
                  </a:r>
                  <a:r>
                    <a:rPr lang="en-US" sz="2000" i="1" dirty="0"/>
                    <a:t> </a:t>
                  </a:r>
                  <a:endParaRPr lang="en-US" sz="2000" b="1" dirty="0"/>
                </a:p>
              </p:txBody>
            </p:sp>
          </p:grpSp>
        </p:grpSp>
        <p:pic>
          <p:nvPicPr>
            <p:cNvPr id="50" name="Picture 49" descr="A picture containing person, indoor, holding, person&#10;&#10;Description automatically generated">
              <a:extLst>
                <a:ext uri="{FF2B5EF4-FFF2-40B4-BE49-F238E27FC236}">
                  <a16:creationId xmlns:a16="http://schemas.microsoft.com/office/drawing/2014/main" id="{ECE5B0DC-A1D1-407E-847F-B62D6C8DF22F}"/>
                </a:ext>
              </a:extLst>
            </p:cNvPr>
            <p:cNvPicPr/>
            <p:nvPr/>
          </p:nvPicPr>
          <p:blipFill>
            <a:blip r:embed="rId7">
              <a:extLst>
                <a:ext uri="{28A0092B-C50C-407E-A947-70E740481C1C}">
                  <a14:useLocalDpi xmlns:a14="http://schemas.microsoft.com/office/drawing/2010/main" val="0"/>
                </a:ext>
              </a:extLst>
            </a:blip>
            <a:stretch>
              <a:fillRect/>
            </a:stretch>
          </p:blipFill>
          <p:spPr>
            <a:xfrm>
              <a:off x="9275977" y="1307420"/>
              <a:ext cx="2275035" cy="23532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grpSp>
        <p:nvGrpSpPr>
          <p:cNvPr id="57" name="Group 56">
            <a:extLst>
              <a:ext uri="{FF2B5EF4-FFF2-40B4-BE49-F238E27FC236}">
                <a16:creationId xmlns:a16="http://schemas.microsoft.com/office/drawing/2014/main" id="{617E2BAC-12FB-48BD-9465-4001E4B7F120}"/>
              </a:ext>
            </a:extLst>
          </p:cNvPr>
          <p:cNvGrpSpPr/>
          <p:nvPr/>
        </p:nvGrpSpPr>
        <p:grpSpPr>
          <a:xfrm>
            <a:off x="-6998" y="-17610"/>
            <a:ext cx="758149" cy="6875611"/>
            <a:chOff x="120095" y="-96891"/>
            <a:chExt cx="758149" cy="6875611"/>
          </a:xfrm>
        </p:grpSpPr>
        <p:pic>
          <p:nvPicPr>
            <p:cNvPr id="58" name="Picture 57">
              <a:extLst>
                <a:ext uri="{FF2B5EF4-FFF2-40B4-BE49-F238E27FC236}">
                  <a16:creationId xmlns:a16="http://schemas.microsoft.com/office/drawing/2014/main" id="{163C7935-1845-43C4-9954-659D3AE60A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2650" y="-96890"/>
              <a:ext cx="419884" cy="6875610"/>
            </a:xfrm>
            <a:prstGeom prst="rect">
              <a:avLst/>
            </a:prstGeom>
          </p:spPr>
        </p:pic>
        <p:pic>
          <p:nvPicPr>
            <p:cNvPr id="59" name="Picture 58">
              <a:extLst>
                <a:ext uri="{FF2B5EF4-FFF2-40B4-BE49-F238E27FC236}">
                  <a16:creationId xmlns:a16="http://schemas.microsoft.com/office/drawing/2014/main" id="{BE053F1F-F33C-4378-9836-2603E0AAF8D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0095" y="-96891"/>
              <a:ext cx="758149" cy="1066360"/>
            </a:xfrm>
            <a:prstGeom prst="rect">
              <a:avLst/>
            </a:prstGeom>
            <a:ln>
              <a:noFill/>
            </a:ln>
            <a:effectLst>
              <a:softEdge rad="112500"/>
            </a:effectLst>
          </p:spPr>
        </p:pic>
      </p:grpSp>
      <p:sp>
        <p:nvSpPr>
          <p:cNvPr id="60" name="Rectangle 59">
            <a:extLst>
              <a:ext uri="{FF2B5EF4-FFF2-40B4-BE49-F238E27FC236}">
                <a16:creationId xmlns:a16="http://schemas.microsoft.com/office/drawing/2014/main" id="{67F29E0B-9B36-4052-8D69-F41C9AC3AFE3}"/>
              </a:ext>
            </a:extLst>
          </p:cNvPr>
          <p:cNvSpPr/>
          <p:nvPr/>
        </p:nvSpPr>
        <p:spPr>
          <a:xfrm rot="16200000">
            <a:off x="-1918383" y="3482515"/>
            <a:ext cx="4640629" cy="584775"/>
          </a:xfrm>
          <a:prstGeom prst="rect">
            <a:avLst/>
          </a:prstGeom>
        </p:spPr>
        <p:txBody>
          <a:bodyPr wrap="none">
            <a:spAutoFit/>
          </a:bodyPr>
          <a:lstStyle/>
          <a:p>
            <a:r>
              <a:rPr lang="en-US" sz="3200" dirty="0">
                <a:effectLst>
                  <a:glow rad="127000">
                    <a:schemeClr val="accent2">
                      <a:lumMod val="40000"/>
                      <a:lumOff val="60000"/>
                    </a:schemeClr>
                  </a:glow>
                </a:effectLst>
              </a:rPr>
              <a:t>Students’ E-STEM Projects </a:t>
            </a:r>
          </a:p>
        </p:txBody>
      </p:sp>
      <p:sp>
        <p:nvSpPr>
          <p:cNvPr id="61" name="Title 1">
            <a:extLst>
              <a:ext uri="{FF2B5EF4-FFF2-40B4-BE49-F238E27FC236}">
                <a16:creationId xmlns:a16="http://schemas.microsoft.com/office/drawing/2014/main" id="{6FD45A6B-AE94-46B5-A9B4-67CB7DF4B37C}"/>
              </a:ext>
            </a:extLst>
          </p:cNvPr>
          <p:cNvSpPr txBox="1">
            <a:spLocks/>
          </p:cNvSpPr>
          <p:nvPr/>
        </p:nvSpPr>
        <p:spPr>
          <a:xfrm>
            <a:off x="625441" y="150026"/>
            <a:ext cx="4443658" cy="599150"/>
          </a:xfrm>
          <a:prstGeom prst="rect">
            <a:avLst/>
          </a:prstGeom>
        </p:spPr>
        <p:txBody>
          <a:bodyPr>
            <a:normAutofit fontScale="62500" lnSpcReduction="20000"/>
          </a:bodyPr>
          <a:lstStyle>
            <a:lvl1pPr algn="l" defTabSz="1218987" rtl="0" eaLnBrk="1" latinLnBrk="0" hangingPunct="1">
              <a:spcBef>
                <a:spcPct val="0"/>
              </a:spcBef>
              <a:buNone/>
              <a:defRPr sz="3600" kern="1200">
                <a:solidFill>
                  <a:schemeClr val="tx1"/>
                </a:solidFill>
                <a:latin typeface="+mj-lt"/>
                <a:ea typeface="+mj-ea"/>
                <a:cs typeface="+mj-cs"/>
              </a:defRPr>
            </a:lvl1pPr>
          </a:lstStyle>
          <a:p>
            <a:pPr algn="ctr"/>
            <a:r>
              <a:rPr lang="en-US" sz="4000" dirty="0">
                <a:solidFill>
                  <a:prstClr val="black"/>
                </a:solidFill>
                <a:effectLst>
                  <a:glow rad="127000">
                    <a:srgbClr val="8064A2">
                      <a:lumMod val="60000"/>
                      <a:lumOff val="40000"/>
                    </a:srgbClr>
                  </a:glow>
                </a:effectLst>
                <a:latin typeface="Calibri"/>
              </a:rPr>
              <a:t>E-STEM VALUABLE OUTCOMES </a:t>
            </a:r>
          </a:p>
        </p:txBody>
      </p:sp>
      <p:sp>
        <p:nvSpPr>
          <p:cNvPr id="25" name="Rectangle 24">
            <a:extLst>
              <a:ext uri="{FF2B5EF4-FFF2-40B4-BE49-F238E27FC236}">
                <a16:creationId xmlns:a16="http://schemas.microsoft.com/office/drawing/2014/main" id="{1879951C-A2DB-44D2-9319-5A87264AE455}"/>
              </a:ext>
            </a:extLst>
          </p:cNvPr>
          <p:cNvSpPr/>
          <p:nvPr/>
        </p:nvSpPr>
        <p:spPr>
          <a:xfrm>
            <a:off x="2422004" y="798377"/>
            <a:ext cx="7569940" cy="369332"/>
          </a:xfrm>
          <a:prstGeom prst="rect">
            <a:avLst/>
          </a:prstGeom>
        </p:spPr>
        <p:txBody>
          <a:bodyPr wrap="square">
            <a:spAutoFit/>
          </a:bodyPr>
          <a:lstStyle/>
          <a:p>
            <a:pPr lvl="0"/>
            <a:r>
              <a:rPr lang="en-US" sz="1800" b="1" dirty="0">
                <a:latin typeface="Times New Roman" panose="02020603050405020304" pitchFamily="18" charset="0"/>
                <a:cs typeface="Times New Roman" panose="02020603050405020304" pitchFamily="18" charset="0"/>
              </a:rPr>
              <a:t>RQ2. What are students’ E-STEM outcomes that are valued by teachers?</a:t>
            </a:r>
          </a:p>
        </p:txBody>
      </p:sp>
    </p:spTree>
    <p:extLst>
      <p:ext uri="{BB962C8B-B14F-4D97-AF65-F5344CB8AC3E}">
        <p14:creationId xmlns:p14="http://schemas.microsoft.com/office/powerpoint/2010/main" val="3334696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1" name="Title 1">
            <a:extLst>
              <a:ext uri="{FF2B5EF4-FFF2-40B4-BE49-F238E27FC236}">
                <a16:creationId xmlns:a16="http://schemas.microsoft.com/office/drawing/2014/main" id="{DDD49C47-D8DA-4207-B561-4ABEE2BF93C1}"/>
              </a:ext>
            </a:extLst>
          </p:cNvPr>
          <p:cNvSpPr txBox="1">
            <a:spLocks/>
          </p:cNvSpPr>
          <p:nvPr/>
        </p:nvSpPr>
        <p:spPr>
          <a:xfrm>
            <a:off x="51999" y="143460"/>
            <a:ext cx="4443658" cy="535612"/>
          </a:xfrm>
          <a:prstGeom prst="rect">
            <a:avLst/>
          </a:prstGeom>
        </p:spPr>
        <p:txBody>
          <a:bodyPr>
            <a:normAutofit fontScale="92500" lnSpcReduction="10000"/>
          </a:bodyPr>
          <a:lstStyle>
            <a:lvl1pPr algn="l" defTabSz="1218987" rtl="0" eaLnBrk="1" latinLnBrk="0" hangingPunct="1">
              <a:spcBef>
                <a:spcPct val="0"/>
              </a:spcBef>
              <a:buNone/>
              <a:defRPr sz="3600" kern="1200">
                <a:solidFill>
                  <a:schemeClr val="tx1"/>
                </a:solidFill>
                <a:latin typeface="+mj-lt"/>
                <a:ea typeface="+mj-ea"/>
                <a:cs typeface="+mj-cs"/>
              </a:defRPr>
            </a:lvl1pPr>
          </a:lstStyle>
          <a:p>
            <a:pPr algn="ctr"/>
            <a:r>
              <a:rPr lang="en-US" sz="3200" dirty="0">
                <a:solidFill>
                  <a:prstClr val="black"/>
                </a:solidFill>
                <a:effectLst>
                  <a:glow rad="127000">
                    <a:srgbClr val="8064A2">
                      <a:lumMod val="60000"/>
                      <a:lumOff val="40000"/>
                    </a:srgbClr>
                  </a:glow>
                </a:effectLst>
                <a:latin typeface="Calibri"/>
              </a:rPr>
              <a:t>FINDING &amp; CONCLUSION</a:t>
            </a:r>
          </a:p>
        </p:txBody>
      </p:sp>
      <p:graphicFrame>
        <p:nvGraphicFramePr>
          <p:cNvPr id="33" name="Table Placeholder 5">
            <a:extLst>
              <a:ext uri="{FF2B5EF4-FFF2-40B4-BE49-F238E27FC236}">
                <a16:creationId xmlns:a16="http://schemas.microsoft.com/office/drawing/2014/main" id="{C69888C3-3542-4678-B3CC-2009F3826117}"/>
              </a:ext>
            </a:extLst>
          </p:cNvPr>
          <p:cNvGraphicFramePr>
            <a:graphicFrameLocks/>
          </p:cNvGraphicFramePr>
          <p:nvPr>
            <p:extLst>
              <p:ext uri="{D42A27DB-BD31-4B8C-83A1-F6EECF244321}">
                <p14:modId xmlns:p14="http://schemas.microsoft.com/office/powerpoint/2010/main" val="1457503462"/>
              </p:ext>
            </p:extLst>
          </p:nvPr>
        </p:nvGraphicFramePr>
        <p:xfrm>
          <a:off x="693812" y="1132132"/>
          <a:ext cx="10945216" cy="3064376"/>
        </p:xfrm>
        <a:graphic>
          <a:graphicData uri="http://schemas.openxmlformats.org/drawingml/2006/table">
            <a:tbl>
              <a:tblPr firstRow="1" lastCol="1" bandRow="1" bandCol="1">
                <a:tableStyleId>{5C22544A-7EE6-4342-B048-85BDC9FD1C3A}</a:tableStyleId>
              </a:tblPr>
              <a:tblGrid>
                <a:gridCol w="10945216">
                  <a:extLst>
                    <a:ext uri="{9D8B030D-6E8A-4147-A177-3AD203B41FA5}">
                      <a16:colId xmlns:a16="http://schemas.microsoft.com/office/drawing/2014/main" val="20000"/>
                    </a:ext>
                  </a:extLst>
                </a:gridCol>
              </a:tblGrid>
              <a:tr h="504056">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2300" b="1" dirty="0">
                          <a:latin typeface="Times New Roman" panose="02020603050405020304" pitchFamily="18" charset="0"/>
                          <a:cs typeface="Times New Roman" panose="02020603050405020304" pitchFamily="18" charset="0"/>
                        </a:rPr>
                        <a:t>RQ1: </a:t>
                      </a:r>
                      <a:r>
                        <a:rPr lang="en-US" sz="2300" dirty="0">
                          <a:latin typeface="Times New Roman" panose="02020603050405020304" pitchFamily="18" charset="0"/>
                          <a:cs typeface="Times New Roman" panose="02020603050405020304" pitchFamily="18" charset="0"/>
                        </a:rPr>
                        <a:t>. </a:t>
                      </a:r>
                      <a:r>
                        <a:rPr lang="en-US" sz="2300" b="1" dirty="0">
                          <a:latin typeface="Times New Roman" panose="02020603050405020304" pitchFamily="18" charset="0"/>
                          <a:cs typeface="Times New Roman" panose="02020603050405020304" pitchFamily="18" charset="0"/>
                        </a:rPr>
                        <a:t>How do educators perceive E-STEM Learning Model? </a:t>
                      </a:r>
                    </a:p>
                  </a:txBody>
                  <a:tcPr anchor="ctr">
                    <a:lnL w="12700" cmpd="sng">
                      <a:noFill/>
                    </a:lnL>
                    <a:lnR w="12700" cmpd="sng">
                      <a:noFill/>
                    </a:lnR>
                    <a:lnT w="12700" cmpd="sng">
                      <a:noFill/>
                    </a:lnT>
                    <a:lnB w="9525"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638304">
                <a:tc>
                  <a:txBody>
                    <a:bodyPr/>
                    <a:lstStyle/>
                    <a:p>
                      <a:pPr algn="l"/>
                      <a:r>
                        <a:rPr lang="en-US" sz="1800" b="0" kern="1200" dirty="0">
                          <a:solidFill>
                            <a:schemeClr val="tx1"/>
                          </a:solidFill>
                          <a:effectLst/>
                          <a:latin typeface="+mn-lt"/>
                          <a:ea typeface="+mn-ea"/>
                          <a:cs typeface="+mn-cs"/>
                        </a:rPr>
                        <a:t>- E-STEM is perceived as a developmental-oriented course that prioritize long-term growth of students’ entrepreneurial competencies. </a:t>
                      </a:r>
                      <a:r>
                        <a:rPr lang="en-US" altLang="ko-KR" sz="1800" b="0" dirty="0">
                          <a:solidFill>
                            <a:schemeClr val="bg1"/>
                          </a:solidFill>
                          <a:latin typeface="+mn-lt"/>
                          <a:cs typeface="Arial" pitchFamily="34" charset="0"/>
                        </a:rPr>
                        <a:t>own text.</a:t>
                      </a:r>
                      <a:endParaRPr lang="en-JM" sz="1800" b="0" dirty="0">
                        <a:solidFill>
                          <a:schemeClr val="bg1"/>
                        </a:solidFill>
                        <a:latin typeface="+mn-lt"/>
                        <a:cs typeface="Arial" pitchFamily="34" charset="0"/>
                      </a:endParaRPr>
                    </a:p>
                  </a:txBody>
                  <a:tcPr anchor="ctr">
                    <a:lnL w="12700" cmpd="sng">
                      <a:noFill/>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10001"/>
                  </a:ext>
                </a:extLst>
              </a:tr>
              <a:tr h="638304">
                <a:tc>
                  <a:txBody>
                    <a:bodyPr/>
                    <a:lstStyle/>
                    <a:p>
                      <a:pPr algn="l"/>
                      <a:r>
                        <a:rPr lang="en-US" sz="1800" b="0" kern="1200" dirty="0">
                          <a:solidFill>
                            <a:schemeClr val="tx1"/>
                          </a:solidFill>
                          <a:effectLst/>
                          <a:latin typeface="+mn-lt"/>
                          <a:ea typeface="+mn-ea"/>
                          <a:cs typeface="+mn-cs"/>
                        </a:rPr>
                        <a:t>- Features of Education through E-STEM approach were emphasized during the implementation because it focuses on the process rather than the content. </a:t>
                      </a:r>
                      <a:endParaRPr lang="en-JM" altLang="ko-KR" sz="1800" b="0" dirty="0">
                        <a:solidFill>
                          <a:schemeClr val="tx1"/>
                        </a:solidFill>
                        <a:latin typeface="+mn-lt"/>
                        <a:cs typeface="Arial" pitchFamily="34" charset="0"/>
                      </a:endParaRPr>
                    </a:p>
                  </a:txBody>
                  <a:tcPr anchor="ctr">
                    <a:lnL w="12700" cmpd="sng">
                      <a:noFill/>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08177">
                <a:tc>
                  <a:txBody>
                    <a:bodyPr/>
                    <a:lstStyle/>
                    <a:p>
                      <a:pPr algn="l"/>
                      <a:r>
                        <a:rPr lang="en-US" sz="1800" b="0" kern="1200" dirty="0">
                          <a:solidFill>
                            <a:schemeClr val="dk1"/>
                          </a:solidFill>
                          <a:effectLst/>
                          <a:latin typeface="+mn-lt"/>
                          <a:ea typeface="+mn-ea"/>
                          <a:cs typeface="+mn-cs"/>
                        </a:rPr>
                        <a:t>- The strategic plan of E-STEM model is well-designed because it guides teachers successfully to facilitate E-STEM classes. </a:t>
                      </a:r>
                      <a:endParaRPr lang="en-JM" altLang="ko-KR" sz="1800" b="0" dirty="0">
                        <a:solidFill>
                          <a:schemeClr val="bg1"/>
                        </a:solidFill>
                        <a:latin typeface="+mn-lt"/>
                        <a:cs typeface="Arial" pitchFamily="34" charset="0"/>
                      </a:endParaRPr>
                    </a:p>
                  </a:txBody>
                  <a:tcPr anchor="ctr">
                    <a:lnL w="12700" cmpd="sng">
                      <a:noFill/>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10003"/>
                  </a:ext>
                </a:extLst>
              </a:tr>
              <a:tr h="608177">
                <a:tc>
                  <a:txBody>
                    <a:bodyPr/>
                    <a:lstStyle/>
                    <a:p>
                      <a:pPr algn="l"/>
                      <a:r>
                        <a:rPr lang="en-US" sz="1800" b="0" kern="1200" dirty="0">
                          <a:solidFill>
                            <a:schemeClr val="dk1"/>
                          </a:solidFill>
                          <a:effectLst/>
                          <a:latin typeface="+mn-lt"/>
                          <a:ea typeface="+mn-ea"/>
                          <a:cs typeface="+mn-cs"/>
                        </a:rPr>
                        <a:t>Project-based problem solving should have an ill-structured problem to inspired students to produce useful E-STEM projects to benefit others</a:t>
                      </a:r>
                      <a:endParaRPr lang="en-JM" altLang="ko-KR" sz="1800" b="0" dirty="0">
                        <a:solidFill>
                          <a:schemeClr val="bg1"/>
                        </a:solidFill>
                        <a:latin typeface="+mn-lt"/>
                        <a:cs typeface="Arial" pitchFamily="34" charset="0"/>
                      </a:endParaRPr>
                    </a:p>
                  </a:txBody>
                  <a:tcPr anchor="ctr">
                    <a:lnL w="12700" cmpd="sng">
                      <a:noFill/>
                    </a:lnL>
                    <a:lnR w="12700" cmpd="sng">
                      <a:noFill/>
                    </a:lnR>
                    <a:lnT w="9525" cap="flat" cmpd="sng" algn="ctr">
                      <a:noFill/>
                      <a:prstDash val="sysDash"/>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aphicFrame>
        <p:nvGraphicFramePr>
          <p:cNvPr id="34" name="Table Placeholder 5">
            <a:extLst>
              <a:ext uri="{FF2B5EF4-FFF2-40B4-BE49-F238E27FC236}">
                <a16:creationId xmlns:a16="http://schemas.microsoft.com/office/drawing/2014/main" id="{7BDD3400-3F7F-4E44-A313-634D31252F67}"/>
              </a:ext>
            </a:extLst>
          </p:cNvPr>
          <p:cNvGraphicFramePr>
            <a:graphicFrameLocks/>
          </p:cNvGraphicFramePr>
          <p:nvPr>
            <p:extLst>
              <p:ext uri="{D42A27DB-BD31-4B8C-83A1-F6EECF244321}">
                <p14:modId xmlns:p14="http://schemas.microsoft.com/office/powerpoint/2010/main" val="1926827870"/>
              </p:ext>
            </p:extLst>
          </p:nvPr>
        </p:nvGraphicFramePr>
        <p:xfrm>
          <a:off x="693812" y="4724521"/>
          <a:ext cx="10873208" cy="1935121"/>
        </p:xfrm>
        <a:graphic>
          <a:graphicData uri="http://schemas.openxmlformats.org/drawingml/2006/table">
            <a:tbl>
              <a:tblPr firstRow="1" lastCol="1" bandRow="1" bandCol="1">
                <a:tableStyleId>{5C22544A-7EE6-4342-B048-85BDC9FD1C3A}</a:tableStyleId>
              </a:tblPr>
              <a:tblGrid>
                <a:gridCol w="10873208">
                  <a:extLst>
                    <a:ext uri="{9D8B030D-6E8A-4147-A177-3AD203B41FA5}">
                      <a16:colId xmlns:a16="http://schemas.microsoft.com/office/drawing/2014/main" val="20000"/>
                    </a:ext>
                  </a:extLst>
                </a:gridCol>
              </a:tblGrid>
              <a:tr h="444171">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2400" b="1" dirty="0">
                          <a:latin typeface="Times New Roman" panose="02020603050405020304" pitchFamily="18" charset="0"/>
                          <a:cs typeface="Times New Roman" panose="02020603050405020304" pitchFamily="18" charset="0"/>
                        </a:rPr>
                        <a:t>RQ2. What are students’ E-STEM outcomes that are valued by teachers?</a:t>
                      </a:r>
                    </a:p>
                  </a:txBody>
                  <a:tcPr anchor="ctr">
                    <a:lnL w="12700" cmpd="sng">
                      <a:noFill/>
                    </a:lnL>
                    <a:lnR w="12700" cmpd="sng">
                      <a:noFill/>
                    </a:lnR>
                    <a:lnT w="12700" cmpd="sng">
                      <a:noFill/>
                    </a:lnT>
                    <a:lnB w="9525" cap="flat" cmpd="sng" algn="ctr">
                      <a:noFill/>
                      <a:prstDash val="sysDash"/>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332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mn-lt"/>
                          <a:ea typeface="+mn-ea"/>
                          <a:cs typeface="Arial" pitchFamily="34" charset="0"/>
                        </a:rPr>
                        <a:t>Students </a:t>
                      </a:r>
                      <a:r>
                        <a:rPr lang="en-GB" sz="1800" b="0" kern="1200" dirty="0">
                          <a:solidFill>
                            <a:schemeClr val="tx1"/>
                          </a:solidFill>
                          <a:effectLst/>
                          <a:latin typeface="+mn-lt"/>
                          <a:ea typeface="+mn-ea"/>
                          <a:cs typeface="+mn-cs"/>
                        </a:rPr>
                        <a:t>were being quite innovative and resourceful with the support of the school, families, and friends.</a:t>
                      </a:r>
                      <a:endParaRPr lang="en-US" sz="1800" b="0" kern="1200" dirty="0">
                        <a:solidFill>
                          <a:schemeClr val="tx1"/>
                        </a:solidFill>
                        <a:effectLst/>
                        <a:latin typeface="+mn-lt"/>
                        <a:ea typeface="+mn-ea"/>
                        <a:cs typeface="+mn-cs"/>
                      </a:endParaRPr>
                    </a:p>
                  </a:txBody>
                  <a:tcPr anchor="ctr">
                    <a:lnL w="12700" cmpd="sng">
                      <a:noFill/>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10001"/>
                  </a:ext>
                </a:extLst>
              </a:tr>
              <a:tr h="332756">
                <a:tc>
                  <a:txBody>
                    <a:bodyPr/>
                    <a:lstStyle/>
                    <a:p>
                      <a:pPr algn="l"/>
                      <a:r>
                        <a:rPr lang="en-JM" altLang="ko-KR" sz="1800" b="0" dirty="0">
                          <a:solidFill>
                            <a:schemeClr val="tx1"/>
                          </a:solidFill>
                          <a:latin typeface="+mn-lt"/>
                          <a:cs typeface="Arial" pitchFamily="34" charset="0"/>
                        </a:rPr>
                        <a:t>Students designed valuable E-STEM projects to the community </a:t>
                      </a:r>
                    </a:p>
                  </a:txBody>
                  <a:tcPr anchor="ctr">
                    <a:lnL w="12700" cmpd="sng">
                      <a:noFill/>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0641">
                <a:tc>
                  <a:txBody>
                    <a:bodyPr/>
                    <a:lstStyle/>
                    <a:p>
                      <a:pPr algn="l"/>
                      <a:r>
                        <a:rPr lang="en-JM" altLang="ko-KR" sz="1800" b="0" dirty="0">
                          <a:solidFill>
                            <a:schemeClr val="tx1"/>
                          </a:solidFill>
                          <a:latin typeface="+mn-lt"/>
                          <a:cs typeface="Arial" pitchFamily="34" charset="0"/>
                        </a:rPr>
                        <a:t>Students practiced many basic entrepreneurial skills and enjoyed their learning experiences </a:t>
                      </a:r>
                    </a:p>
                  </a:txBody>
                  <a:tcPr anchor="ctr">
                    <a:lnL w="12700" cmpd="sng">
                      <a:noFill/>
                    </a:lnL>
                    <a:lnR w="12700" cmpd="sng">
                      <a:noFill/>
                    </a:lnR>
                    <a:lnT w="9525" cap="flat" cmpd="sng" algn="ctr">
                      <a:noFill/>
                      <a:prstDash val="sysDash"/>
                      <a:round/>
                      <a:headEnd type="none" w="med" len="med"/>
                      <a:tailEnd type="none" w="med" len="med"/>
                    </a:lnT>
                    <a:lnB w="9525" cap="flat" cmpd="sng" algn="ctr">
                      <a:noFill/>
                      <a:prstDash val="sysDash"/>
                      <a:round/>
                      <a:headEnd type="none" w="med" len="med"/>
                      <a:tailEnd type="none" w="med" len="med"/>
                    </a:lnB>
                    <a:lnTlToBr w="12700" cmpd="sng">
                      <a:noFill/>
                      <a:prstDash val="solid"/>
                    </a:lnTlToBr>
                    <a:lnBlToTr w="12700" cmpd="sng">
                      <a:noFill/>
                      <a:prstDash val="solid"/>
                    </a:lnBlToTr>
                    <a:solidFill>
                      <a:schemeClr val="bg1">
                        <a:alpha val="40000"/>
                      </a:schemeClr>
                    </a:solidFill>
                  </a:tcPr>
                </a:tc>
                <a:extLst>
                  <a:ext uri="{0D108BD9-81ED-4DB2-BD59-A6C34878D82A}">
                    <a16:rowId xmlns:a16="http://schemas.microsoft.com/office/drawing/2014/main" val="10003"/>
                  </a:ext>
                </a:extLst>
              </a:tr>
              <a:tr h="332756">
                <a:tc>
                  <a:txBody>
                    <a:bodyPr/>
                    <a:lstStyle/>
                    <a:p>
                      <a:pPr algn="l"/>
                      <a:r>
                        <a:rPr lang="en-JM" altLang="ko-KR" sz="1800" b="0" dirty="0">
                          <a:solidFill>
                            <a:schemeClr val="tx1"/>
                          </a:solidFill>
                          <a:latin typeface="+mn-lt"/>
                          <a:cs typeface="Arial" pitchFamily="34" charset="0"/>
                        </a:rPr>
                        <a:t>Students have the potential to act as both inventors and entrepreneurs </a:t>
                      </a:r>
                    </a:p>
                  </a:txBody>
                  <a:tcPr anchor="ctr">
                    <a:lnL w="12700" cmpd="sng">
                      <a:noFill/>
                    </a:lnL>
                    <a:lnR w="12700" cmpd="sng">
                      <a:noFill/>
                    </a:lnR>
                    <a:lnT w="9525" cap="flat" cmpd="sng" algn="ctr">
                      <a:noFill/>
                      <a:prstDash val="sysDash"/>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grpSp>
        <p:nvGrpSpPr>
          <p:cNvPr id="35" name="Group 34">
            <a:extLst>
              <a:ext uri="{FF2B5EF4-FFF2-40B4-BE49-F238E27FC236}">
                <a16:creationId xmlns:a16="http://schemas.microsoft.com/office/drawing/2014/main" id="{433143F2-3465-496D-A825-81CC3F9689CA}"/>
              </a:ext>
            </a:extLst>
          </p:cNvPr>
          <p:cNvGrpSpPr/>
          <p:nvPr/>
        </p:nvGrpSpPr>
        <p:grpSpPr>
          <a:xfrm flipH="1">
            <a:off x="621804" y="720017"/>
            <a:ext cx="2448272" cy="475860"/>
            <a:chOff x="1991588" y="2017033"/>
            <a:chExt cx="2448272" cy="376914"/>
          </a:xfrm>
        </p:grpSpPr>
        <p:sp>
          <p:nvSpPr>
            <p:cNvPr id="36" name="Rectangle 9">
              <a:extLst>
                <a:ext uri="{FF2B5EF4-FFF2-40B4-BE49-F238E27FC236}">
                  <a16:creationId xmlns:a16="http://schemas.microsoft.com/office/drawing/2014/main" id="{230F5FEE-825C-44B3-AC83-1C2B32CBA296}"/>
                </a:ext>
              </a:extLst>
            </p:cNvPr>
            <p:cNvSpPr/>
            <p:nvPr/>
          </p:nvSpPr>
          <p:spPr>
            <a:xfrm>
              <a:off x="4319543" y="2027138"/>
              <a:ext cx="115353" cy="36680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292963 h 1207363"/>
                <a:gd name="connsiteX1" fmla="*/ 914400 w 914400"/>
                <a:gd name="connsiteY1" fmla="*/ 0 h 1207363"/>
                <a:gd name="connsiteX2" fmla="*/ 914400 w 914400"/>
                <a:gd name="connsiteY2" fmla="*/ 1207363 h 1207363"/>
                <a:gd name="connsiteX3" fmla="*/ 0 w 914400"/>
                <a:gd name="connsiteY3" fmla="*/ 1207363 h 1207363"/>
                <a:gd name="connsiteX4" fmla="*/ 0 w 914400"/>
                <a:gd name="connsiteY4" fmla="*/ 292963 h 1207363"/>
                <a:gd name="connsiteX0" fmla="*/ 612559 w 914400"/>
                <a:gd name="connsiteY0" fmla="*/ 8877 h 1207363"/>
                <a:gd name="connsiteX1" fmla="*/ 914400 w 914400"/>
                <a:gd name="connsiteY1" fmla="*/ 0 h 1207363"/>
                <a:gd name="connsiteX2" fmla="*/ 914400 w 914400"/>
                <a:gd name="connsiteY2" fmla="*/ 1207363 h 1207363"/>
                <a:gd name="connsiteX3" fmla="*/ 0 w 914400"/>
                <a:gd name="connsiteY3" fmla="*/ 1207363 h 1207363"/>
                <a:gd name="connsiteX4" fmla="*/ 612559 w 914400"/>
                <a:gd name="connsiteY4" fmla="*/ 8877 h 1207363"/>
                <a:gd name="connsiteX0" fmla="*/ 0 w 301841"/>
                <a:gd name="connsiteY0" fmla="*/ 8877 h 1207363"/>
                <a:gd name="connsiteX1" fmla="*/ 301841 w 301841"/>
                <a:gd name="connsiteY1" fmla="*/ 0 h 1207363"/>
                <a:gd name="connsiteX2" fmla="*/ 301841 w 301841"/>
                <a:gd name="connsiteY2" fmla="*/ 1207363 h 1207363"/>
                <a:gd name="connsiteX3" fmla="*/ 186432 w 301841"/>
                <a:gd name="connsiteY3" fmla="*/ 408372 h 1207363"/>
                <a:gd name="connsiteX4" fmla="*/ 0 w 301841"/>
                <a:gd name="connsiteY4" fmla="*/ 8877 h 1207363"/>
                <a:gd name="connsiteX0" fmla="*/ 0 w 133166"/>
                <a:gd name="connsiteY0" fmla="*/ 0 h 1207364"/>
                <a:gd name="connsiteX1" fmla="*/ 133166 w 133166"/>
                <a:gd name="connsiteY1" fmla="*/ 1 h 1207364"/>
                <a:gd name="connsiteX2" fmla="*/ 133166 w 133166"/>
                <a:gd name="connsiteY2" fmla="*/ 1207364 h 1207364"/>
                <a:gd name="connsiteX3" fmla="*/ 17757 w 133166"/>
                <a:gd name="connsiteY3" fmla="*/ 408373 h 1207364"/>
                <a:gd name="connsiteX4" fmla="*/ 0 w 133166"/>
                <a:gd name="connsiteY4" fmla="*/ 0 h 1207364"/>
                <a:gd name="connsiteX0" fmla="*/ 0 w 142044"/>
                <a:gd name="connsiteY0" fmla="*/ 0 h 408373"/>
                <a:gd name="connsiteX1" fmla="*/ 133166 w 142044"/>
                <a:gd name="connsiteY1" fmla="*/ 1 h 408373"/>
                <a:gd name="connsiteX2" fmla="*/ 142044 w 142044"/>
                <a:gd name="connsiteY2" fmla="*/ 301842 h 408373"/>
                <a:gd name="connsiteX3" fmla="*/ 17757 w 142044"/>
                <a:gd name="connsiteY3" fmla="*/ 408373 h 408373"/>
                <a:gd name="connsiteX4" fmla="*/ 0 w 142044"/>
                <a:gd name="connsiteY4" fmla="*/ 0 h 408373"/>
                <a:gd name="connsiteX0" fmla="*/ 0 w 133166"/>
                <a:gd name="connsiteY0" fmla="*/ 0 h 408373"/>
                <a:gd name="connsiteX1" fmla="*/ 133166 w 133166"/>
                <a:gd name="connsiteY1" fmla="*/ 1 h 408373"/>
                <a:gd name="connsiteX2" fmla="*/ 118293 w 133166"/>
                <a:gd name="connsiteY2" fmla="*/ 313717 h 408373"/>
                <a:gd name="connsiteX3" fmla="*/ 17757 w 133166"/>
                <a:gd name="connsiteY3" fmla="*/ 408373 h 408373"/>
                <a:gd name="connsiteX4" fmla="*/ 0 w 133166"/>
                <a:gd name="connsiteY4" fmla="*/ 0 h 408373"/>
                <a:gd name="connsiteX0" fmla="*/ 0 w 118293"/>
                <a:gd name="connsiteY0" fmla="*/ 5937 h 414310"/>
                <a:gd name="connsiteX1" fmla="*/ 115353 w 118293"/>
                <a:gd name="connsiteY1" fmla="*/ 0 h 414310"/>
                <a:gd name="connsiteX2" fmla="*/ 118293 w 118293"/>
                <a:gd name="connsiteY2" fmla="*/ 319654 h 414310"/>
                <a:gd name="connsiteX3" fmla="*/ 17757 w 118293"/>
                <a:gd name="connsiteY3" fmla="*/ 414310 h 414310"/>
                <a:gd name="connsiteX4" fmla="*/ 0 w 118293"/>
                <a:gd name="connsiteY4" fmla="*/ 5937 h 414310"/>
                <a:gd name="connsiteX0" fmla="*/ 0 w 118293"/>
                <a:gd name="connsiteY0" fmla="*/ 5937 h 366809"/>
                <a:gd name="connsiteX1" fmla="*/ 115353 w 118293"/>
                <a:gd name="connsiteY1" fmla="*/ 0 h 366809"/>
                <a:gd name="connsiteX2" fmla="*/ 118293 w 118293"/>
                <a:gd name="connsiteY2" fmla="*/ 319654 h 366809"/>
                <a:gd name="connsiteX3" fmla="*/ 5882 w 118293"/>
                <a:gd name="connsiteY3" fmla="*/ 366809 h 366809"/>
                <a:gd name="connsiteX4" fmla="*/ 0 w 118293"/>
                <a:gd name="connsiteY4" fmla="*/ 5937 h 366809"/>
                <a:gd name="connsiteX0" fmla="*/ 0 w 115353"/>
                <a:gd name="connsiteY0" fmla="*/ 5937 h 366809"/>
                <a:gd name="connsiteX1" fmla="*/ 115353 w 115353"/>
                <a:gd name="connsiteY1" fmla="*/ 0 h 366809"/>
                <a:gd name="connsiteX2" fmla="*/ 112356 w 115353"/>
                <a:gd name="connsiteY2" fmla="*/ 278091 h 366809"/>
                <a:gd name="connsiteX3" fmla="*/ 5882 w 115353"/>
                <a:gd name="connsiteY3" fmla="*/ 366809 h 366809"/>
                <a:gd name="connsiteX4" fmla="*/ 0 w 115353"/>
                <a:gd name="connsiteY4" fmla="*/ 5937 h 36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3" h="366809">
                  <a:moveTo>
                    <a:pt x="0" y="5937"/>
                  </a:moveTo>
                  <a:lnTo>
                    <a:pt x="115353" y="0"/>
                  </a:lnTo>
                  <a:lnTo>
                    <a:pt x="112356" y="278091"/>
                  </a:lnTo>
                  <a:lnTo>
                    <a:pt x="5882" y="366809"/>
                  </a:lnTo>
                  <a:cubicBezTo>
                    <a:pt x="3921" y="246518"/>
                    <a:pt x="1961" y="126228"/>
                    <a:pt x="0" y="5937"/>
                  </a:cubicBezTo>
                  <a:close/>
                </a:path>
              </a:pathLst>
            </a:cu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37" name="Rectangle 6">
              <a:extLst>
                <a:ext uri="{FF2B5EF4-FFF2-40B4-BE49-F238E27FC236}">
                  <a16:creationId xmlns:a16="http://schemas.microsoft.com/office/drawing/2014/main" id="{FE3B0740-F561-464D-B7C9-8C18C198A31C}"/>
                </a:ext>
              </a:extLst>
            </p:cNvPr>
            <p:cNvSpPr/>
            <p:nvPr/>
          </p:nvSpPr>
          <p:spPr>
            <a:xfrm flipH="1">
              <a:off x="1991588" y="2017033"/>
              <a:ext cx="2448272" cy="288033"/>
            </a:xfrm>
            <a:custGeom>
              <a:avLst/>
              <a:gdLst>
                <a:gd name="connsiteX0" fmla="*/ 0 w 5285462"/>
                <a:gd name="connsiteY0" fmla="*/ 0 h 576064"/>
                <a:gd name="connsiteX1" fmla="*/ 4724629 w 5285462"/>
                <a:gd name="connsiteY1" fmla="*/ 0 h 576064"/>
                <a:gd name="connsiteX2" fmla="*/ 5285462 w 5285462"/>
                <a:gd name="connsiteY2" fmla="*/ 576064 h 576064"/>
                <a:gd name="connsiteX3" fmla="*/ 0 w 5285462"/>
                <a:gd name="connsiteY3" fmla="*/ 576064 h 576064"/>
                <a:gd name="connsiteX4" fmla="*/ 0 w 5285462"/>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462" h="576064">
                  <a:moveTo>
                    <a:pt x="0" y="0"/>
                  </a:moveTo>
                  <a:lnTo>
                    <a:pt x="4724629" y="0"/>
                  </a:lnTo>
                  <a:lnTo>
                    <a:pt x="5285462" y="576064"/>
                  </a:lnTo>
                  <a:lnTo>
                    <a:pt x="0" y="576064"/>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grpSp>
      <p:sp>
        <p:nvSpPr>
          <p:cNvPr id="38" name="TextBox 37">
            <a:extLst>
              <a:ext uri="{FF2B5EF4-FFF2-40B4-BE49-F238E27FC236}">
                <a16:creationId xmlns:a16="http://schemas.microsoft.com/office/drawing/2014/main" id="{20C034C4-9038-4908-B143-6E89C5E7AB85}"/>
              </a:ext>
            </a:extLst>
          </p:cNvPr>
          <p:cNvSpPr txBox="1"/>
          <p:nvPr/>
        </p:nvSpPr>
        <p:spPr>
          <a:xfrm>
            <a:off x="588199" y="637293"/>
            <a:ext cx="2625893" cy="461665"/>
          </a:xfrm>
          <a:prstGeom prst="rect">
            <a:avLst/>
          </a:prstGeom>
          <a:noFill/>
        </p:spPr>
        <p:txBody>
          <a:bodyPr wrap="square" rtlCol="0">
            <a:spAutoFit/>
          </a:bodyPr>
          <a:lstStyle/>
          <a:p>
            <a:r>
              <a:rPr lang="en-US" altLang="ko-KR" dirty="0">
                <a:solidFill>
                  <a:schemeClr val="bg1"/>
                </a:solidFill>
                <a:cs typeface="Arial" pitchFamily="34" charset="0"/>
              </a:rPr>
              <a:t>E-STEM Learning </a:t>
            </a:r>
            <a:endParaRPr lang="ko-KR" altLang="en-US" dirty="0">
              <a:solidFill>
                <a:schemeClr val="bg1"/>
              </a:solidFill>
              <a:cs typeface="Arial" pitchFamily="34" charset="0"/>
            </a:endParaRPr>
          </a:p>
        </p:txBody>
      </p:sp>
      <p:grpSp>
        <p:nvGrpSpPr>
          <p:cNvPr id="39" name="Group 38">
            <a:extLst>
              <a:ext uri="{FF2B5EF4-FFF2-40B4-BE49-F238E27FC236}">
                <a16:creationId xmlns:a16="http://schemas.microsoft.com/office/drawing/2014/main" id="{B56498B2-5C22-4C33-B156-DC2219B7CF32}"/>
              </a:ext>
            </a:extLst>
          </p:cNvPr>
          <p:cNvGrpSpPr/>
          <p:nvPr/>
        </p:nvGrpSpPr>
        <p:grpSpPr>
          <a:xfrm flipH="1">
            <a:off x="588199" y="4263929"/>
            <a:ext cx="2814192" cy="487751"/>
            <a:chOff x="1991588" y="2017033"/>
            <a:chExt cx="2448272" cy="376914"/>
          </a:xfrm>
        </p:grpSpPr>
        <p:sp>
          <p:nvSpPr>
            <p:cNvPr id="40" name="Rectangle 9">
              <a:extLst>
                <a:ext uri="{FF2B5EF4-FFF2-40B4-BE49-F238E27FC236}">
                  <a16:creationId xmlns:a16="http://schemas.microsoft.com/office/drawing/2014/main" id="{E6A2396C-FCD7-4167-9137-8AD9F6582BF3}"/>
                </a:ext>
              </a:extLst>
            </p:cNvPr>
            <p:cNvSpPr/>
            <p:nvPr/>
          </p:nvSpPr>
          <p:spPr>
            <a:xfrm>
              <a:off x="4319543" y="2027138"/>
              <a:ext cx="115353" cy="366809"/>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292963 h 1207363"/>
                <a:gd name="connsiteX1" fmla="*/ 914400 w 914400"/>
                <a:gd name="connsiteY1" fmla="*/ 0 h 1207363"/>
                <a:gd name="connsiteX2" fmla="*/ 914400 w 914400"/>
                <a:gd name="connsiteY2" fmla="*/ 1207363 h 1207363"/>
                <a:gd name="connsiteX3" fmla="*/ 0 w 914400"/>
                <a:gd name="connsiteY3" fmla="*/ 1207363 h 1207363"/>
                <a:gd name="connsiteX4" fmla="*/ 0 w 914400"/>
                <a:gd name="connsiteY4" fmla="*/ 292963 h 1207363"/>
                <a:gd name="connsiteX0" fmla="*/ 612559 w 914400"/>
                <a:gd name="connsiteY0" fmla="*/ 8877 h 1207363"/>
                <a:gd name="connsiteX1" fmla="*/ 914400 w 914400"/>
                <a:gd name="connsiteY1" fmla="*/ 0 h 1207363"/>
                <a:gd name="connsiteX2" fmla="*/ 914400 w 914400"/>
                <a:gd name="connsiteY2" fmla="*/ 1207363 h 1207363"/>
                <a:gd name="connsiteX3" fmla="*/ 0 w 914400"/>
                <a:gd name="connsiteY3" fmla="*/ 1207363 h 1207363"/>
                <a:gd name="connsiteX4" fmla="*/ 612559 w 914400"/>
                <a:gd name="connsiteY4" fmla="*/ 8877 h 1207363"/>
                <a:gd name="connsiteX0" fmla="*/ 0 w 301841"/>
                <a:gd name="connsiteY0" fmla="*/ 8877 h 1207363"/>
                <a:gd name="connsiteX1" fmla="*/ 301841 w 301841"/>
                <a:gd name="connsiteY1" fmla="*/ 0 h 1207363"/>
                <a:gd name="connsiteX2" fmla="*/ 301841 w 301841"/>
                <a:gd name="connsiteY2" fmla="*/ 1207363 h 1207363"/>
                <a:gd name="connsiteX3" fmla="*/ 186432 w 301841"/>
                <a:gd name="connsiteY3" fmla="*/ 408372 h 1207363"/>
                <a:gd name="connsiteX4" fmla="*/ 0 w 301841"/>
                <a:gd name="connsiteY4" fmla="*/ 8877 h 1207363"/>
                <a:gd name="connsiteX0" fmla="*/ 0 w 133166"/>
                <a:gd name="connsiteY0" fmla="*/ 0 h 1207364"/>
                <a:gd name="connsiteX1" fmla="*/ 133166 w 133166"/>
                <a:gd name="connsiteY1" fmla="*/ 1 h 1207364"/>
                <a:gd name="connsiteX2" fmla="*/ 133166 w 133166"/>
                <a:gd name="connsiteY2" fmla="*/ 1207364 h 1207364"/>
                <a:gd name="connsiteX3" fmla="*/ 17757 w 133166"/>
                <a:gd name="connsiteY3" fmla="*/ 408373 h 1207364"/>
                <a:gd name="connsiteX4" fmla="*/ 0 w 133166"/>
                <a:gd name="connsiteY4" fmla="*/ 0 h 1207364"/>
                <a:gd name="connsiteX0" fmla="*/ 0 w 142044"/>
                <a:gd name="connsiteY0" fmla="*/ 0 h 408373"/>
                <a:gd name="connsiteX1" fmla="*/ 133166 w 142044"/>
                <a:gd name="connsiteY1" fmla="*/ 1 h 408373"/>
                <a:gd name="connsiteX2" fmla="*/ 142044 w 142044"/>
                <a:gd name="connsiteY2" fmla="*/ 301842 h 408373"/>
                <a:gd name="connsiteX3" fmla="*/ 17757 w 142044"/>
                <a:gd name="connsiteY3" fmla="*/ 408373 h 408373"/>
                <a:gd name="connsiteX4" fmla="*/ 0 w 142044"/>
                <a:gd name="connsiteY4" fmla="*/ 0 h 408373"/>
                <a:gd name="connsiteX0" fmla="*/ 0 w 133166"/>
                <a:gd name="connsiteY0" fmla="*/ 0 h 408373"/>
                <a:gd name="connsiteX1" fmla="*/ 133166 w 133166"/>
                <a:gd name="connsiteY1" fmla="*/ 1 h 408373"/>
                <a:gd name="connsiteX2" fmla="*/ 118293 w 133166"/>
                <a:gd name="connsiteY2" fmla="*/ 313717 h 408373"/>
                <a:gd name="connsiteX3" fmla="*/ 17757 w 133166"/>
                <a:gd name="connsiteY3" fmla="*/ 408373 h 408373"/>
                <a:gd name="connsiteX4" fmla="*/ 0 w 133166"/>
                <a:gd name="connsiteY4" fmla="*/ 0 h 408373"/>
                <a:gd name="connsiteX0" fmla="*/ 0 w 118293"/>
                <a:gd name="connsiteY0" fmla="*/ 5937 h 414310"/>
                <a:gd name="connsiteX1" fmla="*/ 115353 w 118293"/>
                <a:gd name="connsiteY1" fmla="*/ 0 h 414310"/>
                <a:gd name="connsiteX2" fmla="*/ 118293 w 118293"/>
                <a:gd name="connsiteY2" fmla="*/ 319654 h 414310"/>
                <a:gd name="connsiteX3" fmla="*/ 17757 w 118293"/>
                <a:gd name="connsiteY3" fmla="*/ 414310 h 414310"/>
                <a:gd name="connsiteX4" fmla="*/ 0 w 118293"/>
                <a:gd name="connsiteY4" fmla="*/ 5937 h 414310"/>
                <a:gd name="connsiteX0" fmla="*/ 0 w 118293"/>
                <a:gd name="connsiteY0" fmla="*/ 5937 h 366809"/>
                <a:gd name="connsiteX1" fmla="*/ 115353 w 118293"/>
                <a:gd name="connsiteY1" fmla="*/ 0 h 366809"/>
                <a:gd name="connsiteX2" fmla="*/ 118293 w 118293"/>
                <a:gd name="connsiteY2" fmla="*/ 319654 h 366809"/>
                <a:gd name="connsiteX3" fmla="*/ 5882 w 118293"/>
                <a:gd name="connsiteY3" fmla="*/ 366809 h 366809"/>
                <a:gd name="connsiteX4" fmla="*/ 0 w 118293"/>
                <a:gd name="connsiteY4" fmla="*/ 5937 h 366809"/>
                <a:gd name="connsiteX0" fmla="*/ 0 w 115353"/>
                <a:gd name="connsiteY0" fmla="*/ 5937 h 366809"/>
                <a:gd name="connsiteX1" fmla="*/ 115353 w 115353"/>
                <a:gd name="connsiteY1" fmla="*/ 0 h 366809"/>
                <a:gd name="connsiteX2" fmla="*/ 112356 w 115353"/>
                <a:gd name="connsiteY2" fmla="*/ 278091 h 366809"/>
                <a:gd name="connsiteX3" fmla="*/ 5882 w 115353"/>
                <a:gd name="connsiteY3" fmla="*/ 366809 h 366809"/>
                <a:gd name="connsiteX4" fmla="*/ 0 w 115353"/>
                <a:gd name="connsiteY4" fmla="*/ 5937 h 3668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353" h="366809">
                  <a:moveTo>
                    <a:pt x="0" y="5937"/>
                  </a:moveTo>
                  <a:lnTo>
                    <a:pt x="115353" y="0"/>
                  </a:lnTo>
                  <a:lnTo>
                    <a:pt x="112356" y="278091"/>
                  </a:lnTo>
                  <a:lnTo>
                    <a:pt x="5882" y="366809"/>
                  </a:lnTo>
                  <a:cubicBezTo>
                    <a:pt x="3921" y="246518"/>
                    <a:pt x="1961" y="126228"/>
                    <a:pt x="0" y="5937"/>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41" name="Rectangle 6">
              <a:extLst>
                <a:ext uri="{FF2B5EF4-FFF2-40B4-BE49-F238E27FC236}">
                  <a16:creationId xmlns:a16="http://schemas.microsoft.com/office/drawing/2014/main" id="{447F1306-A380-43F4-88DE-1192405C960D}"/>
                </a:ext>
              </a:extLst>
            </p:cNvPr>
            <p:cNvSpPr/>
            <p:nvPr/>
          </p:nvSpPr>
          <p:spPr>
            <a:xfrm flipH="1">
              <a:off x="1991588" y="2017033"/>
              <a:ext cx="2448272" cy="288033"/>
            </a:xfrm>
            <a:custGeom>
              <a:avLst/>
              <a:gdLst>
                <a:gd name="connsiteX0" fmla="*/ 0 w 5285462"/>
                <a:gd name="connsiteY0" fmla="*/ 0 h 576064"/>
                <a:gd name="connsiteX1" fmla="*/ 4724629 w 5285462"/>
                <a:gd name="connsiteY1" fmla="*/ 0 h 576064"/>
                <a:gd name="connsiteX2" fmla="*/ 5285462 w 5285462"/>
                <a:gd name="connsiteY2" fmla="*/ 576064 h 576064"/>
                <a:gd name="connsiteX3" fmla="*/ 0 w 5285462"/>
                <a:gd name="connsiteY3" fmla="*/ 576064 h 576064"/>
                <a:gd name="connsiteX4" fmla="*/ 0 w 5285462"/>
                <a:gd name="connsiteY4" fmla="*/ 0 h 576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5462" h="576064">
                  <a:moveTo>
                    <a:pt x="0" y="0"/>
                  </a:moveTo>
                  <a:lnTo>
                    <a:pt x="4724629" y="0"/>
                  </a:lnTo>
                  <a:lnTo>
                    <a:pt x="5285462" y="576064"/>
                  </a:lnTo>
                  <a:lnTo>
                    <a:pt x="0" y="57606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grpSp>
      <p:sp>
        <p:nvSpPr>
          <p:cNvPr id="42" name="TextBox 41">
            <a:extLst>
              <a:ext uri="{FF2B5EF4-FFF2-40B4-BE49-F238E27FC236}">
                <a16:creationId xmlns:a16="http://schemas.microsoft.com/office/drawing/2014/main" id="{C54BEF56-36F8-452A-804A-C5805B742C16}"/>
              </a:ext>
            </a:extLst>
          </p:cNvPr>
          <p:cNvSpPr txBox="1"/>
          <p:nvPr/>
        </p:nvSpPr>
        <p:spPr>
          <a:xfrm>
            <a:off x="494049" y="4234875"/>
            <a:ext cx="2814192" cy="461665"/>
          </a:xfrm>
          <a:prstGeom prst="rect">
            <a:avLst/>
          </a:prstGeom>
          <a:noFill/>
        </p:spPr>
        <p:txBody>
          <a:bodyPr wrap="square" rtlCol="0">
            <a:spAutoFit/>
          </a:bodyPr>
          <a:lstStyle/>
          <a:p>
            <a:r>
              <a:rPr lang="en-US" altLang="ko-KR" dirty="0">
                <a:solidFill>
                  <a:schemeClr val="bg1"/>
                </a:solidFill>
                <a:cs typeface="Arial" pitchFamily="34" charset="0"/>
              </a:rPr>
              <a:t>E-STEM Outcomes </a:t>
            </a:r>
            <a:endParaRPr lang="ko-KR" altLang="en-US" dirty="0">
              <a:solidFill>
                <a:schemeClr val="bg1"/>
              </a:solidFill>
              <a:cs typeface="Arial" pitchFamily="34" charset="0"/>
            </a:endParaRPr>
          </a:p>
        </p:txBody>
      </p:sp>
    </p:spTree>
    <p:extLst>
      <p:ext uri="{BB962C8B-B14F-4D97-AF65-F5344CB8AC3E}">
        <p14:creationId xmlns:p14="http://schemas.microsoft.com/office/powerpoint/2010/main" val="3683578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2D6B723-7BA4-47EF-A463-9A5FA74A9CE9}"/>
              </a:ext>
            </a:extLst>
          </p:cNvPr>
          <p:cNvGrpSpPr/>
          <p:nvPr/>
        </p:nvGrpSpPr>
        <p:grpSpPr>
          <a:xfrm>
            <a:off x="7766972" y="2300909"/>
            <a:ext cx="2710931" cy="906463"/>
            <a:chOff x="8338339" y="1796853"/>
            <a:chExt cx="2036763" cy="906463"/>
          </a:xfrm>
        </p:grpSpPr>
        <p:sp>
          <p:nvSpPr>
            <p:cNvPr id="6" name="Freeform 5">
              <a:extLst>
                <a:ext uri="{FF2B5EF4-FFF2-40B4-BE49-F238E27FC236}">
                  <a16:creationId xmlns:a16="http://schemas.microsoft.com/office/drawing/2014/main" id="{019BB226-9F1E-45AC-AEA2-84E1E302AE29}"/>
                </a:ext>
              </a:extLst>
            </p:cNvPr>
            <p:cNvSpPr>
              <a:spLocks/>
            </p:cNvSpPr>
            <p:nvPr/>
          </p:nvSpPr>
          <p:spPr bwMode="auto">
            <a:xfrm>
              <a:off x="8338339" y="1796853"/>
              <a:ext cx="2036763" cy="906463"/>
            </a:xfrm>
            <a:custGeom>
              <a:avLst/>
              <a:gdLst>
                <a:gd name="T0" fmla="*/ 668 w 671"/>
                <a:gd name="T1" fmla="*/ 143 h 298"/>
                <a:gd name="T2" fmla="*/ 558 w 671"/>
                <a:gd name="T3" fmla="*/ 7 h 298"/>
                <a:gd name="T4" fmla="*/ 542 w 671"/>
                <a:gd name="T5" fmla="*/ 13 h 298"/>
                <a:gd name="T6" fmla="*/ 542 w 671"/>
                <a:gd name="T7" fmla="*/ 56 h 298"/>
                <a:gd name="T8" fmla="*/ 0 w 671"/>
                <a:gd name="T9" fmla="*/ 56 h 298"/>
                <a:gd name="T10" fmla="*/ 0 w 671"/>
                <a:gd name="T11" fmla="*/ 242 h 298"/>
                <a:gd name="T12" fmla="*/ 542 w 671"/>
                <a:gd name="T13" fmla="*/ 242 h 298"/>
                <a:gd name="T14" fmla="*/ 542 w 671"/>
                <a:gd name="T15" fmla="*/ 285 h 298"/>
                <a:gd name="T16" fmla="*/ 558 w 671"/>
                <a:gd name="T17" fmla="*/ 291 h 298"/>
                <a:gd name="T18" fmla="*/ 668 w 671"/>
                <a:gd name="T19" fmla="*/ 155 h 298"/>
                <a:gd name="T20" fmla="*/ 668 w 671"/>
                <a:gd name="T21" fmla="*/ 14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1" h="298">
                  <a:moveTo>
                    <a:pt x="668" y="143"/>
                  </a:moveTo>
                  <a:cubicBezTo>
                    <a:pt x="558" y="7"/>
                    <a:pt x="558" y="7"/>
                    <a:pt x="558" y="7"/>
                  </a:cubicBezTo>
                  <a:cubicBezTo>
                    <a:pt x="553" y="0"/>
                    <a:pt x="542" y="4"/>
                    <a:pt x="542" y="13"/>
                  </a:cubicBezTo>
                  <a:cubicBezTo>
                    <a:pt x="542" y="56"/>
                    <a:pt x="542" y="56"/>
                    <a:pt x="542" y="56"/>
                  </a:cubicBezTo>
                  <a:cubicBezTo>
                    <a:pt x="0" y="56"/>
                    <a:pt x="0" y="56"/>
                    <a:pt x="0" y="56"/>
                  </a:cubicBezTo>
                  <a:cubicBezTo>
                    <a:pt x="0" y="242"/>
                    <a:pt x="0" y="242"/>
                    <a:pt x="0" y="242"/>
                  </a:cubicBezTo>
                  <a:cubicBezTo>
                    <a:pt x="542" y="242"/>
                    <a:pt x="542" y="242"/>
                    <a:pt x="542" y="242"/>
                  </a:cubicBezTo>
                  <a:cubicBezTo>
                    <a:pt x="542" y="285"/>
                    <a:pt x="542" y="285"/>
                    <a:pt x="542" y="285"/>
                  </a:cubicBezTo>
                  <a:cubicBezTo>
                    <a:pt x="542" y="294"/>
                    <a:pt x="553" y="298"/>
                    <a:pt x="558" y="291"/>
                  </a:cubicBezTo>
                  <a:cubicBezTo>
                    <a:pt x="668" y="155"/>
                    <a:pt x="668" y="155"/>
                    <a:pt x="668" y="155"/>
                  </a:cubicBezTo>
                  <a:cubicBezTo>
                    <a:pt x="671" y="151"/>
                    <a:pt x="671" y="146"/>
                    <a:pt x="668" y="143"/>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7" name="TextBox 16">
              <a:extLst>
                <a:ext uri="{FF2B5EF4-FFF2-40B4-BE49-F238E27FC236}">
                  <a16:creationId xmlns:a16="http://schemas.microsoft.com/office/drawing/2014/main" id="{1C545728-5D2E-4298-83AD-A894A101745C}"/>
                </a:ext>
              </a:extLst>
            </p:cNvPr>
            <p:cNvSpPr txBox="1"/>
            <p:nvPr/>
          </p:nvSpPr>
          <p:spPr>
            <a:xfrm>
              <a:off x="8903503" y="2059968"/>
              <a:ext cx="842137" cy="369332"/>
            </a:xfrm>
            <a:prstGeom prst="rect">
              <a:avLst/>
            </a:prstGeom>
            <a:noFill/>
          </p:spPr>
          <p:txBody>
            <a:bodyPr wrap="none" rtlCol="0" anchor="ctr">
              <a:spAutoFit/>
            </a:bodyPr>
            <a:lstStyle/>
            <a:p>
              <a:pPr algn="ctr"/>
              <a:r>
                <a:rPr lang="en-GB" sz="1800" dirty="0">
                  <a:solidFill>
                    <a:schemeClr val="bg1"/>
                  </a:solidFill>
                  <a:latin typeface="Arial" panose="020B0604020202020204" pitchFamily="34" charset="0"/>
                  <a:ea typeface="Open Sans" panose="020B0606030504020204" pitchFamily="34" charset="0"/>
                  <a:cs typeface="Arial" panose="020B0604020202020204" pitchFamily="34" charset="0"/>
                </a:rPr>
                <a:t>Teachers</a:t>
              </a:r>
              <a:endParaRPr lang="en-IN" sz="1800"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grpSp>
      <p:grpSp>
        <p:nvGrpSpPr>
          <p:cNvPr id="4" name="Group 3">
            <a:extLst>
              <a:ext uri="{FF2B5EF4-FFF2-40B4-BE49-F238E27FC236}">
                <a16:creationId xmlns:a16="http://schemas.microsoft.com/office/drawing/2014/main" id="{230AA713-D1EA-44E3-83E4-7A1FF79737AD}"/>
              </a:ext>
            </a:extLst>
          </p:cNvPr>
          <p:cNvGrpSpPr/>
          <p:nvPr/>
        </p:nvGrpSpPr>
        <p:grpSpPr>
          <a:xfrm>
            <a:off x="5511266" y="2300909"/>
            <a:ext cx="2717271" cy="906463"/>
            <a:chOff x="5825271" y="1796853"/>
            <a:chExt cx="2041525" cy="906463"/>
          </a:xfrm>
        </p:grpSpPr>
        <p:sp>
          <p:nvSpPr>
            <p:cNvPr id="8" name="Freeform 7">
              <a:extLst>
                <a:ext uri="{FF2B5EF4-FFF2-40B4-BE49-F238E27FC236}">
                  <a16:creationId xmlns:a16="http://schemas.microsoft.com/office/drawing/2014/main" id="{24D1609F-E7BD-46ED-9C28-8827FDC31532}"/>
                </a:ext>
              </a:extLst>
            </p:cNvPr>
            <p:cNvSpPr>
              <a:spLocks/>
            </p:cNvSpPr>
            <p:nvPr/>
          </p:nvSpPr>
          <p:spPr bwMode="auto">
            <a:xfrm>
              <a:off x="5825271" y="1796853"/>
              <a:ext cx="2041525" cy="906463"/>
            </a:xfrm>
            <a:custGeom>
              <a:avLst/>
              <a:gdLst>
                <a:gd name="T0" fmla="*/ 670 w 673"/>
                <a:gd name="T1" fmla="*/ 143 h 298"/>
                <a:gd name="T2" fmla="*/ 560 w 673"/>
                <a:gd name="T3" fmla="*/ 7 h 298"/>
                <a:gd name="T4" fmla="*/ 543 w 673"/>
                <a:gd name="T5" fmla="*/ 13 h 298"/>
                <a:gd name="T6" fmla="*/ 543 w 673"/>
                <a:gd name="T7" fmla="*/ 56 h 298"/>
                <a:gd name="T8" fmla="*/ 0 w 673"/>
                <a:gd name="T9" fmla="*/ 56 h 298"/>
                <a:gd name="T10" fmla="*/ 0 w 673"/>
                <a:gd name="T11" fmla="*/ 242 h 298"/>
                <a:gd name="T12" fmla="*/ 543 w 673"/>
                <a:gd name="T13" fmla="*/ 242 h 298"/>
                <a:gd name="T14" fmla="*/ 543 w 673"/>
                <a:gd name="T15" fmla="*/ 285 h 298"/>
                <a:gd name="T16" fmla="*/ 560 w 673"/>
                <a:gd name="T17" fmla="*/ 291 h 298"/>
                <a:gd name="T18" fmla="*/ 670 w 673"/>
                <a:gd name="T19" fmla="*/ 155 h 298"/>
                <a:gd name="T20" fmla="*/ 670 w 673"/>
                <a:gd name="T21" fmla="*/ 14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3" h="298">
                  <a:moveTo>
                    <a:pt x="670" y="143"/>
                  </a:moveTo>
                  <a:cubicBezTo>
                    <a:pt x="560" y="7"/>
                    <a:pt x="560" y="7"/>
                    <a:pt x="560" y="7"/>
                  </a:cubicBezTo>
                  <a:cubicBezTo>
                    <a:pt x="554" y="0"/>
                    <a:pt x="543" y="4"/>
                    <a:pt x="543" y="13"/>
                  </a:cubicBezTo>
                  <a:cubicBezTo>
                    <a:pt x="543" y="56"/>
                    <a:pt x="543" y="56"/>
                    <a:pt x="543" y="56"/>
                  </a:cubicBezTo>
                  <a:cubicBezTo>
                    <a:pt x="0" y="56"/>
                    <a:pt x="0" y="56"/>
                    <a:pt x="0" y="56"/>
                  </a:cubicBezTo>
                  <a:cubicBezTo>
                    <a:pt x="0" y="242"/>
                    <a:pt x="0" y="242"/>
                    <a:pt x="0" y="242"/>
                  </a:cubicBezTo>
                  <a:cubicBezTo>
                    <a:pt x="543" y="242"/>
                    <a:pt x="543" y="242"/>
                    <a:pt x="543" y="242"/>
                  </a:cubicBezTo>
                  <a:cubicBezTo>
                    <a:pt x="543" y="285"/>
                    <a:pt x="543" y="285"/>
                    <a:pt x="543" y="285"/>
                  </a:cubicBezTo>
                  <a:cubicBezTo>
                    <a:pt x="543" y="294"/>
                    <a:pt x="554" y="298"/>
                    <a:pt x="560" y="291"/>
                  </a:cubicBezTo>
                  <a:cubicBezTo>
                    <a:pt x="670" y="155"/>
                    <a:pt x="670" y="155"/>
                    <a:pt x="670" y="155"/>
                  </a:cubicBezTo>
                  <a:cubicBezTo>
                    <a:pt x="673" y="151"/>
                    <a:pt x="673" y="146"/>
                    <a:pt x="670" y="143"/>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19" name="TextBox 18">
              <a:extLst>
                <a:ext uri="{FF2B5EF4-FFF2-40B4-BE49-F238E27FC236}">
                  <a16:creationId xmlns:a16="http://schemas.microsoft.com/office/drawing/2014/main" id="{1D7A3539-4B77-4E86-B70D-615F721E99C6}"/>
                </a:ext>
              </a:extLst>
            </p:cNvPr>
            <p:cNvSpPr txBox="1"/>
            <p:nvPr/>
          </p:nvSpPr>
          <p:spPr>
            <a:xfrm>
              <a:off x="6342855" y="2059968"/>
              <a:ext cx="1164857" cy="369332"/>
            </a:xfrm>
            <a:prstGeom prst="rect">
              <a:avLst/>
            </a:prstGeom>
            <a:noFill/>
          </p:spPr>
          <p:txBody>
            <a:bodyPr wrap="none" rtlCol="0" anchor="ctr">
              <a:spAutoFit/>
            </a:bodyPr>
            <a:lstStyle/>
            <a:p>
              <a:pPr algn="ctr"/>
              <a:r>
                <a:rPr lang="en-GB" sz="1800" dirty="0">
                  <a:solidFill>
                    <a:schemeClr val="bg1"/>
                  </a:solidFill>
                  <a:latin typeface="Arial" panose="020B0604020202020204" pitchFamily="34" charset="0"/>
                  <a:ea typeface="Open Sans" panose="020B0606030504020204" pitchFamily="34" charset="0"/>
                  <a:cs typeface="Arial" panose="020B0604020202020204" pitchFamily="34" charset="0"/>
                </a:rPr>
                <a:t>Researchers</a:t>
              </a:r>
              <a:r>
                <a:rPr lang="en-GB" sz="1600" dirty="0">
                  <a:solidFill>
                    <a:schemeClr val="bg1"/>
                  </a:solidFill>
                  <a:latin typeface="Arial" panose="020B0604020202020204" pitchFamily="34" charset="0"/>
                  <a:ea typeface="Open Sans" panose="020B0606030504020204" pitchFamily="34" charset="0"/>
                  <a:cs typeface="Arial" panose="020B0604020202020204" pitchFamily="34" charset="0"/>
                </a:rPr>
                <a:t> </a:t>
              </a:r>
              <a:endParaRPr lang="en-IN" sz="1600"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grpSp>
      <p:grpSp>
        <p:nvGrpSpPr>
          <p:cNvPr id="5" name="Group 4">
            <a:extLst>
              <a:ext uri="{FF2B5EF4-FFF2-40B4-BE49-F238E27FC236}">
                <a16:creationId xmlns:a16="http://schemas.microsoft.com/office/drawing/2014/main" id="{AC45EB78-61AC-49F0-AF41-D6303A695257}"/>
              </a:ext>
            </a:extLst>
          </p:cNvPr>
          <p:cNvGrpSpPr/>
          <p:nvPr/>
        </p:nvGrpSpPr>
        <p:grpSpPr>
          <a:xfrm>
            <a:off x="2770765" y="2351233"/>
            <a:ext cx="3278274" cy="906463"/>
            <a:chOff x="3359841" y="1847177"/>
            <a:chExt cx="2041525" cy="906463"/>
          </a:xfrm>
        </p:grpSpPr>
        <p:sp>
          <p:nvSpPr>
            <p:cNvPr id="9" name="Freeform 8">
              <a:extLst>
                <a:ext uri="{FF2B5EF4-FFF2-40B4-BE49-F238E27FC236}">
                  <a16:creationId xmlns:a16="http://schemas.microsoft.com/office/drawing/2014/main" id="{2D23D159-9DCC-4E24-8042-5775D515B69C}"/>
                </a:ext>
              </a:extLst>
            </p:cNvPr>
            <p:cNvSpPr>
              <a:spLocks/>
            </p:cNvSpPr>
            <p:nvPr/>
          </p:nvSpPr>
          <p:spPr bwMode="auto">
            <a:xfrm>
              <a:off x="3359841" y="1847177"/>
              <a:ext cx="2041525" cy="906463"/>
            </a:xfrm>
            <a:custGeom>
              <a:avLst/>
              <a:gdLst>
                <a:gd name="T0" fmla="*/ 670 w 673"/>
                <a:gd name="T1" fmla="*/ 143 h 298"/>
                <a:gd name="T2" fmla="*/ 560 w 673"/>
                <a:gd name="T3" fmla="*/ 7 h 298"/>
                <a:gd name="T4" fmla="*/ 543 w 673"/>
                <a:gd name="T5" fmla="*/ 13 h 298"/>
                <a:gd name="T6" fmla="*/ 543 w 673"/>
                <a:gd name="T7" fmla="*/ 56 h 298"/>
                <a:gd name="T8" fmla="*/ 165 w 673"/>
                <a:gd name="T9" fmla="*/ 56 h 298"/>
                <a:gd name="T10" fmla="*/ 0 w 673"/>
                <a:gd name="T11" fmla="*/ 90 h 298"/>
                <a:gd name="T12" fmla="*/ 81 w 673"/>
                <a:gd name="T13" fmla="*/ 258 h 298"/>
                <a:gd name="T14" fmla="*/ 165 w 673"/>
                <a:gd name="T15" fmla="*/ 242 h 298"/>
                <a:gd name="T16" fmla="*/ 543 w 673"/>
                <a:gd name="T17" fmla="*/ 242 h 298"/>
                <a:gd name="T18" fmla="*/ 543 w 673"/>
                <a:gd name="T19" fmla="*/ 285 h 298"/>
                <a:gd name="T20" fmla="*/ 560 w 673"/>
                <a:gd name="T21" fmla="*/ 291 h 298"/>
                <a:gd name="T22" fmla="*/ 670 w 673"/>
                <a:gd name="T23" fmla="*/ 155 h 298"/>
                <a:gd name="T24" fmla="*/ 670 w 673"/>
                <a:gd name="T25" fmla="*/ 143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3" h="298">
                  <a:moveTo>
                    <a:pt x="670" y="143"/>
                  </a:moveTo>
                  <a:cubicBezTo>
                    <a:pt x="560" y="7"/>
                    <a:pt x="560" y="7"/>
                    <a:pt x="560" y="7"/>
                  </a:cubicBezTo>
                  <a:cubicBezTo>
                    <a:pt x="554" y="0"/>
                    <a:pt x="543" y="4"/>
                    <a:pt x="543" y="13"/>
                  </a:cubicBezTo>
                  <a:cubicBezTo>
                    <a:pt x="543" y="56"/>
                    <a:pt x="543" y="56"/>
                    <a:pt x="543" y="56"/>
                  </a:cubicBezTo>
                  <a:cubicBezTo>
                    <a:pt x="165" y="56"/>
                    <a:pt x="165" y="56"/>
                    <a:pt x="165" y="56"/>
                  </a:cubicBezTo>
                  <a:cubicBezTo>
                    <a:pt x="106" y="56"/>
                    <a:pt x="50" y="68"/>
                    <a:pt x="0" y="90"/>
                  </a:cubicBezTo>
                  <a:cubicBezTo>
                    <a:pt x="81" y="258"/>
                    <a:pt x="81" y="258"/>
                    <a:pt x="81" y="258"/>
                  </a:cubicBezTo>
                  <a:cubicBezTo>
                    <a:pt x="107" y="248"/>
                    <a:pt x="136" y="242"/>
                    <a:pt x="165" y="242"/>
                  </a:cubicBezTo>
                  <a:cubicBezTo>
                    <a:pt x="543" y="242"/>
                    <a:pt x="543" y="242"/>
                    <a:pt x="543" y="242"/>
                  </a:cubicBezTo>
                  <a:cubicBezTo>
                    <a:pt x="543" y="285"/>
                    <a:pt x="543" y="285"/>
                    <a:pt x="543" y="285"/>
                  </a:cubicBezTo>
                  <a:cubicBezTo>
                    <a:pt x="543" y="294"/>
                    <a:pt x="554" y="298"/>
                    <a:pt x="560" y="291"/>
                  </a:cubicBezTo>
                  <a:cubicBezTo>
                    <a:pt x="670" y="155"/>
                    <a:pt x="670" y="155"/>
                    <a:pt x="670" y="155"/>
                  </a:cubicBezTo>
                  <a:cubicBezTo>
                    <a:pt x="673" y="151"/>
                    <a:pt x="673" y="146"/>
                    <a:pt x="670" y="143"/>
                  </a:cubicBezTo>
                  <a:close/>
                </a:path>
              </a:pathLst>
            </a:custGeom>
            <a:solidFill>
              <a:schemeClr val="accent5"/>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0" name="TextBox 19">
              <a:extLst>
                <a:ext uri="{FF2B5EF4-FFF2-40B4-BE49-F238E27FC236}">
                  <a16:creationId xmlns:a16="http://schemas.microsoft.com/office/drawing/2014/main" id="{F80BBBD1-357E-4576-B867-A58C8F4B171A}"/>
                </a:ext>
              </a:extLst>
            </p:cNvPr>
            <p:cNvSpPr txBox="1"/>
            <p:nvPr/>
          </p:nvSpPr>
          <p:spPr>
            <a:xfrm>
              <a:off x="3700831" y="2059968"/>
              <a:ext cx="1504578" cy="369332"/>
            </a:xfrm>
            <a:prstGeom prst="rect">
              <a:avLst/>
            </a:prstGeom>
            <a:noFill/>
          </p:spPr>
          <p:txBody>
            <a:bodyPr wrap="none" rtlCol="0" anchor="ctr">
              <a:spAutoFit/>
            </a:bodyPr>
            <a:lstStyle/>
            <a:p>
              <a:pPr algn="ctr"/>
              <a:r>
                <a:rPr lang="en-GB" sz="1800" dirty="0">
                  <a:solidFill>
                    <a:schemeClr val="bg1"/>
                  </a:solidFill>
                  <a:latin typeface="Arial" panose="020B0604020202020204" pitchFamily="34" charset="0"/>
                  <a:ea typeface="Open Sans" panose="020B0606030504020204" pitchFamily="34" charset="0"/>
                  <a:cs typeface="Arial" panose="020B0604020202020204" pitchFamily="34" charset="0"/>
                </a:rPr>
                <a:t>Curriculum Developer</a:t>
              </a:r>
              <a:endParaRPr lang="en-IN" sz="1800"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grpSp>
      <p:sp>
        <p:nvSpPr>
          <p:cNvPr id="2" name="Title 1"/>
          <p:cNvSpPr>
            <a:spLocks noGrp="1"/>
          </p:cNvSpPr>
          <p:nvPr>
            <p:ph type="title"/>
          </p:nvPr>
        </p:nvSpPr>
        <p:spPr>
          <a:xfrm>
            <a:off x="295075" y="190843"/>
            <a:ext cx="3900795" cy="711081"/>
          </a:xfrm>
        </p:spPr>
        <p:txBody>
          <a:bodyPr/>
          <a:lstStyle/>
          <a:p>
            <a:r>
              <a:rPr lang="en-US" sz="4000" dirty="0">
                <a:solidFill>
                  <a:prstClr val="black"/>
                </a:solidFill>
                <a:effectLst>
                  <a:glow rad="127000">
                    <a:srgbClr val="8064A2">
                      <a:lumMod val="60000"/>
                      <a:lumOff val="40000"/>
                    </a:srgbClr>
                  </a:glow>
                </a:effectLst>
              </a:rPr>
              <a:t>IMPLICATION</a:t>
            </a:r>
            <a:endParaRPr lang="en-IN" sz="4000" dirty="0">
              <a:solidFill>
                <a:schemeClr val="tx1">
                  <a:lumMod val="75000"/>
                  <a:lumOff val="25000"/>
                </a:schemeClr>
              </a:solidFill>
            </a:endParaRPr>
          </a:p>
        </p:txBody>
      </p:sp>
      <p:sp>
        <p:nvSpPr>
          <p:cNvPr id="10" name="Freeform 9">
            <a:extLst>
              <a:ext uri="{FF2B5EF4-FFF2-40B4-BE49-F238E27FC236}">
                <a16:creationId xmlns:a16="http://schemas.microsoft.com/office/drawing/2014/main" id="{879057D1-92BF-48AF-8BC2-AAAA7AEB2978}"/>
              </a:ext>
            </a:extLst>
          </p:cNvPr>
          <p:cNvSpPr>
            <a:spLocks/>
          </p:cNvSpPr>
          <p:nvPr/>
        </p:nvSpPr>
        <p:spPr bwMode="auto">
          <a:xfrm>
            <a:off x="1994688" y="2384217"/>
            <a:ext cx="2717271" cy="4422775"/>
          </a:xfrm>
          <a:custGeom>
            <a:avLst/>
            <a:gdLst>
              <a:gd name="T0" fmla="*/ 526 w 862"/>
              <a:gd name="T1" fmla="*/ 752 h 1456"/>
              <a:gd name="T2" fmla="*/ 322 w 862"/>
              <a:gd name="T3" fmla="*/ 706 h 1456"/>
              <a:gd name="T4" fmla="*/ 189 w 862"/>
              <a:gd name="T5" fmla="*/ 474 h 1456"/>
              <a:gd name="T6" fmla="*/ 189 w 862"/>
              <a:gd name="T7" fmla="*/ 474 h 1456"/>
              <a:gd name="T8" fmla="*/ 354 w 862"/>
              <a:gd name="T9" fmla="*/ 226 h 1456"/>
              <a:gd name="T10" fmla="*/ 362 w 862"/>
              <a:gd name="T11" fmla="*/ 244 h 1456"/>
              <a:gd name="T12" fmla="*/ 371 w 862"/>
              <a:gd name="T13" fmla="*/ 263 h 1456"/>
              <a:gd name="T14" fmla="*/ 389 w 862"/>
              <a:gd name="T15" fmla="*/ 261 h 1456"/>
              <a:gd name="T16" fmla="*/ 431 w 862"/>
              <a:gd name="T17" fmla="*/ 91 h 1456"/>
              <a:gd name="T18" fmla="*/ 426 w 862"/>
              <a:gd name="T19" fmla="*/ 81 h 1456"/>
              <a:gd name="T20" fmla="*/ 269 w 862"/>
              <a:gd name="T21" fmla="*/ 3 h 1456"/>
              <a:gd name="T22" fmla="*/ 257 w 862"/>
              <a:gd name="T23" fmla="*/ 16 h 1456"/>
              <a:gd name="T24" fmla="*/ 275 w 862"/>
              <a:gd name="T25" fmla="*/ 55 h 1456"/>
              <a:gd name="T26" fmla="*/ 276 w 862"/>
              <a:gd name="T27" fmla="*/ 58 h 1456"/>
              <a:gd name="T28" fmla="*/ 238 w 862"/>
              <a:gd name="T29" fmla="*/ 79 h 1456"/>
              <a:gd name="T30" fmla="*/ 238 w 862"/>
              <a:gd name="T31" fmla="*/ 79 h 1456"/>
              <a:gd name="T32" fmla="*/ 8 w 862"/>
              <a:gd name="T33" fmla="*/ 428 h 1456"/>
              <a:gd name="T34" fmla="*/ 43 w 862"/>
              <a:gd name="T35" fmla="*/ 633 h 1456"/>
              <a:gd name="T36" fmla="*/ 57 w 862"/>
              <a:gd name="T37" fmla="*/ 718 h 1456"/>
              <a:gd name="T38" fmla="*/ 1 w 862"/>
              <a:gd name="T39" fmla="*/ 840 h 1456"/>
              <a:gd name="T40" fmla="*/ 59 w 862"/>
              <a:gd name="T41" fmla="*/ 879 h 1456"/>
              <a:gd name="T42" fmla="*/ 69 w 862"/>
              <a:gd name="T43" fmla="*/ 914 h 1456"/>
              <a:gd name="T44" fmla="*/ 69 w 862"/>
              <a:gd name="T45" fmla="*/ 961 h 1456"/>
              <a:gd name="T46" fmla="*/ 96 w 862"/>
              <a:gd name="T47" fmla="*/ 984 h 1456"/>
              <a:gd name="T48" fmla="*/ 94 w 862"/>
              <a:gd name="T49" fmla="*/ 998 h 1456"/>
              <a:gd name="T50" fmla="*/ 104 w 862"/>
              <a:gd name="T51" fmla="*/ 1046 h 1456"/>
              <a:gd name="T52" fmla="*/ 118 w 862"/>
              <a:gd name="T53" fmla="*/ 1104 h 1456"/>
              <a:gd name="T54" fmla="*/ 130 w 862"/>
              <a:gd name="T55" fmla="*/ 1178 h 1456"/>
              <a:gd name="T56" fmla="*/ 264 w 862"/>
              <a:gd name="T57" fmla="*/ 1196 h 1456"/>
              <a:gd name="T58" fmla="*/ 411 w 862"/>
              <a:gd name="T59" fmla="*/ 1225 h 1456"/>
              <a:gd name="T60" fmla="*/ 517 w 862"/>
              <a:gd name="T61" fmla="*/ 1456 h 1456"/>
              <a:gd name="T62" fmla="*/ 655 w 862"/>
              <a:gd name="T63" fmla="*/ 1268 h 1456"/>
              <a:gd name="T64" fmla="*/ 853 w 862"/>
              <a:gd name="T65" fmla="*/ 1122 h 1456"/>
              <a:gd name="T66" fmla="*/ 862 w 862"/>
              <a:gd name="T67" fmla="*/ 1106 h 1456"/>
              <a:gd name="T68" fmla="*/ 862 w 862"/>
              <a:gd name="T69" fmla="*/ 1104 h 1456"/>
              <a:gd name="T70" fmla="*/ 856 w 862"/>
              <a:gd name="T71" fmla="*/ 1016 h 1456"/>
              <a:gd name="T72" fmla="*/ 526 w 862"/>
              <a:gd name="T73" fmla="*/ 752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62" h="1456">
                <a:moveTo>
                  <a:pt x="526" y="752"/>
                </a:moveTo>
                <a:cubicBezTo>
                  <a:pt x="414" y="748"/>
                  <a:pt x="354" y="727"/>
                  <a:pt x="322" y="706"/>
                </a:cubicBezTo>
                <a:cubicBezTo>
                  <a:pt x="243" y="659"/>
                  <a:pt x="189" y="572"/>
                  <a:pt x="189" y="474"/>
                </a:cubicBezTo>
                <a:cubicBezTo>
                  <a:pt x="189" y="474"/>
                  <a:pt x="189" y="474"/>
                  <a:pt x="189" y="474"/>
                </a:cubicBezTo>
                <a:cubicBezTo>
                  <a:pt x="189" y="363"/>
                  <a:pt x="257" y="267"/>
                  <a:pt x="354" y="226"/>
                </a:cubicBezTo>
                <a:cubicBezTo>
                  <a:pt x="362" y="244"/>
                  <a:pt x="362" y="244"/>
                  <a:pt x="362" y="244"/>
                </a:cubicBezTo>
                <a:cubicBezTo>
                  <a:pt x="371" y="263"/>
                  <a:pt x="371" y="263"/>
                  <a:pt x="371" y="263"/>
                </a:cubicBezTo>
                <a:cubicBezTo>
                  <a:pt x="375" y="271"/>
                  <a:pt x="386" y="270"/>
                  <a:pt x="389" y="261"/>
                </a:cubicBezTo>
                <a:cubicBezTo>
                  <a:pt x="431" y="91"/>
                  <a:pt x="431" y="91"/>
                  <a:pt x="431" y="91"/>
                </a:cubicBezTo>
                <a:cubicBezTo>
                  <a:pt x="432" y="87"/>
                  <a:pt x="430" y="83"/>
                  <a:pt x="426" y="81"/>
                </a:cubicBezTo>
                <a:cubicBezTo>
                  <a:pt x="269" y="3"/>
                  <a:pt x="269" y="3"/>
                  <a:pt x="269" y="3"/>
                </a:cubicBezTo>
                <a:cubicBezTo>
                  <a:pt x="262" y="0"/>
                  <a:pt x="253" y="8"/>
                  <a:pt x="257" y="16"/>
                </a:cubicBezTo>
                <a:cubicBezTo>
                  <a:pt x="275" y="55"/>
                  <a:pt x="275" y="55"/>
                  <a:pt x="275" y="55"/>
                </a:cubicBezTo>
                <a:cubicBezTo>
                  <a:pt x="276" y="58"/>
                  <a:pt x="276" y="58"/>
                  <a:pt x="276" y="58"/>
                </a:cubicBezTo>
                <a:cubicBezTo>
                  <a:pt x="263" y="64"/>
                  <a:pt x="250" y="71"/>
                  <a:pt x="238" y="79"/>
                </a:cubicBezTo>
                <a:cubicBezTo>
                  <a:pt x="238" y="79"/>
                  <a:pt x="238" y="79"/>
                  <a:pt x="238" y="79"/>
                </a:cubicBezTo>
                <a:cubicBezTo>
                  <a:pt x="110" y="151"/>
                  <a:pt x="18" y="272"/>
                  <a:pt x="8" y="428"/>
                </a:cubicBezTo>
                <a:cubicBezTo>
                  <a:pt x="1" y="519"/>
                  <a:pt x="20" y="565"/>
                  <a:pt x="43" y="633"/>
                </a:cubicBezTo>
                <a:cubicBezTo>
                  <a:pt x="62" y="687"/>
                  <a:pt x="57" y="718"/>
                  <a:pt x="57" y="718"/>
                </a:cubicBezTo>
                <a:cubicBezTo>
                  <a:pt x="36" y="756"/>
                  <a:pt x="0" y="825"/>
                  <a:pt x="1" y="840"/>
                </a:cubicBezTo>
                <a:cubicBezTo>
                  <a:pt x="1" y="840"/>
                  <a:pt x="0" y="878"/>
                  <a:pt x="59" y="879"/>
                </a:cubicBezTo>
                <a:cubicBezTo>
                  <a:pt x="59" y="879"/>
                  <a:pt x="74" y="881"/>
                  <a:pt x="69" y="914"/>
                </a:cubicBezTo>
                <a:cubicBezTo>
                  <a:pt x="69" y="961"/>
                  <a:pt x="69" y="961"/>
                  <a:pt x="69" y="961"/>
                </a:cubicBezTo>
                <a:cubicBezTo>
                  <a:pt x="69" y="961"/>
                  <a:pt x="71" y="975"/>
                  <a:pt x="96" y="984"/>
                </a:cubicBezTo>
                <a:cubicBezTo>
                  <a:pt x="96" y="984"/>
                  <a:pt x="101" y="989"/>
                  <a:pt x="94" y="998"/>
                </a:cubicBezTo>
                <a:cubicBezTo>
                  <a:pt x="94" y="998"/>
                  <a:pt x="80" y="1013"/>
                  <a:pt x="104" y="1046"/>
                </a:cubicBezTo>
                <a:cubicBezTo>
                  <a:pt x="113" y="1058"/>
                  <a:pt x="126" y="1073"/>
                  <a:pt x="118" y="1104"/>
                </a:cubicBezTo>
                <a:cubicBezTo>
                  <a:pt x="118" y="1104"/>
                  <a:pt x="107" y="1163"/>
                  <a:pt x="130" y="1178"/>
                </a:cubicBezTo>
                <a:cubicBezTo>
                  <a:pt x="130" y="1178"/>
                  <a:pt x="157" y="1209"/>
                  <a:pt x="264" y="1196"/>
                </a:cubicBezTo>
                <a:cubicBezTo>
                  <a:pt x="301" y="1191"/>
                  <a:pt x="370" y="1173"/>
                  <a:pt x="411" y="1225"/>
                </a:cubicBezTo>
                <a:cubicBezTo>
                  <a:pt x="411" y="1225"/>
                  <a:pt x="509" y="1412"/>
                  <a:pt x="517" y="1456"/>
                </a:cubicBezTo>
                <a:cubicBezTo>
                  <a:pt x="517" y="1456"/>
                  <a:pt x="571" y="1359"/>
                  <a:pt x="655" y="1268"/>
                </a:cubicBezTo>
                <a:cubicBezTo>
                  <a:pt x="710" y="1208"/>
                  <a:pt x="778" y="1149"/>
                  <a:pt x="853" y="1122"/>
                </a:cubicBezTo>
                <a:cubicBezTo>
                  <a:pt x="856" y="1117"/>
                  <a:pt x="859" y="1111"/>
                  <a:pt x="862" y="1106"/>
                </a:cubicBezTo>
                <a:cubicBezTo>
                  <a:pt x="862" y="1105"/>
                  <a:pt x="862" y="1105"/>
                  <a:pt x="862" y="1104"/>
                </a:cubicBezTo>
                <a:cubicBezTo>
                  <a:pt x="862" y="1078"/>
                  <a:pt x="861" y="1048"/>
                  <a:pt x="856" y="1016"/>
                </a:cubicBezTo>
                <a:cubicBezTo>
                  <a:pt x="829" y="876"/>
                  <a:pt x="727" y="760"/>
                  <a:pt x="526" y="752"/>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1" name="TextBox 20">
            <a:extLst>
              <a:ext uri="{FF2B5EF4-FFF2-40B4-BE49-F238E27FC236}">
                <a16:creationId xmlns:a16="http://schemas.microsoft.com/office/drawing/2014/main" id="{048EE669-CFB6-4FCE-895B-ACE7B9071F77}"/>
              </a:ext>
            </a:extLst>
          </p:cNvPr>
          <p:cNvSpPr txBox="1"/>
          <p:nvPr/>
        </p:nvSpPr>
        <p:spPr>
          <a:xfrm rot="17929624">
            <a:off x="2668015" y="3040721"/>
            <a:ext cx="1570452" cy="1123563"/>
          </a:xfrm>
          <a:prstGeom prst="rect">
            <a:avLst/>
          </a:prstGeom>
          <a:noFill/>
        </p:spPr>
        <p:txBody>
          <a:bodyPr wrap="square" rtlCol="0" anchor="ctr">
            <a:prstTxWarp prst="textArchUp">
              <a:avLst/>
            </a:prstTxWarp>
            <a:spAutoFit/>
          </a:bodyPr>
          <a:lstStyle/>
          <a:p>
            <a:pPr algn="ctr"/>
            <a:r>
              <a:rPr lang="en-GB" sz="1600" dirty="0">
                <a:solidFill>
                  <a:schemeClr val="bg1"/>
                </a:solidFill>
                <a:latin typeface="Arial" panose="020B0604020202020204" pitchFamily="34" charset="0"/>
                <a:ea typeface="Open Sans" panose="020B0606030504020204" pitchFamily="34" charset="0"/>
                <a:cs typeface="Arial" panose="020B0604020202020204" pitchFamily="34" charset="0"/>
              </a:rPr>
              <a:t>Text</a:t>
            </a:r>
            <a:endParaRPr lang="en-IN" sz="1600"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5A8545CA-1E1F-4DA3-86E0-38BB1D32D0A4}"/>
              </a:ext>
            </a:extLst>
          </p:cNvPr>
          <p:cNvSpPr txBox="1"/>
          <p:nvPr/>
        </p:nvSpPr>
        <p:spPr>
          <a:xfrm>
            <a:off x="5511266" y="3360575"/>
            <a:ext cx="2896150" cy="1938992"/>
          </a:xfrm>
          <a:prstGeom prst="rect">
            <a:avLst/>
          </a:prstGeom>
          <a:noFill/>
        </p:spPr>
        <p:txBody>
          <a:bodyPr wrap="square" rtlCol="0" anchor="t">
            <a:spAutoFit/>
          </a:bodyPr>
          <a:lstStyle/>
          <a:p>
            <a:pPr algn="ctr"/>
            <a:r>
              <a:rPr lang="en-US" sz="2000" dirty="0"/>
              <a:t>New agenda to investigate more about the effectiveness of          E-STEM learning model and further development of integrated curriculum </a:t>
            </a:r>
            <a:endParaRPr lang="en-US" sz="2000" kern="0" dirty="0">
              <a:solidFill>
                <a:schemeClr val="tx1">
                  <a:lumMod val="50000"/>
                  <a:lumOff val="50000"/>
                </a:schemeClr>
              </a:solidFill>
              <a:latin typeface="Arial" pitchFamily="34" charset="0"/>
              <a:cs typeface="Arial" pitchFamily="34" charset="0"/>
            </a:endParaRPr>
          </a:p>
        </p:txBody>
      </p:sp>
      <p:sp>
        <p:nvSpPr>
          <p:cNvPr id="26" name="TextBox 25">
            <a:extLst>
              <a:ext uri="{FF2B5EF4-FFF2-40B4-BE49-F238E27FC236}">
                <a16:creationId xmlns:a16="http://schemas.microsoft.com/office/drawing/2014/main" id="{81AC3816-84B8-4412-B4E3-332387E0A0CC}"/>
              </a:ext>
            </a:extLst>
          </p:cNvPr>
          <p:cNvSpPr txBox="1"/>
          <p:nvPr/>
        </p:nvSpPr>
        <p:spPr>
          <a:xfrm>
            <a:off x="79300" y="2614366"/>
            <a:ext cx="1939444" cy="2031325"/>
          </a:xfrm>
          <a:prstGeom prst="rect">
            <a:avLst/>
          </a:prstGeom>
          <a:noFill/>
        </p:spPr>
        <p:txBody>
          <a:bodyPr wrap="square" rtlCol="0" anchor="b">
            <a:spAutoFit/>
          </a:bodyPr>
          <a:lstStyle/>
          <a:p>
            <a:pPr algn="ctr"/>
            <a:r>
              <a:rPr lang="en-US" sz="1800" kern="0" dirty="0">
                <a:latin typeface="Arial" pitchFamily="34" charset="0"/>
                <a:cs typeface="Arial" pitchFamily="34" charset="0"/>
              </a:rPr>
              <a:t>Enhance STEM education reform by restructuring STEM education to accommodate entrepreneurial practices </a:t>
            </a:r>
          </a:p>
        </p:txBody>
      </p:sp>
      <p:sp>
        <p:nvSpPr>
          <p:cNvPr id="28" name="TextBox 27">
            <a:extLst>
              <a:ext uri="{FF2B5EF4-FFF2-40B4-BE49-F238E27FC236}">
                <a16:creationId xmlns:a16="http://schemas.microsoft.com/office/drawing/2014/main" id="{4FAD7D28-32E6-4DEF-8176-D06AEB59CD1F}"/>
              </a:ext>
            </a:extLst>
          </p:cNvPr>
          <p:cNvSpPr txBox="1"/>
          <p:nvPr/>
        </p:nvSpPr>
        <p:spPr>
          <a:xfrm>
            <a:off x="7766972" y="1458315"/>
            <a:ext cx="2717271" cy="707886"/>
          </a:xfrm>
          <a:prstGeom prst="rect">
            <a:avLst/>
          </a:prstGeom>
          <a:noFill/>
        </p:spPr>
        <p:txBody>
          <a:bodyPr wrap="square" rtlCol="0" anchor="b">
            <a:spAutoFit/>
          </a:bodyPr>
          <a:lstStyle/>
          <a:p>
            <a:pPr algn="ctr"/>
            <a:r>
              <a:rPr lang="en-US" sz="2000" kern="0" dirty="0">
                <a:latin typeface="Arial" pitchFamily="34" charset="0"/>
                <a:cs typeface="Arial" pitchFamily="34" charset="0"/>
              </a:rPr>
              <a:t>Participate in curriculum mapping</a:t>
            </a:r>
          </a:p>
        </p:txBody>
      </p:sp>
      <p:sp>
        <p:nvSpPr>
          <p:cNvPr id="11" name="Freeform 10">
            <a:extLst>
              <a:ext uri="{FF2B5EF4-FFF2-40B4-BE49-F238E27FC236}">
                <a16:creationId xmlns:a16="http://schemas.microsoft.com/office/drawing/2014/main" id="{B1F7A25E-D8D2-4B4F-ACDB-6C598EAEE925}"/>
              </a:ext>
            </a:extLst>
          </p:cNvPr>
          <p:cNvSpPr>
            <a:spLocks/>
          </p:cNvSpPr>
          <p:nvPr/>
        </p:nvSpPr>
        <p:spPr bwMode="auto">
          <a:xfrm>
            <a:off x="2789026" y="3172095"/>
            <a:ext cx="1372652" cy="1429210"/>
          </a:xfrm>
          <a:custGeom>
            <a:avLst/>
            <a:gdLst>
              <a:gd name="T0" fmla="*/ 432 w 443"/>
              <a:gd name="T1" fmla="*/ 185 h 442"/>
              <a:gd name="T2" fmla="*/ 360 w 443"/>
              <a:gd name="T3" fmla="*/ 141 h 442"/>
              <a:gd name="T4" fmla="*/ 398 w 443"/>
              <a:gd name="T5" fmla="*/ 89 h 442"/>
              <a:gd name="T6" fmla="*/ 360 w 443"/>
              <a:gd name="T7" fmla="*/ 47 h 442"/>
              <a:gd name="T8" fmla="*/ 345 w 443"/>
              <a:gd name="T9" fmla="*/ 47 h 442"/>
              <a:gd name="T10" fmla="*/ 263 w 443"/>
              <a:gd name="T11" fmla="*/ 66 h 442"/>
              <a:gd name="T12" fmla="*/ 253 w 443"/>
              <a:gd name="T13" fmla="*/ 3 h 442"/>
              <a:gd name="T14" fmla="*/ 197 w 443"/>
              <a:gd name="T15" fmla="*/ 0 h 442"/>
              <a:gd name="T16" fmla="*/ 186 w 443"/>
              <a:gd name="T17" fmla="*/ 10 h 442"/>
              <a:gd name="T18" fmla="*/ 142 w 443"/>
              <a:gd name="T19" fmla="*/ 82 h 442"/>
              <a:gd name="T20" fmla="*/ 91 w 443"/>
              <a:gd name="T21" fmla="*/ 44 h 442"/>
              <a:gd name="T22" fmla="*/ 48 w 443"/>
              <a:gd name="T23" fmla="*/ 82 h 442"/>
              <a:gd name="T24" fmla="*/ 48 w 443"/>
              <a:gd name="T25" fmla="*/ 97 h 442"/>
              <a:gd name="T26" fmla="*/ 67 w 443"/>
              <a:gd name="T27" fmla="*/ 179 h 442"/>
              <a:gd name="T28" fmla="*/ 3 w 443"/>
              <a:gd name="T29" fmla="*/ 189 h 442"/>
              <a:gd name="T30" fmla="*/ 0 w 443"/>
              <a:gd name="T31" fmla="*/ 245 h 442"/>
              <a:gd name="T32" fmla="*/ 11 w 443"/>
              <a:gd name="T33" fmla="*/ 256 h 442"/>
              <a:gd name="T34" fmla="*/ 83 w 443"/>
              <a:gd name="T35" fmla="*/ 300 h 442"/>
              <a:gd name="T36" fmla="*/ 45 w 443"/>
              <a:gd name="T37" fmla="*/ 352 h 442"/>
              <a:gd name="T38" fmla="*/ 82 w 443"/>
              <a:gd name="T39" fmla="*/ 394 h 442"/>
              <a:gd name="T40" fmla="*/ 98 w 443"/>
              <a:gd name="T41" fmla="*/ 395 h 442"/>
              <a:gd name="T42" fmla="*/ 180 w 443"/>
              <a:gd name="T43" fmla="*/ 375 h 442"/>
              <a:gd name="T44" fmla="*/ 189 w 443"/>
              <a:gd name="T45" fmla="*/ 439 h 442"/>
              <a:gd name="T46" fmla="*/ 246 w 443"/>
              <a:gd name="T47" fmla="*/ 442 h 442"/>
              <a:gd name="T48" fmla="*/ 257 w 443"/>
              <a:gd name="T49" fmla="*/ 431 h 442"/>
              <a:gd name="T50" fmla="*/ 301 w 443"/>
              <a:gd name="T51" fmla="*/ 359 h 442"/>
              <a:gd name="T52" fmla="*/ 352 w 443"/>
              <a:gd name="T53" fmla="*/ 397 h 442"/>
              <a:gd name="T54" fmla="*/ 395 w 443"/>
              <a:gd name="T55" fmla="*/ 360 h 442"/>
              <a:gd name="T56" fmla="*/ 395 w 443"/>
              <a:gd name="T57" fmla="*/ 344 h 442"/>
              <a:gd name="T58" fmla="*/ 376 w 443"/>
              <a:gd name="T59" fmla="*/ 262 h 442"/>
              <a:gd name="T60" fmla="*/ 440 w 443"/>
              <a:gd name="T61" fmla="*/ 253 h 442"/>
              <a:gd name="T62" fmla="*/ 443 w 443"/>
              <a:gd name="T63" fmla="*/ 197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3" h="442">
                <a:moveTo>
                  <a:pt x="440" y="189"/>
                </a:moveTo>
                <a:cubicBezTo>
                  <a:pt x="438" y="186"/>
                  <a:pt x="435" y="185"/>
                  <a:pt x="432" y="185"/>
                </a:cubicBezTo>
                <a:cubicBezTo>
                  <a:pt x="376" y="179"/>
                  <a:pt x="376" y="179"/>
                  <a:pt x="376" y="179"/>
                </a:cubicBezTo>
                <a:cubicBezTo>
                  <a:pt x="372" y="166"/>
                  <a:pt x="367" y="153"/>
                  <a:pt x="360" y="141"/>
                </a:cubicBezTo>
                <a:cubicBezTo>
                  <a:pt x="395" y="97"/>
                  <a:pt x="395" y="97"/>
                  <a:pt x="395" y="97"/>
                </a:cubicBezTo>
                <a:cubicBezTo>
                  <a:pt x="397" y="95"/>
                  <a:pt x="398" y="92"/>
                  <a:pt x="398" y="89"/>
                </a:cubicBezTo>
                <a:cubicBezTo>
                  <a:pt x="398" y="86"/>
                  <a:pt x="397" y="84"/>
                  <a:pt x="395" y="82"/>
                </a:cubicBezTo>
                <a:cubicBezTo>
                  <a:pt x="360" y="47"/>
                  <a:pt x="360" y="47"/>
                  <a:pt x="360" y="47"/>
                </a:cubicBezTo>
                <a:cubicBezTo>
                  <a:pt x="358" y="45"/>
                  <a:pt x="356" y="44"/>
                  <a:pt x="352" y="44"/>
                </a:cubicBezTo>
                <a:cubicBezTo>
                  <a:pt x="349" y="44"/>
                  <a:pt x="347" y="45"/>
                  <a:pt x="345" y="47"/>
                </a:cubicBezTo>
                <a:cubicBezTo>
                  <a:pt x="301" y="82"/>
                  <a:pt x="301" y="82"/>
                  <a:pt x="301" y="82"/>
                </a:cubicBezTo>
                <a:cubicBezTo>
                  <a:pt x="289" y="75"/>
                  <a:pt x="276" y="70"/>
                  <a:pt x="263" y="66"/>
                </a:cubicBezTo>
                <a:cubicBezTo>
                  <a:pt x="257" y="10"/>
                  <a:pt x="257" y="10"/>
                  <a:pt x="257" y="10"/>
                </a:cubicBezTo>
                <a:cubicBezTo>
                  <a:pt x="257" y="7"/>
                  <a:pt x="256" y="5"/>
                  <a:pt x="253" y="3"/>
                </a:cubicBezTo>
                <a:cubicBezTo>
                  <a:pt x="251" y="1"/>
                  <a:pt x="249" y="0"/>
                  <a:pt x="246" y="0"/>
                </a:cubicBezTo>
                <a:cubicBezTo>
                  <a:pt x="197" y="0"/>
                  <a:pt x="197" y="0"/>
                  <a:pt x="197" y="0"/>
                </a:cubicBezTo>
                <a:cubicBezTo>
                  <a:pt x="194" y="0"/>
                  <a:pt x="192" y="1"/>
                  <a:pt x="189" y="3"/>
                </a:cubicBezTo>
                <a:cubicBezTo>
                  <a:pt x="187" y="5"/>
                  <a:pt x="186" y="7"/>
                  <a:pt x="186" y="10"/>
                </a:cubicBezTo>
                <a:cubicBezTo>
                  <a:pt x="180" y="66"/>
                  <a:pt x="180" y="66"/>
                  <a:pt x="180" y="66"/>
                </a:cubicBezTo>
                <a:cubicBezTo>
                  <a:pt x="167" y="70"/>
                  <a:pt x="154" y="75"/>
                  <a:pt x="142" y="82"/>
                </a:cubicBezTo>
                <a:cubicBezTo>
                  <a:pt x="98" y="47"/>
                  <a:pt x="98" y="47"/>
                  <a:pt x="98" y="47"/>
                </a:cubicBezTo>
                <a:cubicBezTo>
                  <a:pt x="96" y="45"/>
                  <a:pt x="93" y="44"/>
                  <a:pt x="91" y="44"/>
                </a:cubicBezTo>
                <a:cubicBezTo>
                  <a:pt x="87" y="44"/>
                  <a:pt x="84" y="45"/>
                  <a:pt x="82" y="47"/>
                </a:cubicBezTo>
                <a:cubicBezTo>
                  <a:pt x="48" y="82"/>
                  <a:pt x="48" y="82"/>
                  <a:pt x="48" y="82"/>
                </a:cubicBezTo>
                <a:cubicBezTo>
                  <a:pt x="46" y="84"/>
                  <a:pt x="45" y="86"/>
                  <a:pt x="45" y="89"/>
                </a:cubicBezTo>
                <a:cubicBezTo>
                  <a:pt x="44" y="92"/>
                  <a:pt x="45" y="95"/>
                  <a:pt x="48" y="97"/>
                </a:cubicBezTo>
                <a:cubicBezTo>
                  <a:pt x="83" y="141"/>
                  <a:pt x="83" y="141"/>
                  <a:pt x="83" y="141"/>
                </a:cubicBezTo>
                <a:cubicBezTo>
                  <a:pt x="76" y="153"/>
                  <a:pt x="71" y="166"/>
                  <a:pt x="67" y="179"/>
                </a:cubicBezTo>
                <a:cubicBezTo>
                  <a:pt x="11" y="185"/>
                  <a:pt x="11" y="185"/>
                  <a:pt x="11" y="185"/>
                </a:cubicBezTo>
                <a:cubicBezTo>
                  <a:pt x="8" y="185"/>
                  <a:pt x="5" y="186"/>
                  <a:pt x="3" y="189"/>
                </a:cubicBezTo>
                <a:cubicBezTo>
                  <a:pt x="1" y="191"/>
                  <a:pt x="0" y="193"/>
                  <a:pt x="0" y="197"/>
                </a:cubicBezTo>
                <a:cubicBezTo>
                  <a:pt x="0" y="245"/>
                  <a:pt x="0" y="245"/>
                  <a:pt x="0" y="245"/>
                </a:cubicBezTo>
                <a:cubicBezTo>
                  <a:pt x="0" y="248"/>
                  <a:pt x="1" y="250"/>
                  <a:pt x="3" y="253"/>
                </a:cubicBezTo>
                <a:cubicBezTo>
                  <a:pt x="5" y="255"/>
                  <a:pt x="8" y="256"/>
                  <a:pt x="11" y="256"/>
                </a:cubicBezTo>
                <a:cubicBezTo>
                  <a:pt x="67" y="262"/>
                  <a:pt x="67" y="262"/>
                  <a:pt x="67" y="262"/>
                </a:cubicBezTo>
                <a:cubicBezTo>
                  <a:pt x="71" y="275"/>
                  <a:pt x="76" y="288"/>
                  <a:pt x="83" y="300"/>
                </a:cubicBezTo>
                <a:cubicBezTo>
                  <a:pt x="48" y="344"/>
                  <a:pt x="48" y="344"/>
                  <a:pt x="48" y="344"/>
                </a:cubicBezTo>
                <a:cubicBezTo>
                  <a:pt x="45" y="346"/>
                  <a:pt x="44" y="349"/>
                  <a:pt x="45" y="352"/>
                </a:cubicBezTo>
                <a:cubicBezTo>
                  <a:pt x="45" y="355"/>
                  <a:pt x="46" y="358"/>
                  <a:pt x="48" y="360"/>
                </a:cubicBezTo>
                <a:cubicBezTo>
                  <a:pt x="82" y="394"/>
                  <a:pt x="82" y="394"/>
                  <a:pt x="82" y="394"/>
                </a:cubicBezTo>
                <a:cubicBezTo>
                  <a:pt x="84" y="396"/>
                  <a:pt x="87" y="397"/>
                  <a:pt x="91" y="397"/>
                </a:cubicBezTo>
                <a:cubicBezTo>
                  <a:pt x="93" y="397"/>
                  <a:pt x="96" y="396"/>
                  <a:pt x="98" y="395"/>
                </a:cubicBezTo>
                <a:cubicBezTo>
                  <a:pt x="142" y="359"/>
                  <a:pt x="142" y="359"/>
                  <a:pt x="142" y="359"/>
                </a:cubicBezTo>
                <a:cubicBezTo>
                  <a:pt x="154" y="366"/>
                  <a:pt x="167" y="371"/>
                  <a:pt x="180" y="375"/>
                </a:cubicBezTo>
                <a:cubicBezTo>
                  <a:pt x="186" y="431"/>
                  <a:pt x="186" y="431"/>
                  <a:pt x="186" y="431"/>
                </a:cubicBezTo>
                <a:cubicBezTo>
                  <a:pt x="186" y="434"/>
                  <a:pt x="187" y="437"/>
                  <a:pt x="189" y="439"/>
                </a:cubicBezTo>
                <a:cubicBezTo>
                  <a:pt x="192" y="441"/>
                  <a:pt x="194" y="442"/>
                  <a:pt x="197" y="442"/>
                </a:cubicBezTo>
                <a:cubicBezTo>
                  <a:pt x="246" y="442"/>
                  <a:pt x="246" y="442"/>
                  <a:pt x="246" y="442"/>
                </a:cubicBezTo>
                <a:cubicBezTo>
                  <a:pt x="249" y="442"/>
                  <a:pt x="251" y="441"/>
                  <a:pt x="253" y="439"/>
                </a:cubicBezTo>
                <a:cubicBezTo>
                  <a:pt x="256" y="437"/>
                  <a:pt x="257" y="434"/>
                  <a:pt x="257" y="431"/>
                </a:cubicBezTo>
                <a:cubicBezTo>
                  <a:pt x="263" y="375"/>
                  <a:pt x="263" y="375"/>
                  <a:pt x="263" y="375"/>
                </a:cubicBezTo>
                <a:cubicBezTo>
                  <a:pt x="276" y="371"/>
                  <a:pt x="289" y="366"/>
                  <a:pt x="301" y="359"/>
                </a:cubicBezTo>
                <a:cubicBezTo>
                  <a:pt x="345" y="395"/>
                  <a:pt x="345" y="395"/>
                  <a:pt x="345" y="395"/>
                </a:cubicBezTo>
                <a:cubicBezTo>
                  <a:pt x="347" y="396"/>
                  <a:pt x="349" y="397"/>
                  <a:pt x="352" y="397"/>
                </a:cubicBezTo>
                <a:cubicBezTo>
                  <a:pt x="356" y="397"/>
                  <a:pt x="358" y="396"/>
                  <a:pt x="360" y="394"/>
                </a:cubicBezTo>
                <a:cubicBezTo>
                  <a:pt x="395" y="360"/>
                  <a:pt x="395" y="360"/>
                  <a:pt x="395" y="360"/>
                </a:cubicBezTo>
                <a:cubicBezTo>
                  <a:pt x="397" y="358"/>
                  <a:pt x="398" y="355"/>
                  <a:pt x="398" y="352"/>
                </a:cubicBezTo>
                <a:cubicBezTo>
                  <a:pt x="398" y="349"/>
                  <a:pt x="397" y="346"/>
                  <a:pt x="395" y="344"/>
                </a:cubicBezTo>
                <a:cubicBezTo>
                  <a:pt x="360" y="300"/>
                  <a:pt x="360" y="300"/>
                  <a:pt x="360" y="300"/>
                </a:cubicBezTo>
                <a:cubicBezTo>
                  <a:pt x="367" y="288"/>
                  <a:pt x="372" y="275"/>
                  <a:pt x="376" y="262"/>
                </a:cubicBezTo>
                <a:cubicBezTo>
                  <a:pt x="432" y="256"/>
                  <a:pt x="432" y="256"/>
                  <a:pt x="432" y="256"/>
                </a:cubicBezTo>
                <a:cubicBezTo>
                  <a:pt x="435" y="256"/>
                  <a:pt x="438" y="255"/>
                  <a:pt x="440" y="253"/>
                </a:cubicBezTo>
                <a:cubicBezTo>
                  <a:pt x="442" y="250"/>
                  <a:pt x="443" y="248"/>
                  <a:pt x="443" y="245"/>
                </a:cubicBezTo>
                <a:cubicBezTo>
                  <a:pt x="443" y="197"/>
                  <a:pt x="443" y="197"/>
                  <a:pt x="443" y="197"/>
                </a:cubicBezTo>
                <a:cubicBezTo>
                  <a:pt x="443" y="193"/>
                  <a:pt x="442" y="191"/>
                  <a:pt x="440" y="189"/>
                </a:cubicBezTo>
                <a:close/>
              </a:path>
            </a:pathLst>
          </a:custGeom>
          <a:solidFill>
            <a:schemeClr val="bg1">
              <a:lumMod val="85000"/>
            </a:schemeClr>
          </a:solidFill>
          <a:ln w="9525">
            <a:noFill/>
            <a:round/>
            <a:headEnd/>
            <a:tailEnd/>
          </a:ln>
        </p:spPr>
        <p:txBody>
          <a:bodyPr vert="horz" wrap="square" lIns="91440" tIns="45720" rIns="91440" bIns="45720" numCol="1" anchor="ctr" anchorCtr="0" compatLnSpc="1">
            <a:prstTxWarp prst="textNoShape">
              <a:avLst/>
            </a:prstTxWarp>
          </a:bodyPr>
          <a:lstStyle/>
          <a:p>
            <a:pPr algn="ctr"/>
            <a:r>
              <a:rPr lang="en-GB" sz="1500" dirty="0">
                <a:latin typeface="Arial" panose="020B0604020202020204" pitchFamily="34" charset="0"/>
                <a:ea typeface="Open Sans" panose="020B0606030504020204" pitchFamily="34" charset="0"/>
                <a:cs typeface="Arial" panose="020B0604020202020204" pitchFamily="34" charset="0"/>
              </a:rPr>
              <a:t>E-STEM Learning Development </a:t>
            </a:r>
            <a:endParaRPr lang="en-IN" sz="1500" dirty="0">
              <a:latin typeface="Arial" panose="020B0604020202020204" pitchFamily="34" charset="0"/>
              <a:ea typeface="Open Sans" panose="020B0606030504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A6771F71-A363-4DBB-A316-3BFD581EF9CD}"/>
              </a:ext>
            </a:extLst>
          </p:cNvPr>
          <p:cNvSpPr txBox="1"/>
          <p:nvPr/>
        </p:nvSpPr>
        <p:spPr>
          <a:xfrm>
            <a:off x="3202604" y="1162168"/>
            <a:ext cx="2242826" cy="1015663"/>
          </a:xfrm>
          <a:prstGeom prst="rect">
            <a:avLst/>
          </a:prstGeom>
          <a:noFill/>
        </p:spPr>
        <p:txBody>
          <a:bodyPr wrap="square" rtlCol="0" anchor="ctr">
            <a:spAutoFit/>
          </a:bodyPr>
          <a:lstStyle>
            <a:defPPr>
              <a:defRPr lang="en-US"/>
            </a:defPPr>
            <a:lvl1pPr algn="ctr">
              <a:defRPr sz="1200" kern="0">
                <a:solidFill>
                  <a:schemeClr val="tx1">
                    <a:lumMod val="50000"/>
                    <a:lumOff val="50000"/>
                  </a:schemeClr>
                </a:solidFill>
                <a:latin typeface="Arial" pitchFamily="34" charset="0"/>
                <a:cs typeface="Arial" pitchFamily="34" charset="0"/>
              </a:defRPr>
            </a:lvl1pPr>
          </a:lstStyle>
          <a:p>
            <a:r>
              <a:rPr lang="en-US" sz="2000" dirty="0">
                <a:solidFill>
                  <a:schemeClr val="tx1"/>
                </a:solidFill>
              </a:rPr>
              <a:t>Accommodate    E-STEM learning in curriculum</a:t>
            </a:r>
          </a:p>
        </p:txBody>
      </p:sp>
      <p:sp>
        <p:nvSpPr>
          <p:cNvPr id="23" name="TextBox 22">
            <a:extLst>
              <a:ext uri="{FF2B5EF4-FFF2-40B4-BE49-F238E27FC236}">
                <a16:creationId xmlns:a16="http://schemas.microsoft.com/office/drawing/2014/main" id="{810C3C05-C313-445F-BBA5-C86503E0C666}"/>
              </a:ext>
            </a:extLst>
          </p:cNvPr>
          <p:cNvSpPr txBox="1"/>
          <p:nvPr/>
        </p:nvSpPr>
        <p:spPr>
          <a:xfrm rot="17929624">
            <a:off x="1988667" y="3067025"/>
            <a:ext cx="1821666" cy="900324"/>
          </a:xfrm>
          <a:prstGeom prst="rect">
            <a:avLst/>
          </a:prstGeom>
          <a:noFill/>
        </p:spPr>
        <p:txBody>
          <a:bodyPr wrap="square" rtlCol="0" anchor="ctr">
            <a:prstTxWarp prst="textArchUp">
              <a:avLst>
                <a:gd name="adj" fmla="val 10839858"/>
              </a:avLst>
            </a:prstTxWarp>
            <a:spAutoFit/>
          </a:bodyPr>
          <a:lstStyle/>
          <a:p>
            <a:pPr algn="ctr"/>
            <a:r>
              <a:rPr lang="en-GB" sz="2000" dirty="0">
                <a:solidFill>
                  <a:schemeClr val="bg1"/>
                </a:solidFill>
                <a:latin typeface="Arial" panose="020B0604020202020204" pitchFamily="34" charset="0"/>
                <a:ea typeface="Open Sans" panose="020B0606030504020204" pitchFamily="34" charset="0"/>
                <a:cs typeface="Arial" panose="020B0604020202020204" pitchFamily="34" charset="0"/>
              </a:rPr>
              <a:t>Policy Makers  </a:t>
            </a:r>
            <a:endParaRPr lang="en-IN" sz="2000" dirty="0">
              <a:solidFill>
                <a:schemeClr val="bg1"/>
              </a:solidFill>
              <a:latin typeface="Arial" panose="020B0604020202020204" pitchFamily="34" charset="0"/>
              <a:ea typeface="Open Sans" panose="020B0606030504020204" pitchFamily="34" charset="0"/>
              <a:cs typeface="Arial" panose="020B0604020202020204" pitchFamily="34" charset="0"/>
            </a:endParaRPr>
          </a:p>
        </p:txBody>
      </p:sp>
      <p:pic>
        <p:nvPicPr>
          <p:cNvPr id="30" name="Picture 2" descr="ICEDU 2021">
            <a:extLst>
              <a:ext uri="{FF2B5EF4-FFF2-40B4-BE49-F238E27FC236}">
                <a16:creationId xmlns:a16="http://schemas.microsoft.com/office/drawing/2014/main" id="{6E7BE3AC-9BDB-46D2-B9E8-5691A38EA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2964" y="333638"/>
            <a:ext cx="834874" cy="827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003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409A-DB34-4D8B-894A-EA685BAC852C}"/>
              </a:ext>
            </a:extLst>
          </p:cNvPr>
          <p:cNvSpPr>
            <a:spLocks noGrp="1"/>
          </p:cNvSpPr>
          <p:nvPr>
            <p:ph type="title"/>
          </p:nvPr>
        </p:nvSpPr>
        <p:spPr/>
        <p:txBody>
          <a:bodyPr/>
          <a:lstStyle/>
          <a:p>
            <a:endParaRPr lang="en-US" dirty="0"/>
          </a:p>
        </p:txBody>
      </p:sp>
      <p:pic>
        <p:nvPicPr>
          <p:cNvPr id="3" name="Picture 2" descr="Thank-you-clip-art-free-clipart.png">
            <a:extLst>
              <a:ext uri="{FF2B5EF4-FFF2-40B4-BE49-F238E27FC236}">
                <a16:creationId xmlns:a16="http://schemas.microsoft.com/office/drawing/2014/main" id="{22110E17-726A-4430-9AB2-42D24FF307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7075" y="2749031"/>
            <a:ext cx="5994673" cy="1073653"/>
          </a:xfrm>
          <a:prstGeom prst="rect">
            <a:avLst/>
          </a:prstGeom>
        </p:spPr>
      </p:pic>
      <p:sp>
        <p:nvSpPr>
          <p:cNvPr id="4" name="TextBox 3">
            <a:extLst>
              <a:ext uri="{FF2B5EF4-FFF2-40B4-BE49-F238E27FC236}">
                <a16:creationId xmlns:a16="http://schemas.microsoft.com/office/drawing/2014/main" id="{88C39287-7DAC-4F62-87C8-AFDF4450806D}"/>
              </a:ext>
            </a:extLst>
          </p:cNvPr>
          <p:cNvSpPr txBox="1"/>
          <p:nvPr/>
        </p:nvSpPr>
        <p:spPr>
          <a:xfrm>
            <a:off x="4294212" y="5733256"/>
            <a:ext cx="3885936" cy="461665"/>
          </a:xfrm>
          <a:prstGeom prst="rect">
            <a:avLst/>
          </a:prstGeom>
          <a:noFill/>
        </p:spPr>
        <p:txBody>
          <a:bodyPr wrap="none" rtlCol="0">
            <a:spAutoFit/>
          </a:bodyPr>
          <a:lstStyle/>
          <a:p>
            <a:r>
              <a:rPr lang="en-US" sz="2400" b="1" dirty="0"/>
              <a:t>Research Journey never ends</a:t>
            </a:r>
          </a:p>
        </p:txBody>
      </p:sp>
      <p:sp>
        <p:nvSpPr>
          <p:cNvPr id="5" name="Subtitle 2">
            <a:extLst>
              <a:ext uri="{FF2B5EF4-FFF2-40B4-BE49-F238E27FC236}">
                <a16:creationId xmlns:a16="http://schemas.microsoft.com/office/drawing/2014/main" id="{2B51C970-1EB8-4C02-BD6B-5F70AD8A921A}"/>
              </a:ext>
            </a:extLst>
          </p:cNvPr>
          <p:cNvSpPr txBox="1">
            <a:spLocks/>
          </p:cNvSpPr>
          <p:nvPr/>
        </p:nvSpPr>
        <p:spPr>
          <a:xfrm>
            <a:off x="4653004" y="4576408"/>
            <a:ext cx="3168352" cy="723052"/>
          </a:xfrm>
          <a:prstGeom prst="rect">
            <a:avLst/>
          </a:prstGeom>
        </p:spPr>
        <p:txBody>
          <a:bodyPr/>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algn="ctr">
              <a:buNone/>
            </a:pPr>
            <a:r>
              <a:rPr lang="en-IN" sz="1800" b="1" dirty="0" err="1">
                <a:solidFill>
                  <a:srgbClr val="0070C0"/>
                </a:solidFill>
                <a:ea typeface="Open Sans" panose="020B0606030504020204" pitchFamily="34" charset="0"/>
                <a:cs typeface="Segoe UI Light" panose="020B0502040204020203" pitchFamily="34" charset="0"/>
              </a:rPr>
              <a:t>Dr.</a:t>
            </a:r>
            <a:r>
              <a:rPr lang="en-IN" sz="1800" b="1" dirty="0">
                <a:solidFill>
                  <a:srgbClr val="0070C0"/>
                </a:solidFill>
                <a:ea typeface="Open Sans" panose="020B0606030504020204" pitchFamily="34" charset="0"/>
                <a:cs typeface="Segoe UI Light" panose="020B0502040204020203" pitchFamily="34" charset="0"/>
              </a:rPr>
              <a:t> Marwa Eltanahy</a:t>
            </a:r>
            <a:endParaRPr lang="en-IN" sz="1800" b="1" dirty="0">
              <a:ea typeface="Open Sans" panose="020B0606030504020204" pitchFamily="34" charset="0"/>
              <a:cs typeface="Segoe UI Light" panose="020B0502040204020203" pitchFamily="34" charset="0"/>
            </a:endParaRPr>
          </a:p>
          <a:p>
            <a:pPr marL="0" indent="0" algn="ctr">
              <a:buNone/>
            </a:pPr>
            <a:r>
              <a:rPr lang="en-IN" sz="1800" b="1" dirty="0">
                <a:ea typeface="Open Sans" panose="020B0606030504020204" pitchFamily="34" charset="0"/>
                <a:cs typeface="Segoe UI Light" panose="020B0502040204020203" pitchFamily="34" charset="0"/>
              </a:rPr>
              <a:t>Higher Collages of Technology</a:t>
            </a:r>
          </a:p>
          <a:p>
            <a:endParaRPr lang="en-US" dirty="0"/>
          </a:p>
        </p:txBody>
      </p:sp>
    </p:spTree>
    <p:extLst>
      <p:ext uri="{BB962C8B-B14F-4D97-AF65-F5344CB8AC3E}">
        <p14:creationId xmlns:p14="http://schemas.microsoft.com/office/powerpoint/2010/main" val="3030480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B9BCC1"/>
            </a:gs>
            <a:gs pos="100000">
              <a:srgbClr val="808791"/>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6897" y="111494"/>
            <a:ext cx="10969943" cy="711081"/>
          </a:xfrm>
        </p:spPr>
        <p:txBody>
          <a:bodyPr/>
          <a:lstStyle/>
          <a:p>
            <a:r>
              <a:rPr lang="en-IN" dirty="0">
                <a:solidFill>
                  <a:schemeClr val="bg1"/>
                </a:solidFill>
              </a:rPr>
              <a:t>RESEARCH OVERVIEW</a:t>
            </a:r>
            <a:endParaRPr lang="en-US" dirty="0">
              <a:solidFill>
                <a:schemeClr val="bg1"/>
              </a:solidFill>
            </a:endParaRPr>
          </a:p>
        </p:txBody>
      </p:sp>
      <p:grpSp>
        <p:nvGrpSpPr>
          <p:cNvPr id="3" name="Group 2"/>
          <p:cNvGrpSpPr/>
          <p:nvPr/>
        </p:nvGrpSpPr>
        <p:grpSpPr>
          <a:xfrm>
            <a:off x="866644" y="1988667"/>
            <a:ext cx="9930046" cy="4854688"/>
            <a:chOff x="1808163" y="1333500"/>
            <a:chExt cx="8572500" cy="4191000"/>
          </a:xfrm>
          <a:solidFill>
            <a:schemeClr val="tx1">
              <a:alpha val="8000"/>
            </a:schemeClr>
          </a:solidFill>
        </p:grpSpPr>
        <p:sp>
          <p:nvSpPr>
            <p:cNvPr id="5" name="Freeform 4"/>
            <p:cNvSpPr>
              <a:spLocks noEditPoints="1"/>
            </p:cNvSpPr>
            <p:nvPr/>
          </p:nvSpPr>
          <p:spPr bwMode="auto">
            <a:xfrm>
              <a:off x="6843713" y="4202113"/>
              <a:ext cx="3232150" cy="1068388"/>
            </a:xfrm>
            <a:custGeom>
              <a:avLst/>
              <a:gdLst>
                <a:gd name="T0" fmla="*/ 1973 w 2036"/>
                <a:gd name="T1" fmla="*/ 560 h 673"/>
                <a:gd name="T2" fmla="*/ 1932 w 2036"/>
                <a:gd name="T3" fmla="*/ 614 h 673"/>
                <a:gd name="T4" fmla="*/ 1883 w 2036"/>
                <a:gd name="T5" fmla="*/ 655 h 673"/>
                <a:gd name="T6" fmla="*/ 1886 w 2036"/>
                <a:gd name="T7" fmla="*/ 615 h 673"/>
                <a:gd name="T8" fmla="*/ 1943 w 2036"/>
                <a:gd name="T9" fmla="*/ 550 h 673"/>
                <a:gd name="T10" fmla="*/ 1580 w 2036"/>
                <a:gd name="T11" fmla="*/ 574 h 673"/>
                <a:gd name="T12" fmla="*/ 1532 w 2036"/>
                <a:gd name="T13" fmla="*/ 573 h 673"/>
                <a:gd name="T14" fmla="*/ 1583 w 2036"/>
                <a:gd name="T15" fmla="*/ 550 h 673"/>
                <a:gd name="T16" fmla="*/ 1964 w 2036"/>
                <a:gd name="T17" fmla="*/ 450 h 673"/>
                <a:gd name="T18" fmla="*/ 1996 w 2036"/>
                <a:gd name="T19" fmla="*/ 479 h 673"/>
                <a:gd name="T20" fmla="*/ 2036 w 2036"/>
                <a:gd name="T21" fmla="*/ 509 h 673"/>
                <a:gd name="T22" fmla="*/ 1999 w 2036"/>
                <a:gd name="T23" fmla="*/ 560 h 673"/>
                <a:gd name="T24" fmla="*/ 1960 w 2036"/>
                <a:gd name="T25" fmla="*/ 463 h 673"/>
                <a:gd name="T26" fmla="*/ 1863 w 2036"/>
                <a:gd name="T27" fmla="*/ 239 h 673"/>
                <a:gd name="T28" fmla="*/ 89 w 2036"/>
                <a:gd name="T29" fmla="*/ 92 h 673"/>
                <a:gd name="T30" fmla="*/ 97 w 2036"/>
                <a:gd name="T31" fmla="*/ 177 h 673"/>
                <a:gd name="T32" fmla="*/ 67 w 2036"/>
                <a:gd name="T33" fmla="*/ 262 h 673"/>
                <a:gd name="T34" fmla="*/ 7 w 2036"/>
                <a:gd name="T35" fmla="*/ 278 h 673"/>
                <a:gd name="T36" fmla="*/ 17 w 2036"/>
                <a:gd name="T37" fmla="*/ 200 h 673"/>
                <a:gd name="T38" fmla="*/ 62 w 2036"/>
                <a:gd name="T39" fmla="*/ 132 h 673"/>
                <a:gd name="T40" fmla="*/ 1320 w 2036"/>
                <a:gd name="T41" fmla="*/ 80 h 673"/>
                <a:gd name="T42" fmla="*/ 1374 w 2036"/>
                <a:gd name="T43" fmla="*/ 82 h 673"/>
                <a:gd name="T44" fmla="*/ 1398 w 2036"/>
                <a:gd name="T45" fmla="*/ 116 h 673"/>
                <a:gd name="T46" fmla="*/ 1444 w 2036"/>
                <a:gd name="T47" fmla="*/ 162 h 673"/>
                <a:gd name="T48" fmla="*/ 1480 w 2036"/>
                <a:gd name="T49" fmla="*/ 111 h 673"/>
                <a:gd name="T50" fmla="*/ 1506 w 2036"/>
                <a:gd name="T51" fmla="*/ 95 h 673"/>
                <a:gd name="T52" fmla="*/ 1537 w 2036"/>
                <a:gd name="T53" fmla="*/ 144 h 673"/>
                <a:gd name="T54" fmla="*/ 1578 w 2036"/>
                <a:gd name="T55" fmla="*/ 209 h 673"/>
                <a:gd name="T56" fmla="*/ 1626 w 2036"/>
                <a:gd name="T57" fmla="*/ 263 h 673"/>
                <a:gd name="T58" fmla="*/ 1658 w 2036"/>
                <a:gd name="T59" fmla="*/ 334 h 673"/>
                <a:gd name="T60" fmla="*/ 1640 w 2036"/>
                <a:gd name="T61" fmla="*/ 412 h 673"/>
                <a:gd name="T62" fmla="*/ 1614 w 2036"/>
                <a:gd name="T63" fmla="*/ 478 h 673"/>
                <a:gd name="T64" fmla="*/ 1539 w 2036"/>
                <a:gd name="T65" fmla="*/ 519 h 673"/>
                <a:gd name="T66" fmla="*/ 1467 w 2036"/>
                <a:gd name="T67" fmla="*/ 506 h 673"/>
                <a:gd name="T68" fmla="*/ 1432 w 2036"/>
                <a:gd name="T69" fmla="*/ 468 h 673"/>
                <a:gd name="T70" fmla="*/ 1426 w 2036"/>
                <a:gd name="T71" fmla="*/ 422 h 673"/>
                <a:gd name="T72" fmla="*/ 1385 w 2036"/>
                <a:gd name="T73" fmla="*/ 430 h 673"/>
                <a:gd name="T74" fmla="*/ 1313 w 2036"/>
                <a:gd name="T75" fmla="*/ 391 h 673"/>
                <a:gd name="T76" fmla="*/ 1239 w 2036"/>
                <a:gd name="T77" fmla="*/ 409 h 673"/>
                <a:gd name="T78" fmla="*/ 1156 w 2036"/>
                <a:gd name="T79" fmla="*/ 435 h 673"/>
                <a:gd name="T80" fmla="*/ 1090 w 2036"/>
                <a:gd name="T81" fmla="*/ 442 h 673"/>
                <a:gd name="T82" fmla="*/ 1082 w 2036"/>
                <a:gd name="T83" fmla="*/ 370 h 673"/>
                <a:gd name="T84" fmla="*/ 1058 w 2036"/>
                <a:gd name="T85" fmla="*/ 299 h 673"/>
                <a:gd name="T86" fmla="*/ 1061 w 2036"/>
                <a:gd name="T87" fmla="*/ 247 h 673"/>
                <a:gd name="T88" fmla="*/ 1112 w 2036"/>
                <a:gd name="T89" fmla="*/ 218 h 673"/>
                <a:gd name="T90" fmla="*/ 1180 w 2036"/>
                <a:gd name="T91" fmla="*/ 190 h 673"/>
                <a:gd name="T92" fmla="*/ 1215 w 2036"/>
                <a:gd name="T93" fmla="*/ 152 h 673"/>
                <a:gd name="T94" fmla="*/ 1274 w 2036"/>
                <a:gd name="T95" fmla="*/ 119 h 673"/>
                <a:gd name="T96" fmla="*/ 1324 w 2036"/>
                <a:gd name="T97" fmla="*/ 93 h 673"/>
                <a:gd name="T98" fmla="*/ 1210 w 2036"/>
                <a:gd name="T99" fmla="*/ 72 h 673"/>
                <a:gd name="T100" fmla="*/ 1154 w 2036"/>
                <a:gd name="T101" fmla="*/ 44 h 673"/>
                <a:gd name="T102" fmla="*/ 1257 w 2036"/>
                <a:gd name="T103" fmla="*/ 28 h 673"/>
                <a:gd name="T104" fmla="*/ 1220 w 2036"/>
                <a:gd name="T105" fmla="*/ 59 h 673"/>
                <a:gd name="T106" fmla="*/ 1241 w 2036"/>
                <a:gd name="T107" fmla="*/ 34 h 673"/>
                <a:gd name="T108" fmla="*/ 1185 w 2036"/>
                <a:gd name="T109" fmla="*/ 38 h 673"/>
                <a:gd name="T110" fmla="*/ 1198 w 2036"/>
                <a:gd name="T111" fmla="*/ 29 h 673"/>
                <a:gd name="T112" fmla="*/ 1130 w 2036"/>
                <a:gd name="T113" fmla="*/ 33 h 673"/>
                <a:gd name="T114" fmla="*/ 1257 w 2036"/>
                <a:gd name="T115" fmla="*/ 23 h 673"/>
                <a:gd name="T116" fmla="*/ 1020 w 2036"/>
                <a:gd name="T117" fmla="*/ 0 h 673"/>
                <a:gd name="T118" fmla="*/ 1081 w 2036"/>
                <a:gd name="T119" fmla="*/ 23 h 673"/>
                <a:gd name="T120" fmla="*/ 1046 w 2036"/>
                <a:gd name="T121" fmla="*/ 28 h 673"/>
                <a:gd name="T122" fmla="*/ 977 w 2036"/>
                <a:gd name="T123" fmla="*/ 2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6" h="673">
                  <a:moveTo>
                    <a:pt x="1883" y="666"/>
                  </a:moveTo>
                  <a:lnTo>
                    <a:pt x="1883" y="668"/>
                  </a:lnTo>
                  <a:lnTo>
                    <a:pt x="1883" y="669"/>
                  </a:lnTo>
                  <a:lnTo>
                    <a:pt x="1883" y="673"/>
                  </a:lnTo>
                  <a:lnTo>
                    <a:pt x="1870" y="673"/>
                  </a:lnTo>
                  <a:lnTo>
                    <a:pt x="1870" y="673"/>
                  </a:lnTo>
                  <a:lnTo>
                    <a:pt x="1871" y="671"/>
                  </a:lnTo>
                  <a:lnTo>
                    <a:pt x="1871" y="671"/>
                  </a:lnTo>
                  <a:lnTo>
                    <a:pt x="1871" y="671"/>
                  </a:lnTo>
                  <a:lnTo>
                    <a:pt x="1873" y="671"/>
                  </a:lnTo>
                  <a:lnTo>
                    <a:pt x="1874" y="671"/>
                  </a:lnTo>
                  <a:lnTo>
                    <a:pt x="1874" y="669"/>
                  </a:lnTo>
                  <a:lnTo>
                    <a:pt x="1874" y="668"/>
                  </a:lnTo>
                  <a:lnTo>
                    <a:pt x="1876" y="668"/>
                  </a:lnTo>
                  <a:lnTo>
                    <a:pt x="1876" y="668"/>
                  </a:lnTo>
                  <a:lnTo>
                    <a:pt x="1879" y="668"/>
                  </a:lnTo>
                  <a:lnTo>
                    <a:pt x="1881" y="668"/>
                  </a:lnTo>
                  <a:lnTo>
                    <a:pt x="1883" y="666"/>
                  </a:lnTo>
                  <a:close/>
                  <a:moveTo>
                    <a:pt x="1948" y="550"/>
                  </a:moveTo>
                  <a:lnTo>
                    <a:pt x="1950" y="550"/>
                  </a:lnTo>
                  <a:lnTo>
                    <a:pt x="1953" y="551"/>
                  </a:lnTo>
                  <a:lnTo>
                    <a:pt x="1955" y="551"/>
                  </a:lnTo>
                  <a:lnTo>
                    <a:pt x="1956" y="553"/>
                  </a:lnTo>
                  <a:lnTo>
                    <a:pt x="1958" y="556"/>
                  </a:lnTo>
                  <a:lnTo>
                    <a:pt x="1958" y="558"/>
                  </a:lnTo>
                  <a:lnTo>
                    <a:pt x="1958" y="558"/>
                  </a:lnTo>
                  <a:lnTo>
                    <a:pt x="1958" y="560"/>
                  </a:lnTo>
                  <a:lnTo>
                    <a:pt x="1960" y="560"/>
                  </a:lnTo>
                  <a:lnTo>
                    <a:pt x="1963" y="560"/>
                  </a:lnTo>
                  <a:lnTo>
                    <a:pt x="1964" y="560"/>
                  </a:lnTo>
                  <a:lnTo>
                    <a:pt x="1969" y="560"/>
                  </a:lnTo>
                  <a:lnTo>
                    <a:pt x="1973" y="560"/>
                  </a:lnTo>
                  <a:lnTo>
                    <a:pt x="1973" y="569"/>
                  </a:lnTo>
                  <a:lnTo>
                    <a:pt x="1973" y="571"/>
                  </a:lnTo>
                  <a:lnTo>
                    <a:pt x="1973" y="571"/>
                  </a:lnTo>
                  <a:lnTo>
                    <a:pt x="1971" y="573"/>
                  </a:lnTo>
                  <a:lnTo>
                    <a:pt x="1971" y="576"/>
                  </a:lnTo>
                  <a:lnTo>
                    <a:pt x="1971" y="578"/>
                  </a:lnTo>
                  <a:lnTo>
                    <a:pt x="1971" y="579"/>
                  </a:lnTo>
                  <a:lnTo>
                    <a:pt x="1971" y="581"/>
                  </a:lnTo>
                  <a:lnTo>
                    <a:pt x="1968" y="583"/>
                  </a:lnTo>
                  <a:lnTo>
                    <a:pt x="1968" y="583"/>
                  </a:lnTo>
                  <a:lnTo>
                    <a:pt x="1968" y="584"/>
                  </a:lnTo>
                  <a:lnTo>
                    <a:pt x="1966" y="586"/>
                  </a:lnTo>
                  <a:lnTo>
                    <a:pt x="1963" y="586"/>
                  </a:lnTo>
                  <a:lnTo>
                    <a:pt x="1960" y="587"/>
                  </a:lnTo>
                  <a:lnTo>
                    <a:pt x="1956" y="591"/>
                  </a:lnTo>
                  <a:lnTo>
                    <a:pt x="1955" y="594"/>
                  </a:lnTo>
                  <a:lnTo>
                    <a:pt x="1953" y="596"/>
                  </a:lnTo>
                  <a:lnTo>
                    <a:pt x="1953" y="599"/>
                  </a:lnTo>
                  <a:lnTo>
                    <a:pt x="1953" y="601"/>
                  </a:lnTo>
                  <a:lnTo>
                    <a:pt x="1955" y="602"/>
                  </a:lnTo>
                  <a:lnTo>
                    <a:pt x="1956" y="602"/>
                  </a:lnTo>
                  <a:lnTo>
                    <a:pt x="1958" y="605"/>
                  </a:lnTo>
                  <a:lnTo>
                    <a:pt x="1956" y="607"/>
                  </a:lnTo>
                  <a:lnTo>
                    <a:pt x="1955" y="607"/>
                  </a:lnTo>
                  <a:lnTo>
                    <a:pt x="1950" y="607"/>
                  </a:lnTo>
                  <a:lnTo>
                    <a:pt x="1945" y="607"/>
                  </a:lnTo>
                  <a:lnTo>
                    <a:pt x="1942" y="607"/>
                  </a:lnTo>
                  <a:lnTo>
                    <a:pt x="1938" y="607"/>
                  </a:lnTo>
                  <a:lnTo>
                    <a:pt x="1935" y="610"/>
                  </a:lnTo>
                  <a:lnTo>
                    <a:pt x="1933" y="610"/>
                  </a:lnTo>
                  <a:lnTo>
                    <a:pt x="1932" y="612"/>
                  </a:lnTo>
                  <a:lnTo>
                    <a:pt x="1932" y="614"/>
                  </a:lnTo>
                  <a:lnTo>
                    <a:pt x="1932" y="615"/>
                  </a:lnTo>
                  <a:lnTo>
                    <a:pt x="1930" y="617"/>
                  </a:lnTo>
                  <a:lnTo>
                    <a:pt x="1930" y="619"/>
                  </a:lnTo>
                  <a:lnTo>
                    <a:pt x="1928" y="625"/>
                  </a:lnTo>
                  <a:lnTo>
                    <a:pt x="1928" y="628"/>
                  </a:lnTo>
                  <a:lnTo>
                    <a:pt x="1927" y="632"/>
                  </a:lnTo>
                  <a:lnTo>
                    <a:pt x="1925" y="633"/>
                  </a:lnTo>
                  <a:lnTo>
                    <a:pt x="1924" y="635"/>
                  </a:lnTo>
                  <a:lnTo>
                    <a:pt x="1922" y="637"/>
                  </a:lnTo>
                  <a:lnTo>
                    <a:pt x="1919" y="638"/>
                  </a:lnTo>
                  <a:lnTo>
                    <a:pt x="1917" y="640"/>
                  </a:lnTo>
                  <a:lnTo>
                    <a:pt x="1915" y="642"/>
                  </a:lnTo>
                  <a:lnTo>
                    <a:pt x="1915" y="643"/>
                  </a:lnTo>
                  <a:lnTo>
                    <a:pt x="1914" y="646"/>
                  </a:lnTo>
                  <a:lnTo>
                    <a:pt x="1914" y="651"/>
                  </a:lnTo>
                  <a:lnTo>
                    <a:pt x="1910" y="651"/>
                  </a:lnTo>
                  <a:lnTo>
                    <a:pt x="1907" y="651"/>
                  </a:lnTo>
                  <a:lnTo>
                    <a:pt x="1904" y="651"/>
                  </a:lnTo>
                  <a:lnTo>
                    <a:pt x="1902" y="653"/>
                  </a:lnTo>
                  <a:lnTo>
                    <a:pt x="1901" y="655"/>
                  </a:lnTo>
                  <a:lnTo>
                    <a:pt x="1901" y="655"/>
                  </a:lnTo>
                  <a:lnTo>
                    <a:pt x="1901" y="656"/>
                  </a:lnTo>
                  <a:lnTo>
                    <a:pt x="1899" y="658"/>
                  </a:lnTo>
                  <a:lnTo>
                    <a:pt x="1897" y="658"/>
                  </a:lnTo>
                  <a:lnTo>
                    <a:pt x="1896" y="658"/>
                  </a:lnTo>
                  <a:lnTo>
                    <a:pt x="1896" y="660"/>
                  </a:lnTo>
                  <a:lnTo>
                    <a:pt x="1894" y="660"/>
                  </a:lnTo>
                  <a:lnTo>
                    <a:pt x="1892" y="660"/>
                  </a:lnTo>
                  <a:lnTo>
                    <a:pt x="1888" y="660"/>
                  </a:lnTo>
                  <a:lnTo>
                    <a:pt x="1884" y="658"/>
                  </a:lnTo>
                  <a:lnTo>
                    <a:pt x="1884" y="656"/>
                  </a:lnTo>
                  <a:lnTo>
                    <a:pt x="1883" y="655"/>
                  </a:lnTo>
                  <a:lnTo>
                    <a:pt x="1881" y="653"/>
                  </a:lnTo>
                  <a:lnTo>
                    <a:pt x="1879" y="653"/>
                  </a:lnTo>
                  <a:lnTo>
                    <a:pt x="1876" y="651"/>
                  </a:lnTo>
                  <a:lnTo>
                    <a:pt x="1873" y="651"/>
                  </a:lnTo>
                  <a:lnTo>
                    <a:pt x="1870" y="651"/>
                  </a:lnTo>
                  <a:lnTo>
                    <a:pt x="1866" y="651"/>
                  </a:lnTo>
                  <a:lnTo>
                    <a:pt x="1863" y="651"/>
                  </a:lnTo>
                  <a:lnTo>
                    <a:pt x="1861" y="651"/>
                  </a:lnTo>
                  <a:lnTo>
                    <a:pt x="1860" y="650"/>
                  </a:lnTo>
                  <a:lnTo>
                    <a:pt x="1858" y="648"/>
                  </a:lnTo>
                  <a:lnTo>
                    <a:pt x="1856" y="646"/>
                  </a:lnTo>
                  <a:lnTo>
                    <a:pt x="1856" y="645"/>
                  </a:lnTo>
                  <a:lnTo>
                    <a:pt x="1856" y="643"/>
                  </a:lnTo>
                  <a:lnTo>
                    <a:pt x="1858" y="643"/>
                  </a:lnTo>
                  <a:lnTo>
                    <a:pt x="1858" y="642"/>
                  </a:lnTo>
                  <a:lnTo>
                    <a:pt x="1860" y="638"/>
                  </a:lnTo>
                  <a:lnTo>
                    <a:pt x="1860" y="635"/>
                  </a:lnTo>
                  <a:lnTo>
                    <a:pt x="1863" y="635"/>
                  </a:lnTo>
                  <a:lnTo>
                    <a:pt x="1865" y="635"/>
                  </a:lnTo>
                  <a:lnTo>
                    <a:pt x="1865" y="635"/>
                  </a:lnTo>
                  <a:lnTo>
                    <a:pt x="1866" y="633"/>
                  </a:lnTo>
                  <a:lnTo>
                    <a:pt x="1868" y="632"/>
                  </a:lnTo>
                  <a:lnTo>
                    <a:pt x="1871" y="630"/>
                  </a:lnTo>
                  <a:lnTo>
                    <a:pt x="1873" y="628"/>
                  </a:lnTo>
                  <a:lnTo>
                    <a:pt x="1874" y="628"/>
                  </a:lnTo>
                  <a:lnTo>
                    <a:pt x="1876" y="625"/>
                  </a:lnTo>
                  <a:lnTo>
                    <a:pt x="1878" y="622"/>
                  </a:lnTo>
                  <a:lnTo>
                    <a:pt x="1879" y="620"/>
                  </a:lnTo>
                  <a:lnTo>
                    <a:pt x="1879" y="619"/>
                  </a:lnTo>
                  <a:lnTo>
                    <a:pt x="1881" y="617"/>
                  </a:lnTo>
                  <a:lnTo>
                    <a:pt x="1884" y="617"/>
                  </a:lnTo>
                  <a:lnTo>
                    <a:pt x="1886" y="615"/>
                  </a:lnTo>
                  <a:lnTo>
                    <a:pt x="1888" y="615"/>
                  </a:lnTo>
                  <a:lnTo>
                    <a:pt x="1889" y="615"/>
                  </a:lnTo>
                  <a:lnTo>
                    <a:pt x="1891" y="614"/>
                  </a:lnTo>
                  <a:lnTo>
                    <a:pt x="1892" y="612"/>
                  </a:lnTo>
                  <a:lnTo>
                    <a:pt x="1896" y="610"/>
                  </a:lnTo>
                  <a:lnTo>
                    <a:pt x="1896" y="609"/>
                  </a:lnTo>
                  <a:lnTo>
                    <a:pt x="1897" y="607"/>
                  </a:lnTo>
                  <a:lnTo>
                    <a:pt x="1899" y="605"/>
                  </a:lnTo>
                  <a:lnTo>
                    <a:pt x="1901" y="605"/>
                  </a:lnTo>
                  <a:lnTo>
                    <a:pt x="1904" y="604"/>
                  </a:lnTo>
                  <a:lnTo>
                    <a:pt x="1906" y="602"/>
                  </a:lnTo>
                  <a:lnTo>
                    <a:pt x="1909" y="601"/>
                  </a:lnTo>
                  <a:lnTo>
                    <a:pt x="1910" y="599"/>
                  </a:lnTo>
                  <a:lnTo>
                    <a:pt x="1914" y="597"/>
                  </a:lnTo>
                  <a:lnTo>
                    <a:pt x="1917" y="596"/>
                  </a:lnTo>
                  <a:lnTo>
                    <a:pt x="1920" y="594"/>
                  </a:lnTo>
                  <a:lnTo>
                    <a:pt x="1924" y="591"/>
                  </a:lnTo>
                  <a:lnTo>
                    <a:pt x="1925" y="589"/>
                  </a:lnTo>
                  <a:lnTo>
                    <a:pt x="1927" y="587"/>
                  </a:lnTo>
                  <a:lnTo>
                    <a:pt x="1928" y="584"/>
                  </a:lnTo>
                  <a:lnTo>
                    <a:pt x="1928" y="581"/>
                  </a:lnTo>
                  <a:lnTo>
                    <a:pt x="1927" y="579"/>
                  </a:lnTo>
                  <a:lnTo>
                    <a:pt x="1927" y="576"/>
                  </a:lnTo>
                  <a:lnTo>
                    <a:pt x="1927" y="574"/>
                  </a:lnTo>
                  <a:lnTo>
                    <a:pt x="1927" y="573"/>
                  </a:lnTo>
                  <a:lnTo>
                    <a:pt x="1928" y="571"/>
                  </a:lnTo>
                  <a:lnTo>
                    <a:pt x="1930" y="569"/>
                  </a:lnTo>
                  <a:lnTo>
                    <a:pt x="1932" y="569"/>
                  </a:lnTo>
                  <a:lnTo>
                    <a:pt x="1933" y="568"/>
                  </a:lnTo>
                  <a:lnTo>
                    <a:pt x="1940" y="565"/>
                  </a:lnTo>
                  <a:lnTo>
                    <a:pt x="1940" y="550"/>
                  </a:lnTo>
                  <a:lnTo>
                    <a:pt x="1943" y="550"/>
                  </a:lnTo>
                  <a:lnTo>
                    <a:pt x="1948" y="550"/>
                  </a:lnTo>
                  <a:close/>
                  <a:moveTo>
                    <a:pt x="1539" y="548"/>
                  </a:moveTo>
                  <a:lnTo>
                    <a:pt x="1541" y="548"/>
                  </a:lnTo>
                  <a:lnTo>
                    <a:pt x="1542" y="550"/>
                  </a:lnTo>
                  <a:lnTo>
                    <a:pt x="1544" y="551"/>
                  </a:lnTo>
                  <a:lnTo>
                    <a:pt x="1545" y="553"/>
                  </a:lnTo>
                  <a:lnTo>
                    <a:pt x="1545" y="555"/>
                  </a:lnTo>
                  <a:lnTo>
                    <a:pt x="1547" y="556"/>
                  </a:lnTo>
                  <a:lnTo>
                    <a:pt x="1549" y="556"/>
                  </a:lnTo>
                  <a:lnTo>
                    <a:pt x="1550" y="558"/>
                  </a:lnTo>
                  <a:lnTo>
                    <a:pt x="1550" y="560"/>
                  </a:lnTo>
                  <a:lnTo>
                    <a:pt x="1552" y="560"/>
                  </a:lnTo>
                  <a:lnTo>
                    <a:pt x="1554" y="561"/>
                  </a:lnTo>
                  <a:lnTo>
                    <a:pt x="1555" y="561"/>
                  </a:lnTo>
                  <a:lnTo>
                    <a:pt x="1557" y="560"/>
                  </a:lnTo>
                  <a:lnTo>
                    <a:pt x="1559" y="560"/>
                  </a:lnTo>
                  <a:lnTo>
                    <a:pt x="1560" y="560"/>
                  </a:lnTo>
                  <a:lnTo>
                    <a:pt x="1562" y="560"/>
                  </a:lnTo>
                  <a:lnTo>
                    <a:pt x="1563" y="558"/>
                  </a:lnTo>
                  <a:lnTo>
                    <a:pt x="1565" y="558"/>
                  </a:lnTo>
                  <a:lnTo>
                    <a:pt x="1583" y="558"/>
                  </a:lnTo>
                  <a:lnTo>
                    <a:pt x="1583" y="560"/>
                  </a:lnTo>
                  <a:lnTo>
                    <a:pt x="1583" y="561"/>
                  </a:lnTo>
                  <a:lnTo>
                    <a:pt x="1583" y="563"/>
                  </a:lnTo>
                  <a:lnTo>
                    <a:pt x="1583" y="565"/>
                  </a:lnTo>
                  <a:lnTo>
                    <a:pt x="1583" y="566"/>
                  </a:lnTo>
                  <a:lnTo>
                    <a:pt x="1583" y="568"/>
                  </a:lnTo>
                  <a:lnTo>
                    <a:pt x="1583" y="569"/>
                  </a:lnTo>
                  <a:lnTo>
                    <a:pt x="1583" y="571"/>
                  </a:lnTo>
                  <a:lnTo>
                    <a:pt x="1583" y="571"/>
                  </a:lnTo>
                  <a:lnTo>
                    <a:pt x="1581" y="573"/>
                  </a:lnTo>
                  <a:lnTo>
                    <a:pt x="1580" y="574"/>
                  </a:lnTo>
                  <a:lnTo>
                    <a:pt x="1580" y="574"/>
                  </a:lnTo>
                  <a:lnTo>
                    <a:pt x="1578" y="574"/>
                  </a:lnTo>
                  <a:lnTo>
                    <a:pt x="1578" y="574"/>
                  </a:lnTo>
                  <a:lnTo>
                    <a:pt x="1577" y="576"/>
                  </a:lnTo>
                  <a:lnTo>
                    <a:pt x="1577" y="578"/>
                  </a:lnTo>
                  <a:lnTo>
                    <a:pt x="1577" y="579"/>
                  </a:lnTo>
                  <a:lnTo>
                    <a:pt x="1578" y="581"/>
                  </a:lnTo>
                  <a:lnTo>
                    <a:pt x="1578" y="584"/>
                  </a:lnTo>
                  <a:lnTo>
                    <a:pt x="1578" y="592"/>
                  </a:lnTo>
                  <a:lnTo>
                    <a:pt x="1565" y="592"/>
                  </a:lnTo>
                  <a:lnTo>
                    <a:pt x="1565" y="592"/>
                  </a:lnTo>
                  <a:lnTo>
                    <a:pt x="1565" y="594"/>
                  </a:lnTo>
                  <a:lnTo>
                    <a:pt x="1565" y="597"/>
                  </a:lnTo>
                  <a:lnTo>
                    <a:pt x="1565" y="599"/>
                  </a:lnTo>
                  <a:lnTo>
                    <a:pt x="1565" y="602"/>
                  </a:lnTo>
                  <a:lnTo>
                    <a:pt x="1559" y="602"/>
                  </a:lnTo>
                  <a:lnTo>
                    <a:pt x="1555" y="602"/>
                  </a:lnTo>
                  <a:lnTo>
                    <a:pt x="1555" y="602"/>
                  </a:lnTo>
                  <a:lnTo>
                    <a:pt x="1554" y="599"/>
                  </a:lnTo>
                  <a:lnTo>
                    <a:pt x="1552" y="596"/>
                  </a:lnTo>
                  <a:lnTo>
                    <a:pt x="1549" y="592"/>
                  </a:lnTo>
                  <a:lnTo>
                    <a:pt x="1547" y="589"/>
                  </a:lnTo>
                  <a:lnTo>
                    <a:pt x="1545" y="587"/>
                  </a:lnTo>
                  <a:lnTo>
                    <a:pt x="1544" y="586"/>
                  </a:lnTo>
                  <a:lnTo>
                    <a:pt x="1544" y="584"/>
                  </a:lnTo>
                  <a:lnTo>
                    <a:pt x="1544" y="583"/>
                  </a:lnTo>
                  <a:lnTo>
                    <a:pt x="1541" y="579"/>
                  </a:lnTo>
                  <a:lnTo>
                    <a:pt x="1539" y="578"/>
                  </a:lnTo>
                  <a:lnTo>
                    <a:pt x="1537" y="576"/>
                  </a:lnTo>
                  <a:lnTo>
                    <a:pt x="1536" y="576"/>
                  </a:lnTo>
                  <a:lnTo>
                    <a:pt x="1534" y="574"/>
                  </a:lnTo>
                  <a:lnTo>
                    <a:pt x="1532" y="573"/>
                  </a:lnTo>
                  <a:lnTo>
                    <a:pt x="1531" y="571"/>
                  </a:lnTo>
                  <a:lnTo>
                    <a:pt x="1531" y="569"/>
                  </a:lnTo>
                  <a:lnTo>
                    <a:pt x="1531" y="566"/>
                  </a:lnTo>
                  <a:lnTo>
                    <a:pt x="1531" y="565"/>
                  </a:lnTo>
                  <a:lnTo>
                    <a:pt x="1531" y="563"/>
                  </a:lnTo>
                  <a:lnTo>
                    <a:pt x="1529" y="561"/>
                  </a:lnTo>
                  <a:lnTo>
                    <a:pt x="1527" y="560"/>
                  </a:lnTo>
                  <a:lnTo>
                    <a:pt x="1527" y="556"/>
                  </a:lnTo>
                  <a:lnTo>
                    <a:pt x="1527" y="556"/>
                  </a:lnTo>
                  <a:lnTo>
                    <a:pt x="1529" y="555"/>
                  </a:lnTo>
                  <a:lnTo>
                    <a:pt x="1529" y="553"/>
                  </a:lnTo>
                  <a:lnTo>
                    <a:pt x="1529" y="551"/>
                  </a:lnTo>
                  <a:lnTo>
                    <a:pt x="1529" y="551"/>
                  </a:lnTo>
                  <a:lnTo>
                    <a:pt x="1531" y="550"/>
                  </a:lnTo>
                  <a:lnTo>
                    <a:pt x="1532" y="550"/>
                  </a:lnTo>
                  <a:lnTo>
                    <a:pt x="1534" y="550"/>
                  </a:lnTo>
                  <a:lnTo>
                    <a:pt x="1537" y="548"/>
                  </a:lnTo>
                  <a:lnTo>
                    <a:pt x="1539" y="548"/>
                  </a:lnTo>
                  <a:close/>
                  <a:moveTo>
                    <a:pt x="1581" y="532"/>
                  </a:moveTo>
                  <a:lnTo>
                    <a:pt x="1581" y="532"/>
                  </a:lnTo>
                  <a:lnTo>
                    <a:pt x="1583" y="533"/>
                  </a:lnTo>
                  <a:lnTo>
                    <a:pt x="1583" y="533"/>
                  </a:lnTo>
                  <a:lnTo>
                    <a:pt x="1583" y="535"/>
                  </a:lnTo>
                  <a:lnTo>
                    <a:pt x="1585" y="537"/>
                  </a:lnTo>
                  <a:lnTo>
                    <a:pt x="1585" y="538"/>
                  </a:lnTo>
                  <a:lnTo>
                    <a:pt x="1586" y="538"/>
                  </a:lnTo>
                  <a:lnTo>
                    <a:pt x="1588" y="538"/>
                  </a:lnTo>
                  <a:lnTo>
                    <a:pt x="1588" y="540"/>
                  </a:lnTo>
                  <a:lnTo>
                    <a:pt x="1590" y="542"/>
                  </a:lnTo>
                  <a:lnTo>
                    <a:pt x="1590" y="543"/>
                  </a:lnTo>
                  <a:lnTo>
                    <a:pt x="1590" y="550"/>
                  </a:lnTo>
                  <a:lnTo>
                    <a:pt x="1583" y="550"/>
                  </a:lnTo>
                  <a:lnTo>
                    <a:pt x="1583" y="547"/>
                  </a:lnTo>
                  <a:lnTo>
                    <a:pt x="1583" y="545"/>
                  </a:lnTo>
                  <a:lnTo>
                    <a:pt x="1581" y="543"/>
                  </a:lnTo>
                  <a:lnTo>
                    <a:pt x="1581" y="543"/>
                  </a:lnTo>
                  <a:lnTo>
                    <a:pt x="1580" y="543"/>
                  </a:lnTo>
                  <a:lnTo>
                    <a:pt x="1580" y="543"/>
                  </a:lnTo>
                  <a:lnTo>
                    <a:pt x="1577" y="542"/>
                  </a:lnTo>
                  <a:lnTo>
                    <a:pt x="1577" y="540"/>
                  </a:lnTo>
                  <a:lnTo>
                    <a:pt x="1577" y="538"/>
                  </a:lnTo>
                  <a:lnTo>
                    <a:pt x="1577" y="537"/>
                  </a:lnTo>
                  <a:lnTo>
                    <a:pt x="1577" y="535"/>
                  </a:lnTo>
                  <a:lnTo>
                    <a:pt x="1577" y="533"/>
                  </a:lnTo>
                  <a:lnTo>
                    <a:pt x="1578" y="532"/>
                  </a:lnTo>
                  <a:lnTo>
                    <a:pt x="1580" y="532"/>
                  </a:lnTo>
                  <a:lnTo>
                    <a:pt x="1581" y="532"/>
                  </a:lnTo>
                  <a:close/>
                  <a:moveTo>
                    <a:pt x="1519" y="530"/>
                  </a:moveTo>
                  <a:lnTo>
                    <a:pt x="1519" y="530"/>
                  </a:lnTo>
                  <a:lnTo>
                    <a:pt x="1521" y="532"/>
                  </a:lnTo>
                  <a:lnTo>
                    <a:pt x="1521" y="543"/>
                  </a:lnTo>
                  <a:lnTo>
                    <a:pt x="1519" y="545"/>
                  </a:lnTo>
                  <a:lnTo>
                    <a:pt x="1516" y="542"/>
                  </a:lnTo>
                  <a:lnTo>
                    <a:pt x="1514" y="538"/>
                  </a:lnTo>
                  <a:lnTo>
                    <a:pt x="1514" y="535"/>
                  </a:lnTo>
                  <a:lnTo>
                    <a:pt x="1514" y="533"/>
                  </a:lnTo>
                  <a:lnTo>
                    <a:pt x="1516" y="532"/>
                  </a:lnTo>
                  <a:lnTo>
                    <a:pt x="1516" y="532"/>
                  </a:lnTo>
                  <a:lnTo>
                    <a:pt x="1519" y="530"/>
                  </a:lnTo>
                  <a:close/>
                  <a:moveTo>
                    <a:pt x="1958" y="447"/>
                  </a:moveTo>
                  <a:lnTo>
                    <a:pt x="1960" y="447"/>
                  </a:lnTo>
                  <a:lnTo>
                    <a:pt x="1963" y="447"/>
                  </a:lnTo>
                  <a:lnTo>
                    <a:pt x="1963" y="448"/>
                  </a:lnTo>
                  <a:lnTo>
                    <a:pt x="1964" y="450"/>
                  </a:lnTo>
                  <a:lnTo>
                    <a:pt x="1966" y="453"/>
                  </a:lnTo>
                  <a:lnTo>
                    <a:pt x="1969" y="457"/>
                  </a:lnTo>
                  <a:lnTo>
                    <a:pt x="1971" y="458"/>
                  </a:lnTo>
                  <a:lnTo>
                    <a:pt x="1973" y="460"/>
                  </a:lnTo>
                  <a:lnTo>
                    <a:pt x="1973" y="461"/>
                  </a:lnTo>
                  <a:lnTo>
                    <a:pt x="1974" y="463"/>
                  </a:lnTo>
                  <a:lnTo>
                    <a:pt x="1976" y="465"/>
                  </a:lnTo>
                  <a:lnTo>
                    <a:pt x="1978" y="466"/>
                  </a:lnTo>
                  <a:lnTo>
                    <a:pt x="1978" y="468"/>
                  </a:lnTo>
                  <a:lnTo>
                    <a:pt x="1979" y="470"/>
                  </a:lnTo>
                  <a:lnTo>
                    <a:pt x="1979" y="470"/>
                  </a:lnTo>
                  <a:lnTo>
                    <a:pt x="1981" y="468"/>
                  </a:lnTo>
                  <a:lnTo>
                    <a:pt x="1982" y="470"/>
                  </a:lnTo>
                  <a:lnTo>
                    <a:pt x="1982" y="473"/>
                  </a:lnTo>
                  <a:lnTo>
                    <a:pt x="1982" y="475"/>
                  </a:lnTo>
                  <a:lnTo>
                    <a:pt x="1982" y="475"/>
                  </a:lnTo>
                  <a:lnTo>
                    <a:pt x="1981" y="478"/>
                  </a:lnTo>
                  <a:lnTo>
                    <a:pt x="1981" y="479"/>
                  </a:lnTo>
                  <a:lnTo>
                    <a:pt x="1981" y="483"/>
                  </a:lnTo>
                  <a:lnTo>
                    <a:pt x="1982" y="484"/>
                  </a:lnTo>
                  <a:lnTo>
                    <a:pt x="1984" y="486"/>
                  </a:lnTo>
                  <a:lnTo>
                    <a:pt x="1986" y="488"/>
                  </a:lnTo>
                  <a:lnTo>
                    <a:pt x="1986" y="489"/>
                  </a:lnTo>
                  <a:lnTo>
                    <a:pt x="1987" y="489"/>
                  </a:lnTo>
                  <a:lnTo>
                    <a:pt x="1989" y="488"/>
                  </a:lnTo>
                  <a:lnTo>
                    <a:pt x="1991" y="486"/>
                  </a:lnTo>
                  <a:lnTo>
                    <a:pt x="1991" y="484"/>
                  </a:lnTo>
                  <a:lnTo>
                    <a:pt x="1991" y="483"/>
                  </a:lnTo>
                  <a:lnTo>
                    <a:pt x="1992" y="481"/>
                  </a:lnTo>
                  <a:lnTo>
                    <a:pt x="1992" y="479"/>
                  </a:lnTo>
                  <a:lnTo>
                    <a:pt x="1994" y="479"/>
                  </a:lnTo>
                  <a:lnTo>
                    <a:pt x="1996" y="479"/>
                  </a:lnTo>
                  <a:lnTo>
                    <a:pt x="1997" y="481"/>
                  </a:lnTo>
                  <a:lnTo>
                    <a:pt x="1999" y="484"/>
                  </a:lnTo>
                  <a:lnTo>
                    <a:pt x="2000" y="486"/>
                  </a:lnTo>
                  <a:lnTo>
                    <a:pt x="2002" y="486"/>
                  </a:lnTo>
                  <a:lnTo>
                    <a:pt x="2004" y="488"/>
                  </a:lnTo>
                  <a:lnTo>
                    <a:pt x="2004" y="489"/>
                  </a:lnTo>
                  <a:lnTo>
                    <a:pt x="2004" y="491"/>
                  </a:lnTo>
                  <a:lnTo>
                    <a:pt x="2002" y="494"/>
                  </a:lnTo>
                  <a:lnTo>
                    <a:pt x="2002" y="496"/>
                  </a:lnTo>
                  <a:lnTo>
                    <a:pt x="2002" y="502"/>
                  </a:lnTo>
                  <a:lnTo>
                    <a:pt x="2004" y="502"/>
                  </a:lnTo>
                  <a:lnTo>
                    <a:pt x="2005" y="501"/>
                  </a:lnTo>
                  <a:lnTo>
                    <a:pt x="2007" y="502"/>
                  </a:lnTo>
                  <a:lnTo>
                    <a:pt x="2009" y="502"/>
                  </a:lnTo>
                  <a:lnTo>
                    <a:pt x="2012" y="502"/>
                  </a:lnTo>
                  <a:lnTo>
                    <a:pt x="2017" y="502"/>
                  </a:lnTo>
                  <a:lnTo>
                    <a:pt x="2020" y="502"/>
                  </a:lnTo>
                  <a:lnTo>
                    <a:pt x="2023" y="502"/>
                  </a:lnTo>
                  <a:lnTo>
                    <a:pt x="2025" y="502"/>
                  </a:lnTo>
                  <a:lnTo>
                    <a:pt x="2027" y="502"/>
                  </a:lnTo>
                  <a:lnTo>
                    <a:pt x="2027" y="501"/>
                  </a:lnTo>
                  <a:lnTo>
                    <a:pt x="2025" y="499"/>
                  </a:lnTo>
                  <a:lnTo>
                    <a:pt x="2027" y="499"/>
                  </a:lnTo>
                  <a:lnTo>
                    <a:pt x="2028" y="497"/>
                  </a:lnTo>
                  <a:lnTo>
                    <a:pt x="2030" y="497"/>
                  </a:lnTo>
                  <a:lnTo>
                    <a:pt x="2033" y="497"/>
                  </a:lnTo>
                  <a:lnTo>
                    <a:pt x="2035" y="501"/>
                  </a:lnTo>
                  <a:lnTo>
                    <a:pt x="2036" y="502"/>
                  </a:lnTo>
                  <a:lnTo>
                    <a:pt x="2036" y="504"/>
                  </a:lnTo>
                  <a:lnTo>
                    <a:pt x="2036" y="506"/>
                  </a:lnTo>
                  <a:lnTo>
                    <a:pt x="2036" y="507"/>
                  </a:lnTo>
                  <a:lnTo>
                    <a:pt x="2036" y="509"/>
                  </a:lnTo>
                  <a:lnTo>
                    <a:pt x="2035" y="511"/>
                  </a:lnTo>
                  <a:lnTo>
                    <a:pt x="2035" y="511"/>
                  </a:lnTo>
                  <a:lnTo>
                    <a:pt x="2033" y="511"/>
                  </a:lnTo>
                  <a:lnTo>
                    <a:pt x="2032" y="511"/>
                  </a:lnTo>
                  <a:lnTo>
                    <a:pt x="2030" y="514"/>
                  </a:lnTo>
                  <a:lnTo>
                    <a:pt x="2030" y="515"/>
                  </a:lnTo>
                  <a:lnTo>
                    <a:pt x="2030" y="517"/>
                  </a:lnTo>
                  <a:lnTo>
                    <a:pt x="2028" y="519"/>
                  </a:lnTo>
                  <a:lnTo>
                    <a:pt x="2027" y="520"/>
                  </a:lnTo>
                  <a:lnTo>
                    <a:pt x="2027" y="522"/>
                  </a:lnTo>
                  <a:lnTo>
                    <a:pt x="2027" y="524"/>
                  </a:lnTo>
                  <a:lnTo>
                    <a:pt x="2025" y="525"/>
                  </a:lnTo>
                  <a:lnTo>
                    <a:pt x="2027" y="527"/>
                  </a:lnTo>
                  <a:lnTo>
                    <a:pt x="2015" y="527"/>
                  </a:lnTo>
                  <a:lnTo>
                    <a:pt x="2015" y="530"/>
                  </a:lnTo>
                  <a:lnTo>
                    <a:pt x="2015" y="533"/>
                  </a:lnTo>
                  <a:lnTo>
                    <a:pt x="2014" y="535"/>
                  </a:lnTo>
                  <a:lnTo>
                    <a:pt x="2014" y="537"/>
                  </a:lnTo>
                  <a:lnTo>
                    <a:pt x="2012" y="540"/>
                  </a:lnTo>
                  <a:lnTo>
                    <a:pt x="2010" y="543"/>
                  </a:lnTo>
                  <a:lnTo>
                    <a:pt x="2010" y="545"/>
                  </a:lnTo>
                  <a:lnTo>
                    <a:pt x="2009" y="547"/>
                  </a:lnTo>
                  <a:lnTo>
                    <a:pt x="2009" y="547"/>
                  </a:lnTo>
                  <a:lnTo>
                    <a:pt x="2007" y="548"/>
                  </a:lnTo>
                  <a:lnTo>
                    <a:pt x="2007" y="548"/>
                  </a:lnTo>
                  <a:lnTo>
                    <a:pt x="2005" y="550"/>
                  </a:lnTo>
                  <a:lnTo>
                    <a:pt x="2004" y="551"/>
                  </a:lnTo>
                  <a:lnTo>
                    <a:pt x="2002" y="551"/>
                  </a:lnTo>
                  <a:lnTo>
                    <a:pt x="2000" y="551"/>
                  </a:lnTo>
                  <a:lnTo>
                    <a:pt x="2000" y="553"/>
                  </a:lnTo>
                  <a:lnTo>
                    <a:pt x="1999" y="556"/>
                  </a:lnTo>
                  <a:lnTo>
                    <a:pt x="1999" y="560"/>
                  </a:lnTo>
                  <a:lnTo>
                    <a:pt x="1999" y="563"/>
                  </a:lnTo>
                  <a:lnTo>
                    <a:pt x="1984" y="563"/>
                  </a:lnTo>
                  <a:lnTo>
                    <a:pt x="1984" y="537"/>
                  </a:lnTo>
                  <a:lnTo>
                    <a:pt x="1964" y="537"/>
                  </a:lnTo>
                  <a:lnTo>
                    <a:pt x="1964" y="533"/>
                  </a:lnTo>
                  <a:lnTo>
                    <a:pt x="1964" y="532"/>
                  </a:lnTo>
                  <a:lnTo>
                    <a:pt x="1964" y="530"/>
                  </a:lnTo>
                  <a:lnTo>
                    <a:pt x="1964" y="527"/>
                  </a:lnTo>
                  <a:lnTo>
                    <a:pt x="1964" y="524"/>
                  </a:lnTo>
                  <a:lnTo>
                    <a:pt x="1964" y="522"/>
                  </a:lnTo>
                  <a:lnTo>
                    <a:pt x="1981" y="522"/>
                  </a:lnTo>
                  <a:lnTo>
                    <a:pt x="1981" y="501"/>
                  </a:lnTo>
                  <a:lnTo>
                    <a:pt x="1979" y="501"/>
                  </a:lnTo>
                  <a:lnTo>
                    <a:pt x="1979" y="499"/>
                  </a:lnTo>
                  <a:lnTo>
                    <a:pt x="1978" y="497"/>
                  </a:lnTo>
                  <a:lnTo>
                    <a:pt x="1978" y="496"/>
                  </a:lnTo>
                  <a:lnTo>
                    <a:pt x="1976" y="494"/>
                  </a:lnTo>
                  <a:lnTo>
                    <a:pt x="1976" y="494"/>
                  </a:lnTo>
                  <a:lnTo>
                    <a:pt x="1976" y="491"/>
                  </a:lnTo>
                  <a:lnTo>
                    <a:pt x="1976" y="488"/>
                  </a:lnTo>
                  <a:lnTo>
                    <a:pt x="1976" y="483"/>
                  </a:lnTo>
                  <a:lnTo>
                    <a:pt x="1976" y="481"/>
                  </a:lnTo>
                  <a:lnTo>
                    <a:pt x="1974" y="479"/>
                  </a:lnTo>
                  <a:lnTo>
                    <a:pt x="1974" y="478"/>
                  </a:lnTo>
                  <a:lnTo>
                    <a:pt x="1973" y="476"/>
                  </a:lnTo>
                  <a:lnTo>
                    <a:pt x="1973" y="475"/>
                  </a:lnTo>
                  <a:lnTo>
                    <a:pt x="1971" y="475"/>
                  </a:lnTo>
                  <a:lnTo>
                    <a:pt x="1969" y="473"/>
                  </a:lnTo>
                  <a:lnTo>
                    <a:pt x="1968" y="473"/>
                  </a:lnTo>
                  <a:lnTo>
                    <a:pt x="1964" y="470"/>
                  </a:lnTo>
                  <a:lnTo>
                    <a:pt x="1961" y="466"/>
                  </a:lnTo>
                  <a:lnTo>
                    <a:pt x="1960" y="463"/>
                  </a:lnTo>
                  <a:lnTo>
                    <a:pt x="1958" y="458"/>
                  </a:lnTo>
                  <a:lnTo>
                    <a:pt x="1956" y="457"/>
                  </a:lnTo>
                  <a:lnTo>
                    <a:pt x="1956" y="455"/>
                  </a:lnTo>
                  <a:lnTo>
                    <a:pt x="1955" y="453"/>
                  </a:lnTo>
                  <a:lnTo>
                    <a:pt x="1955" y="452"/>
                  </a:lnTo>
                  <a:lnTo>
                    <a:pt x="1953" y="450"/>
                  </a:lnTo>
                  <a:lnTo>
                    <a:pt x="1955" y="448"/>
                  </a:lnTo>
                  <a:lnTo>
                    <a:pt x="1956" y="447"/>
                  </a:lnTo>
                  <a:lnTo>
                    <a:pt x="1958" y="447"/>
                  </a:lnTo>
                  <a:close/>
                  <a:moveTo>
                    <a:pt x="1825" y="211"/>
                  </a:moveTo>
                  <a:lnTo>
                    <a:pt x="1827" y="211"/>
                  </a:lnTo>
                  <a:lnTo>
                    <a:pt x="1829" y="211"/>
                  </a:lnTo>
                  <a:lnTo>
                    <a:pt x="1830" y="213"/>
                  </a:lnTo>
                  <a:lnTo>
                    <a:pt x="1832" y="214"/>
                  </a:lnTo>
                  <a:lnTo>
                    <a:pt x="1835" y="218"/>
                  </a:lnTo>
                  <a:lnTo>
                    <a:pt x="1840" y="219"/>
                  </a:lnTo>
                  <a:lnTo>
                    <a:pt x="1842" y="221"/>
                  </a:lnTo>
                  <a:lnTo>
                    <a:pt x="1843" y="224"/>
                  </a:lnTo>
                  <a:lnTo>
                    <a:pt x="1845" y="226"/>
                  </a:lnTo>
                  <a:lnTo>
                    <a:pt x="1845" y="227"/>
                  </a:lnTo>
                  <a:lnTo>
                    <a:pt x="1845" y="229"/>
                  </a:lnTo>
                  <a:lnTo>
                    <a:pt x="1847" y="231"/>
                  </a:lnTo>
                  <a:lnTo>
                    <a:pt x="1848" y="232"/>
                  </a:lnTo>
                  <a:lnTo>
                    <a:pt x="1850" y="232"/>
                  </a:lnTo>
                  <a:lnTo>
                    <a:pt x="1852" y="232"/>
                  </a:lnTo>
                  <a:lnTo>
                    <a:pt x="1853" y="234"/>
                  </a:lnTo>
                  <a:lnTo>
                    <a:pt x="1853" y="236"/>
                  </a:lnTo>
                  <a:lnTo>
                    <a:pt x="1855" y="237"/>
                  </a:lnTo>
                  <a:lnTo>
                    <a:pt x="1858" y="237"/>
                  </a:lnTo>
                  <a:lnTo>
                    <a:pt x="1860" y="239"/>
                  </a:lnTo>
                  <a:lnTo>
                    <a:pt x="1861" y="239"/>
                  </a:lnTo>
                  <a:lnTo>
                    <a:pt x="1863" y="239"/>
                  </a:lnTo>
                  <a:lnTo>
                    <a:pt x="1865" y="241"/>
                  </a:lnTo>
                  <a:lnTo>
                    <a:pt x="1865" y="242"/>
                  </a:lnTo>
                  <a:lnTo>
                    <a:pt x="1866" y="244"/>
                  </a:lnTo>
                  <a:lnTo>
                    <a:pt x="1868" y="245"/>
                  </a:lnTo>
                  <a:lnTo>
                    <a:pt x="1868" y="247"/>
                  </a:lnTo>
                  <a:lnTo>
                    <a:pt x="1868" y="249"/>
                  </a:lnTo>
                  <a:lnTo>
                    <a:pt x="1861" y="249"/>
                  </a:lnTo>
                  <a:lnTo>
                    <a:pt x="1860" y="249"/>
                  </a:lnTo>
                  <a:lnTo>
                    <a:pt x="1858" y="247"/>
                  </a:lnTo>
                  <a:lnTo>
                    <a:pt x="1856" y="247"/>
                  </a:lnTo>
                  <a:lnTo>
                    <a:pt x="1855" y="245"/>
                  </a:lnTo>
                  <a:lnTo>
                    <a:pt x="1852" y="244"/>
                  </a:lnTo>
                  <a:lnTo>
                    <a:pt x="1848" y="242"/>
                  </a:lnTo>
                  <a:lnTo>
                    <a:pt x="1845" y="241"/>
                  </a:lnTo>
                  <a:lnTo>
                    <a:pt x="1842" y="239"/>
                  </a:lnTo>
                  <a:lnTo>
                    <a:pt x="1838" y="237"/>
                  </a:lnTo>
                  <a:lnTo>
                    <a:pt x="1835" y="236"/>
                  </a:lnTo>
                  <a:lnTo>
                    <a:pt x="1834" y="234"/>
                  </a:lnTo>
                  <a:lnTo>
                    <a:pt x="1832" y="232"/>
                  </a:lnTo>
                  <a:lnTo>
                    <a:pt x="1830" y="232"/>
                  </a:lnTo>
                  <a:lnTo>
                    <a:pt x="1830" y="231"/>
                  </a:lnTo>
                  <a:lnTo>
                    <a:pt x="1830" y="227"/>
                  </a:lnTo>
                  <a:lnTo>
                    <a:pt x="1830" y="224"/>
                  </a:lnTo>
                  <a:lnTo>
                    <a:pt x="1829" y="223"/>
                  </a:lnTo>
                  <a:lnTo>
                    <a:pt x="1827" y="221"/>
                  </a:lnTo>
                  <a:lnTo>
                    <a:pt x="1825" y="219"/>
                  </a:lnTo>
                  <a:lnTo>
                    <a:pt x="1824" y="219"/>
                  </a:lnTo>
                  <a:lnTo>
                    <a:pt x="1822" y="216"/>
                  </a:lnTo>
                  <a:lnTo>
                    <a:pt x="1820" y="213"/>
                  </a:lnTo>
                  <a:lnTo>
                    <a:pt x="1825" y="211"/>
                  </a:lnTo>
                  <a:close/>
                  <a:moveTo>
                    <a:pt x="85" y="92"/>
                  </a:moveTo>
                  <a:lnTo>
                    <a:pt x="89" y="92"/>
                  </a:lnTo>
                  <a:lnTo>
                    <a:pt x="92" y="93"/>
                  </a:lnTo>
                  <a:lnTo>
                    <a:pt x="95" y="95"/>
                  </a:lnTo>
                  <a:lnTo>
                    <a:pt x="98" y="98"/>
                  </a:lnTo>
                  <a:lnTo>
                    <a:pt x="100" y="98"/>
                  </a:lnTo>
                  <a:lnTo>
                    <a:pt x="102" y="100"/>
                  </a:lnTo>
                  <a:lnTo>
                    <a:pt x="103" y="101"/>
                  </a:lnTo>
                  <a:lnTo>
                    <a:pt x="105" y="103"/>
                  </a:lnTo>
                  <a:lnTo>
                    <a:pt x="105" y="106"/>
                  </a:lnTo>
                  <a:lnTo>
                    <a:pt x="105" y="110"/>
                  </a:lnTo>
                  <a:lnTo>
                    <a:pt x="105" y="114"/>
                  </a:lnTo>
                  <a:lnTo>
                    <a:pt x="105" y="121"/>
                  </a:lnTo>
                  <a:lnTo>
                    <a:pt x="105" y="126"/>
                  </a:lnTo>
                  <a:lnTo>
                    <a:pt x="107" y="129"/>
                  </a:lnTo>
                  <a:lnTo>
                    <a:pt x="107" y="132"/>
                  </a:lnTo>
                  <a:lnTo>
                    <a:pt x="108" y="137"/>
                  </a:lnTo>
                  <a:lnTo>
                    <a:pt x="108" y="141"/>
                  </a:lnTo>
                  <a:lnTo>
                    <a:pt x="107" y="144"/>
                  </a:lnTo>
                  <a:lnTo>
                    <a:pt x="107" y="147"/>
                  </a:lnTo>
                  <a:lnTo>
                    <a:pt x="105" y="147"/>
                  </a:lnTo>
                  <a:lnTo>
                    <a:pt x="103" y="149"/>
                  </a:lnTo>
                  <a:lnTo>
                    <a:pt x="102" y="149"/>
                  </a:lnTo>
                  <a:lnTo>
                    <a:pt x="100" y="150"/>
                  </a:lnTo>
                  <a:lnTo>
                    <a:pt x="100" y="150"/>
                  </a:lnTo>
                  <a:lnTo>
                    <a:pt x="100" y="154"/>
                  </a:lnTo>
                  <a:lnTo>
                    <a:pt x="100" y="157"/>
                  </a:lnTo>
                  <a:lnTo>
                    <a:pt x="102" y="159"/>
                  </a:lnTo>
                  <a:lnTo>
                    <a:pt x="102" y="160"/>
                  </a:lnTo>
                  <a:lnTo>
                    <a:pt x="102" y="167"/>
                  </a:lnTo>
                  <a:lnTo>
                    <a:pt x="102" y="168"/>
                  </a:lnTo>
                  <a:lnTo>
                    <a:pt x="100" y="172"/>
                  </a:lnTo>
                  <a:lnTo>
                    <a:pt x="98" y="173"/>
                  </a:lnTo>
                  <a:lnTo>
                    <a:pt x="97" y="177"/>
                  </a:lnTo>
                  <a:lnTo>
                    <a:pt x="95" y="180"/>
                  </a:lnTo>
                  <a:lnTo>
                    <a:pt x="95" y="183"/>
                  </a:lnTo>
                  <a:lnTo>
                    <a:pt x="95" y="187"/>
                  </a:lnTo>
                  <a:lnTo>
                    <a:pt x="97" y="190"/>
                  </a:lnTo>
                  <a:lnTo>
                    <a:pt x="98" y="195"/>
                  </a:lnTo>
                  <a:lnTo>
                    <a:pt x="100" y="198"/>
                  </a:lnTo>
                  <a:lnTo>
                    <a:pt x="98" y="200"/>
                  </a:lnTo>
                  <a:lnTo>
                    <a:pt x="97" y="201"/>
                  </a:lnTo>
                  <a:lnTo>
                    <a:pt x="95" y="201"/>
                  </a:lnTo>
                  <a:lnTo>
                    <a:pt x="94" y="203"/>
                  </a:lnTo>
                  <a:lnTo>
                    <a:pt x="92" y="205"/>
                  </a:lnTo>
                  <a:lnTo>
                    <a:pt x="89" y="206"/>
                  </a:lnTo>
                  <a:lnTo>
                    <a:pt x="85" y="208"/>
                  </a:lnTo>
                  <a:lnTo>
                    <a:pt x="84" y="209"/>
                  </a:lnTo>
                  <a:lnTo>
                    <a:pt x="82" y="209"/>
                  </a:lnTo>
                  <a:lnTo>
                    <a:pt x="80" y="211"/>
                  </a:lnTo>
                  <a:lnTo>
                    <a:pt x="79" y="213"/>
                  </a:lnTo>
                  <a:lnTo>
                    <a:pt x="79" y="216"/>
                  </a:lnTo>
                  <a:lnTo>
                    <a:pt x="79" y="221"/>
                  </a:lnTo>
                  <a:lnTo>
                    <a:pt x="79" y="226"/>
                  </a:lnTo>
                  <a:lnTo>
                    <a:pt x="80" y="229"/>
                  </a:lnTo>
                  <a:lnTo>
                    <a:pt x="80" y="234"/>
                  </a:lnTo>
                  <a:lnTo>
                    <a:pt x="79" y="237"/>
                  </a:lnTo>
                  <a:lnTo>
                    <a:pt x="79" y="241"/>
                  </a:lnTo>
                  <a:lnTo>
                    <a:pt x="77" y="242"/>
                  </a:lnTo>
                  <a:lnTo>
                    <a:pt x="76" y="244"/>
                  </a:lnTo>
                  <a:lnTo>
                    <a:pt x="74" y="247"/>
                  </a:lnTo>
                  <a:lnTo>
                    <a:pt x="71" y="249"/>
                  </a:lnTo>
                  <a:lnTo>
                    <a:pt x="71" y="250"/>
                  </a:lnTo>
                  <a:lnTo>
                    <a:pt x="69" y="254"/>
                  </a:lnTo>
                  <a:lnTo>
                    <a:pt x="69" y="257"/>
                  </a:lnTo>
                  <a:lnTo>
                    <a:pt x="67" y="262"/>
                  </a:lnTo>
                  <a:lnTo>
                    <a:pt x="69" y="267"/>
                  </a:lnTo>
                  <a:lnTo>
                    <a:pt x="69" y="270"/>
                  </a:lnTo>
                  <a:lnTo>
                    <a:pt x="69" y="275"/>
                  </a:lnTo>
                  <a:lnTo>
                    <a:pt x="69" y="278"/>
                  </a:lnTo>
                  <a:lnTo>
                    <a:pt x="69" y="281"/>
                  </a:lnTo>
                  <a:lnTo>
                    <a:pt x="67" y="285"/>
                  </a:lnTo>
                  <a:lnTo>
                    <a:pt x="66" y="288"/>
                  </a:lnTo>
                  <a:lnTo>
                    <a:pt x="64" y="291"/>
                  </a:lnTo>
                  <a:lnTo>
                    <a:pt x="62" y="293"/>
                  </a:lnTo>
                  <a:lnTo>
                    <a:pt x="61" y="295"/>
                  </a:lnTo>
                  <a:lnTo>
                    <a:pt x="58" y="296"/>
                  </a:lnTo>
                  <a:lnTo>
                    <a:pt x="53" y="296"/>
                  </a:lnTo>
                  <a:lnTo>
                    <a:pt x="48" y="296"/>
                  </a:lnTo>
                  <a:lnTo>
                    <a:pt x="46" y="296"/>
                  </a:lnTo>
                  <a:lnTo>
                    <a:pt x="44" y="298"/>
                  </a:lnTo>
                  <a:lnTo>
                    <a:pt x="41" y="298"/>
                  </a:lnTo>
                  <a:lnTo>
                    <a:pt x="38" y="296"/>
                  </a:lnTo>
                  <a:lnTo>
                    <a:pt x="36" y="296"/>
                  </a:lnTo>
                  <a:lnTo>
                    <a:pt x="33" y="296"/>
                  </a:lnTo>
                  <a:lnTo>
                    <a:pt x="30" y="296"/>
                  </a:lnTo>
                  <a:lnTo>
                    <a:pt x="28" y="295"/>
                  </a:lnTo>
                  <a:lnTo>
                    <a:pt x="28" y="293"/>
                  </a:lnTo>
                  <a:lnTo>
                    <a:pt x="26" y="291"/>
                  </a:lnTo>
                  <a:lnTo>
                    <a:pt x="26" y="291"/>
                  </a:lnTo>
                  <a:lnTo>
                    <a:pt x="22" y="291"/>
                  </a:lnTo>
                  <a:lnTo>
                    <a:pt x="18" y="291"/>
                  </a:lnTo>
                  <a:lnTo>
                    <a:pt x="13" y="291"/>
                  </a:lnTo>
                  <a:lnTo>
                    <a:pt x="10" y="291"/>
                  </a:lnTo>
                  <a:lnTo>
                    <a:pt x="7" y="291"/>
                  </a:lnTo>
                  <a:lnTo>
                    <a:pt x="7" y="286"/>
                  </a:lnTo>
                  <a:lnTo>
                    <a:pt x="7" y="283"/>
                  </a:lnTo>
                  <a:lnTo>
                    <a:pt x="7" y="278"/>
                  </a:lnTo>
                  <a:lnTo>
                    <a:pt x="7" y="277"/>
                  </a:lnTo>
                  <a:lnTo>
                    <a:pt x="7" y="275"/>
                  </a:lnTo>
                  <a:lnTo>
                    <a:pt x="5" y="272"/>
                  </a:lnTo>
                  <a:lnTo>
                    <a:pt x="5" y="267"/>
                  </a:lnTo>
                  <a:lnTo>
                    <a:pt x="5" y="263"/>
                  </a:lnTo>
                  <a:lnTo>
                    <a:pt x="4" y="260"/>
                  </a:lnTo>
                  <a:lnTo>
                    <a:pt x="4" y="257"/>
                  </a:lnTo>
                  <a:lnTo>
                    <a:pt x="2" y="254"/>
                  </a:lnTo>
                  <a:lnTo>
                    <a:pt x="0" y="250"/>
                  </a:lnTo>
                  <a:lnTo>
                    <a:pt x="0" y="247"/>
                  </a:lnTo>
                  <a:lnTo>
                    <a:pt x="2" y="245"/>
                  </a:lnTo>
                  <a:lnTo>
                    <a:pt x="4" y="244"/>
                  </a:lnTo>
                  <a:lnTo>
                    <a:pt x="5" y="242"/>
                  </a:lnTo>
                  <a:lnTo>
                    <a:pt x="5" y="241"/>
                  </a:lnTo>
                  <a:lnTo>
                    <a:pt x="5" y="237"/>
                  </a:lnTo>
                  <a:lnTo>
                    <a:pt x="5" y="232"/>
                  </a:lnTo>
                  <a:lnTo>
                    <a:pt x="5" y="229"/>
                  </a:lnTo>
                  <a:lnTo>
                    <a:pt x="7" y="226"/>
                  </a:lnTo>
                  <a:lnTo>
                    <a:pt x="8" y="223"/>
                  </a:lnTo>
                  <a:lnTo>
                    <a:pt x="10" y="219"/>
                  </a:lnTo>
                  <a:lnTo>
                    <a:pt x="12" y="216"/>
                  </a:lnTo>
                  <a:lnTo>
                    <a:pt x="13" y="216"/>
                  </a:lnTo>
                  <a:lnTo>
                    <a:pt x="15" y="216"/>
                  </a:lnTo>
                  <a:lnTo>
                    <a:pt x="17" y="216"/>
                  </a:lnTo>
                  <a:lnTo>
                    <a:pt x="18" y="216"/>
                  </a:lnTo>
                  <a:lnTo>
                    <a:pt x="18" y="214"/>
                  </a:lnTo>
                  <a:lnTo>
                    <a:pt x="18" y="211"/>
                  </a:lnTo>
                  <a:lnTo>
                    <a:pt x="18" y="209"/>
                  </a:lnTo>
                  <a:lnTo>
                    <a:pt x="18" y="206"/>
                  </a:lnTo>
                  <a:lnTo>
                    <a:pt x="18" y="203"/>
                  </a:lnTo>
                  <a:lnTo>
                    <a:pt x="17" y="201"/>
                  </a:lnTo>
                  <a:lnTo>
                    <a:pt x="17" y="200"/>
                  </a:lnTo>
                  <a:lnTo>
                    <a:pt x="15" y="198"/>
                  </a:lnTo>
                  <a:lnTo>
                    <a:pt x="13" y="196"/>
                  </a:lnTo>
                  <a:lnTo>
                    <a:pt x="13" y="193"/>
                  </a:lnTo>
                  <a:lnTo>
                    <a:pt x="13" y="188"/>
                  </a:lnTo>
                  <a:lnTo>
                    <a:pt x="13" y="185"/>
                  </a:lnTo>
                  <a:lnTo>
                    <a:pt x="13" y="182"/>
                  </a:lnTo>
                  <a:lnTo>
                    <a:pt x="12" y="180"/>
                  </a:lnTo>
                  <a:lnTo>
                    <a:pt x="12" y="178"/>
                  </a:lnTo>
                  <a:lnTo>
                    <a:pt x="13" y="175"/>
                  </a:lnTo>
                  <a:lnTo>
                    <a:pt x="15" y="172"/>
                  </a:lnTo>
                  <a:lnTo>
                    <a:pt x="17" y="168"/>
                  </a:lnTo>
                  <a:lnTo>
                    <a:pt x="18" y="165"/>
                  </a:lnTo>
                  <a:lnTo>
                    <a:pt x="18" y="159"/>
                  </a:lnTo>
                  <a:lnTo>
                    <a:pt x="18" y="157"/>
                  </a:lnTo>
                  <a:lnTo>
                    <a:pt x="18" y="155"/>
                  </a:lnTo>
                  <a:lnTo>
                    <a:pt x="18" y="152"/>
                  </a:lnTo>
                  <a:lnTo>
                    <a:pt x="20" y="152"/>
                  </a:lnTo>
                  <a:lnTo>
                    <a:pt x="22" y="150"/>
                  </a:lnTo>
                  <a:lnTo>
                    <a:pt x="25" y="149"/>
                  </a:lnTo>
                  <a:lnTo>
                    <a:pt x="30" y="147"/>
                  </a:lnTo>
                  <a:lnTo>
                    <a:pt x="36" y="147"/>
                  </a:lnTo>
                  <a:lnTo>
                    <a:pt x="41" y="147"/>
                  </a:lnTo>
                  <a:lnTo>
                    <a:pt x="46" y="147"/>
                  </a:lnTo>
                  <a:lnTo>
                    <a:pt x="49" y="147"/>
                  </a:lnTo>
                  <a:lnTo>
                    <a:pt x="51" y="147"/>
                  </a:lnTo>
                  <a:lnTo>
                    <a:pt x="54" y="147"/>
                  </a:lnTo>
                  <a:lnTo>
                    <a:pt x="56" y="147"/>
                  </a:lnTo>
                  <a:lnTo>
                    <a:pt x="58" y="144"/>
                  </a:lnTo>
                  <a:lnTo>
                    <a:pt x="59" y="141"/>
                  </a:lnTo>
                  <a:lnTo>
                    <a:pt x="59" y="137"/>
                  </a:lnTo>
                  <a:lnTo>
                    <a:pt x="61" y="134"/>
                  </a:lnTo>
                  <a:lnTo>
                    <a:pt x="62" y="132"/>
                  </a:lnTo>
                  <a:lnTo>
                    <a:pt x="64" y="132"/>
                  </a:lnTo>
                  <a:lnTo>
                    <a:pt x="66" y="132"/>
                  </a:lnTo>
                  <a:lnTo>
                    <a:pt x="67" y="132"/>
                  </a:lnTo>
                  <a:lnTo>
                    <a:pt x="67" y="131"/>
                  </a:lnTo>
                  <a:lnTo>
                    <a:pt x="67" y="128"/>
                  </a:lnTo>
                  <a:lnTo>
                    <a:pt x="67" y="126"/>
                  </a:lnTo>
                  <a:lnTo>
                    <a:pt x="67" y="123"/>
                  </a:lnTo>
                  <a:lnTo>
                    <a:pt x="69" y="119"/>
                  </a:lnTo>
                  <a:lnTo>
                    <a:pt x="71" y="118"/>
                  </a:lnTo>
                  <a:lnTo>
                    <a:pt x="72" y="116"/>
                  </a:lnTo>
                  <a:lnTo>
                    <a:pt x="76" y="114"/>
                  </a:lnTo>
                  <a:lnTo>
                    <a:pt x="77" y="113"/>
                  </a:lnTo>
                  <a:lnTo>
                    <a:pt x="79" y="110"/>
                  </a:lnTo>
                  <a:lnTo>
                    <a:pt x="80" y="108"/>
                  </a:lnTo>
                  <a:lnTo>
                    <a:pt x="84" y="106"/>
                  </a:lnTo>
                  <a:lnTo>
                    <a:pt x="85" y="106"/>
                  </a:lnTo>
                  <a:lnTo>
                    <a:pt x="85" y="105"/>
                  </a:lnTo>
                  <a:lnTo>
                    <a:pt x="85" y="101"/>
                  </a:lnTo>
                  <a:lnTo>
                    <a:pt x="85" y="100"/>
                  </a:lnTo>
                  <a:lnTo>
                    <a:pt x="85" y="98"/>
                  </a:lnTo>
                  <a:lnTo>
                    <a:pt x="85" y="95"/>
                  </a:lnTo>
                  <a:lnTo>
                    <a:pt x="85" y="92"/>
                  </a:lnTo>
                  <a:close/>
                  <a:moveTo>
                    <a:pt x="1313" y="72"/>
                  </a:moveTo>
                  <a:lnTo>
                    <a:pt x="1310" y="74"/>
                  </a:lnTo>
                  <a:lnTo>
                    <a:pt x="1311" y="74"/>
                  </a:lnTo>
                  <a:lnTo>
                    <a:pt x="1313" y="72"/>
                  </a:lnTo>
                  <a:close/>
                  <a:moveTo>
                    <a:pt x="1323" y="72"/>
                  </a:moveTo>
                  <a:lnTo>
                    <a:pt x="1329" y="74"/>
                  </a:lnTo>
                  <a:lnTo>
                    <a:pt x="1329" y="80"/>
                  </a:lnTo>
                  <a:lnTo>
                    <a:pt x="1326" y="80"/>
                  </a:lnTo>
                  <a:lnTo>
                    <a:pt x="1323" y="80"/>
                  </a:lnTo>
                  <a:lnTo>
                    <a:pt x="1320" y="80"/>
                  </a:lnTo>
                  <a:lnTo>
                    <a:pt x="1316" y="80"/>
                  </a:lnTo>
                  <a:lnTo>
                    <a:pt x="1315" y="82"/>
                  </a:lnTo>
                  <a:lnTo>
                    <a:pt x="1313" y="82"/>
                  </a:lnTo>
                  <a:lnTo>
                    <a:pt x="1311" y="83"/>
                  </a:lnTo>
                  <a:lnTo>
                    <a:pt x="1308" y="82"/>
                  </a:lnTo>
                  <a:lnTo>
                    <a:pt x="1306" y="80"/>
                  </a:lnTo>
                  <a:lnTo>
                    <a:pt x="1306" y="78"/>
                  </a:lnTo>
                  <a:lnTo>
                    <a:pt x="1306" y="77"/>
                  </a:lnTo>
                  <a:lnTo>
                    <a:pt x="1306" y="75"/>
                  </a:lnTo>
                  <a:lnTo>
                    <a:pt x="1308" y="75"/>
                  </a:lnTo>
                  <a:lnTo>
                    <a:pt x="1310" y="74"/>
                  </a:lnTo>
                  <a:lnTo>
                    <a:pt x="1313" y="74"/>
                  </a:lnTo>
                  <a:lnTo>
                    <a:pt x="1316" y="74"/>
                  </a:lnTo>
                  <a:lnTo>
                    <a:pt x="1320" y="72"/>
                  </a:lnTo>
                  <a:lnTo>
                    <a:pt x="1323" y="72"/>
                  </a:lnTo>
                  <a:close/>
                  <a:moveTo>
                    <a:pt x="1346" y="70"/>
                  </a:moveTo>
                  <a:lnTo>
                    <a:pt x="1347" y="70"/>
                  </a:lnTo>
                  <a:lnTo>
                    <a:pt x="1351" y="72"/>
                  </a:lnTo>
                  <a:lnTo>
                    <a:pt x="1352" y="72"/>
                  </a:lnTo>
                  <a:lnTo>
                    <a:pt x="1354" y="74"/>
                  </a:lnTo>
                  <a:lnTo>
                    <a:pt x="1357" y="75"/>
                  </a:lnTo>
                  <a:lnTo>
                    <a:pt x="1359" y="75"/>
                  </a:lnTo>
                  <a:lnTo>
                    <a:pt x="1360" y="77"/>
                  </a:lnTo>
                  <a:lnTo>
                    <a:pt x="1362" y="77"/>
                  </a:lnTo>
                  <a:lnTo>
                    <a:pt x="1364" y="77"/>
                  </a:lnTo>
                  <a:lnTo>
                    <a:pt x="1365" y="77"/>
                  </a:lnTo>
                  <a:lnTo>
                    <a:pt x="1367" y="78"/>
                  </a:lnTo>
                  <a:lnTo>
                    <a:pt x="1367" y="78"/>
                  </a:lnTo>
                  <a:lnTo>
                    <a:pt x="1369" y="80"/>
                  </a:lnTo>
                  <a:lnTo>
                    <a:pt x="1370" y="82"/>
                  </a:lnTo>
                  <a:lnTo>
                    <a:pt x="1372" y="82"/>
                  </a:lnTo>
                  <a:lnTo>
                    <a:pt x="1374" y="82"/>
                  </a:lnTo>
                  <a:lnTo>
                    <a:pt x="1377" y="82"/>
                  </a:lnTo>
                  <a:lnTo>
                    <a:pt x="1378" y="82"/>
                  </a:lnTo>
                  <a:lnTo>
                    <a:pt x="1378" y="83"/>
                  </a:lnTo>
                  <a:lnTo>
                    <a:pt x="1382" y="83"/>
                  </a:lnTo>
                  <a:lnTo>
                    <a:pt x="1383" y="85"/>
                  </a:lnTo>
                  <a:lnTo>
                    <a:pt x="1387" y="85"/>
                  </a:lnTo>
                  <a:lnTo>
                    <a:pt x="1390" y="85"/>
                  </a:lnTo>
                  <a:lnTo>
                    <a:pt x="1393" y="85"/>
                  </a:lnTo>
                  <a:lnTo>
                    <a:pt x="1396" y="85"/>
                  </a:lnTo>
                  <a:lnTo>
                    <a:pt x="1400" y="85"/>
                  </a:lnTo>
                  <a:lnTo>
                    <a:pt x="1403" y="87"/>
                  </a:lnTo>
                  <a:lnTo>
                    <a:pt x="1406" y="87"/>
                  </a:lnTo>
                  <a:lnTo>
                    <a:pt x="1410" y="88"/>
                  </a:lnTo>
                  <a:lnTo>
                    <a:pt x="1413" y="88"/>
                  </a:lnTo>
                  <a:lnTo>
                    <a:pt x="1413" y="88"/>
                  </a:lnTo>
                  <a:lnTo>
                    <a:pt x="1413" y="90"/>
                  </a:lnTo>
                  <a:lnTo>
                    <a:pt x="1410" y="93"/>
                  </a:lnTo>
                  <a:lnTo>
                    <a:pt x="1408" y="95"/>
                  </a:lnTo>
                  <a:lnTo>
                    <a:pt x="1406" y="96"/>
                  </a:lnTo>
                  <a:lnTo>
                    <a:pt x="1403" y="100"/>
                  </a:lnTo>
                  <a:lnTo>
                    <a:pt x="1403" y="101"/>
                  </a:lnTo>
                  <a:lnTo>
                    <a:pt x="1401" y="103"/>
                  </a:lnTo>
                  <a:lnTo>
                    <a:pt x="1401" y="105"/>
                  </a:lnTo>
                  <a:lnTo>
                    <a:pt x="1400" y="106"/>
                  </a:lnTo>
                  <a:lnTo>
                    <a:pt x="1400" y="106"/>
                  </a:lnTo>
                  <a:lnTo>
                    <a:pt x="1398" y="108"/>
                  </a:lnTo>
                  <a:lnTo>
                    <a:pt x="1396" y="108"/>
                  </a:lnTo>
                  <a:lnTo>
                    <a:pt x="1396" y="110"/>
                  </a:lnTo>
                  <a:lnTo>
                    <a:pt x="1396" y="111"/>
                  </a:lnTo>
                  <a:lnTo>
                    <a:pt x="1396" y="113"/>
                  </a:lnTo>
                  <a:lnTo>
                    <a:pt x="1396" y="114"/>
                  </a:lnTo>
                  <a:lnTo>
                    <a:pt x="1398" y="116"/>
                  </a:lnTo>
                  <a:lnTo>
                    <a:pt x="1398" y="118"/>
                  </a:lnTo>
                  <a:lnTo>
                    <a:pt x="1398" y="119"/>
                  </a:lnTo>
                  <a:lnTo>
                    <a:pt x="1398" y="121"/>
                  </a:lnTo>
                  <a:lnTo>
                    <a:pt x="1398" y="124"/>
                  </a:lnTo>
                  <a:lnTo>
                    <a:pt x="1396" y="128"/>
                  </a:lnTo>
                  <a:lnTo>
                    <a:pt x="1398" y="129"/>
                  </a:lnTo>
                  <a:lnTo>
                    <a:pt x="1398" y="131"/>
                  </a:lnTo>
                  <a:lnTo>
                    <a:pt x="1398" y="132"/>
                  </a:lnTo>
                  <a:lnTo>
                    <a:pt x="1396" y="132"/>
                  </a:lnTo>
                  <a:lnTo>
                    <a:pt x="1398" y="134"/>
                  </a:lnTo>
                  <a:lnTo>
                    <a:pt x="1400" y="136"/>
                  </a:lnTo>
                  <a:lnTo>
                    <a:pt x="1401" y="136"/>
                  </a:lnTo>
                  <a:lnTo>
                    <a:pt x="1403" y="137"/>
                  </a:lnTo>
                  <a:lnTo>
                    <a:pt x="1406" y="137"/>
                  </a:lnTo>
                  <a:lnTo>
                    <a:pt x="1408" y="137"/>
                  </a:lnTo>
                  <a:lnTo>
                    <a:pt x="1410" y="137"/>
                  </a:lnTo>
                  <a:lnTo>
                    <a:pt x="1411" y="137"/>
                  </a:lnTo>
                  <a:lnTo>
                    <a:pt x="1413" y="137"/>
                  </a:lnTo>
                  <a:lnTo>
                    <a:pt x="1414" y="137"/>
                  </a:lnTo>
                  <a:lnTo>
                    <a:pt x="1414" y="139"/>
                  </a:lnTo>
                  <a:lnTo>
                    <a:pt x="1416" y="141"/>
                  </a:lnTo>
                  <a:lnTo>
                    <a:pt x="1416" y="144"/>
                  </a:lnTo>
                  <a:lnTo>
                    <a:pt x="1418" y="146"/>
                  </a:lnTo>
                  <a:lnTo>
                    <a:pt x="1419" y="149"/>
                  </a:lnTo>
                  <a:lnTo>
                    <a:pt x="1423" y="149"/>
                  </a:lnTo>
                  <a:lnTo>
                    <a:pt x="1424" y="149"/>
                  </a:lnTo>
                  <a:lnTo>
                    <a:pt x="1428" y="150"/>
                  </a:lnTo>
                  <a:lnTo>
                    <a:pt x="1432" y="152"/>
                  </a:lnTo>
                  <a:lnTo>
                    <a:pt x="1436" y="155"/>
                  </a:lnTo>
                  <a:lnTo>
                    <a:pt x="1439" y="157"/>
                  </a:lnTo>
                  <a:lnTo>
                    <a:pt x="1442" y="160"/>
                  </a:lnTo>
                  <a:lnTo>
                    <a:pt x="1444" y="162"/>
                  </a:lnTo>
                  <a:lnTo>
                    <a:pt x="1446" y="164"/>
                  </a:lnTo>
                  <a:lnTo>
                    <a:pt x="1446" y="165"/>
                  </a:lnTo>
                  <a:lnTo>
                    <a:pt x="1446" y="167"/>
                  </a:lnTo>
                  <a:lnTo>
                    <a:pt x="1447" y="167"/>
                  </a:lnTo>
                  <a:lnTo>
                    <a:pt x="1449" y="168"/>
                  </a:lnTo>
                  <a:lnTo>
                    <a:pt x="1450" y="170"/>
                  </a:lnTo>
                  <a:lnTo>
                    <a:pt x="1452" y="170"/>
                  </a:lnTo>
                  <a:lnTo>
                    <a:pt x="1454" y="170"/>
                  </a:lnTo>
                  <a:lnTo>
                    <a:pt x="1455" y="170"/>
                  </a:lnTo>
                  <a:lnTo>
                    <a:pt x="1459" y="172"/>
                  </a:lnTo>
                  <a:lnTo>
                    <a:pt x="1460" y="172"/>
                  </a:lnTo>
                  <a:lnTo>
                    <a:pt x="1464" y="172"/>
                  </a:lnTo>
                  <a:lnTo>
                    <a:pt x="1465" y="172"/>
                  </a:lnTo>
                  <a:lnTo>
                    <a:pt x="1468" y="172"/>
                  </a:lnTo>
                  <a:lnTo>
                    <a:pt x="1470" y="170"/>
                  </a:lnTo>
                  <a:lnTo>
                    <a:pt x="1472" y="168"/>
                  </a:lnTo>
                  <a:lnTo>
                    <a:pt x="1473" y="168"/>
                  </a:lnTo>
                  <a:lnTo>
                    <a:pt x="1475" y="167"/>
                  </a:lnTo>
                  <a:lnTo>
                    <a:pt x="1475" y="165"/>
                  </a:lnTo>
                  <a:lnTo>
                    <a:pt x="1477" y="164"/>
                  </a:lnTo>
                  <a:lnTo>
                    <a:pt x="1477" y="136"/>
                  </a:lnTo>
                  <a:lnTo>
                    <a:pt x="1477" y="136"/>
                  </a:lnTo>
                  <a:lnTo>
                    <a:pt x="1477" y="134"/>
                  </a:lnTo>
                  <a:lnTo>
                    <a:pt x="1478" y="132"/>
                  </a:lnTo>
                  <a:lnTo>
                    <a:pt x="1480" y="131"/>
                  </a:lnTo>
                  <a:lnTo>
                    <a:pt x="1480" y="129"/>
                  </a:lnTo>
                  <a:lnTo>
                    <a:pt x="1480" y="128"/>
                  </a:lnTo>
                  <a:lnTo>
                    <a:pt x="1480" y="124"/>
                  </a:lnTo>
                  <a:lnTo>
                    <a:pt x="1480" y="118"/>
                  </a:lnTo>
                  <a:lnTo>
                    <a:pt x="1482" y="114"/>
                  </a:lnTo>
                  <a:lnTo>
                    <a:pt x="1480" y="111"/>
                  </a:lnTo>
                  <a:lnTo>
                    <a:pt x="1480" y="111"/>
                  </a:lnTo>
                  <a:lnTo>
                    <a:pt x="1478" y="110"/>
                  </a:lnTo>
                  <a:lnTo>
                    <a:pt x="1478" y="110"/>
                  </a:lnTo>
                  <a:lnTo>
                    <a:pt x="1478" y="106"/>
                  </a:lnTo>
                  <a:lnTo>
                    <a:pt x="1478" y="103"/>
                  </a:lnTo>
                  <a:lnTo>
                    <a:pt x="1478" y="100"/>
                  </a:lnTo>
                  <a:lnTo>
                    <a:pt x="1480" y="98"/>
                  </a:lnTo>
                  <a:lnTo>
                    <a:pt x="1482" y="96"/>
                  </a:lnTo>
                  <a:lnTo>
                    <a:pt x="1483" y="93"/>
                  </a:lnTo>
                  <a:lnTo>
                    <a:pt x="1485" y="90"/>
                  </a:lnTo>
                  <a:lnTo>
                    <a:pt x="1487" y="88"/>
                  </a:lnTo>
                  <a:lnTo>
                    <a:pt x="1488" y="87"/>
                  </a:lnTo>
                  <a:lnTo>
                    <a:pt x="1488" y="85"/>
                  </a:lnTo>
                  <a:lnTo>
                    <a:pt x="1490" y="85"/>
                  </a:lnTo>
                  <a:lnTo>
                    <a:pt x="1490" y="83"/>
                  </a:lnTo>
                  <a:lnTo>
                    <a:pt x="1490" y="80"/>
                  </a:lnTo>
                  <a:lnTo>
                    <a:pt x="1491" y="77"/>
                  </a:lnTo>
                  <a:lnTo>
                    <a:pt x="1491" y="74"/>
                  </a:lnTo>
                  <a:lnTo>
                    <a:pt x="1491" y="70"/>
                  </a:lnTo>
                  <a:lnTo>
                    <a:pt x="1493" y="70"/>
                  </a:lnTo>
                  <a:lnTo>
                    <a:pt x="1495" y="70"/>
                  </a:lnTo>
                  <a:lnTo>
                    <a:pt x="1498" y="74"/>
                  </a:lnTo>
                  <a:lnTo>
                    <a:pt x="1500" y="77"/>
                  </a:lnTo>
                  <a:lnTo>
                    <a:pt x="1501" y="80"/>
                  </a:lnTo>
                  <a:lnTo>
                    <a:pt x="1501" y="83"/>
                  </a:lnTo>
                  <a:lnTo>
                    <a:pt x="1501" y="87"/>
                  </a:lnTo>
                  <a:lnTo>
                    <a:pt x="1501" y="88"/>
                  </a:lnTo>
                  <a:lnTo>
                    <a:pt x="1501" y="88"/>
                  </a:lnTo>
                  <a:lnTo>
                    <a:pt x="1503" y="90"/>
                  </a:lnTo>
                  <a:lnTo>
                    <a:pt x="1505" y="92"/>
                  </a:lnTo>
                  <a:lnTo>
                    <a:pt x="1505" y="92"/>
                  </a:lnTo>
                  <a:lnTo>
                    <a:pt x="1506" y="93"/>
                  </a:lnTo>
                  <a:lnTo>
                    <a:pt x="1506" y="95"/>
                  </a:lnTo>
                  <a:lnTo>
                    <a:pt x="1506" y="96"/>
                  </a:lnTo>
                  <a:lnTo>
                    <a:pt x="1508" y="98"/>
                  </a:lnTo>
                  <a:lnTo>
                    <a:pt x="1509" y="98"/>
                  </a:lnTo>
                  <a:lnTo>
                    <a:pt x="1509" y="101"/>
                  </a:lnTo>
                  <a:lnTo>
                    <a:pt x="1509" y="105"/>
                  </a:lnTo>
                  <a:lnTo>
                    <a:pt x="1509" y="108"/>
                  </a:lnTo>
                  <a:lnTo>
                    <a:pt x="1509" y="111"/>
                  </a:lnTo>
                  <a:lnTo>
                    <a:pt x="1509" y="113"/>
                  </a:lnTo>
                  <a:lnTo>
                    <a:pt x="1511" y="114"/>
                  </a:lnTo>
                  <a:lnTo>
                    <a:pt x="1511" y="116"/>
                  </a:lnTo>
                  <a:lnTo>
                    <a:pt x="1511" y="118"/>
                  </a:lnTo>
                  <a:lnTo>
                    <a:pt x="1511" y="119"/>
                  </a:lnTo>
                  <a:lnTo>
                    <a:pt x="1511" y="121"/>
                  </a:lnTo>
                  <a:lnTo>
                    <a:pt x="1513" y="121"/>
                  </a:lnTo>
                  <a:lnTo>
                    <a:pt x="1514" y="123"/>
                  </a:lnTo>
                  <a:lnTo>
                    <a:pt x="1518" y="123"/>
                  </a:lnTo>
                  <a:lnTo>
                    <a:pt x="1521" y="124"/>
                  </a:lnTo>
                  <a:lnTo>
                    <a:pt x="1523" y="124"/>
                  </a:lnTo>
                  <a:lnTo>
                    <a:pt x="1524" y="126"/>
                  </a:lnTo>
                  <a:lnTo>
                    <a:pt x="1527" y="126"/>
                  </a:lnTo>
                  <a:lnTo>
                    <a:pt x="1529" y="126"/>
                  </a:lnTo>
                  <a:lnTo>
                    <a:pt x="1531" y="126"/>
                  </a:lnTo>
                  <a:lnTo>
                    <a:pt x="1532" y="126"/>
                  </a:lnTo>
                  <a:lnTo>
                    <a:pt x="1536" y="129"/>
                  </a:lnTo>
                  <a:lnTo>
                    <a:pt x="1536" y="131"/>
                  </a:lnTo>
                  <a:lnTo>
                    <a:pt x="1536" y="134"/>
                  </a:lnTo>
                  <a:lnTo>
                    <a:pt x="1534" y="136"/>
                  </a:lnTo>
                  <a:lnTo>
                    <a:pt x="1534" y="137"/>
                  </a:lnTo>
                  <a:lnTo>
                    <a:pt x="1534" y="141"/>
                  </a:lnTo>
                  <a:lnTo>
                    <a:pt x="1536" y="142"/>
                  </a:lnTo>
                  <a:lnTo>
                    <a:pt x="1536" y="144"/>
                  </a:lnTo>
                  <a:lnTo>
                    <a:pt x="1537" y="144"/>
                  </a:lnTo>
                  <a:lnTo>
                    <a:pt x="1539" y="146"/>
                  </a:lnTo>
                  <a:lnTo>
                    <a:pt x="1541" y="147"/>
                  </a:lnTo>
                  <a:lnTo>
                    <a:pt x="1542" y="149"/>
                  </a:lnTo>
                  <a:lnTo>
                    <a:pt x="1544" y="150"/>
                  </a:lnTo>
                  <a:lnTo>
                    <a:pt x="1544" y="154"/>
                  </a:lnTo>
                  <a:lnTo>
                    <a:pt x="1544" y="157"/>
                  </a:lnTo>
                  <a:lnTo>
                    <a:pt x="1544" y="160"/>
                  </a:lnTo>
                  <a:lnTo>
                    <a:pt x="1544" y="167"/>
                  </a:lnTo>
                  <a:lnTo>
                    <a:pt x="1545" y="168"/>
                  </a:lnTo>
                  <a:lnTo>
                    <a:pt x="1545" y="170"/>
                  </a:lnTo>
                  <a:lnTo>
                    <a:pt x="1547" y="173"/>
                  </a:lnTo>
                  <a:lnTo>
                    <a:pt x="1547" y="175"/>
                  </a:lnTo>
                  <a:lnTo>
                    <a:pt x="1547" y="177"/>
                  </a:lnTo>
                  <a:lnTo>
                    <a:pt x="1549" y="180"/>
                  </a:lnTo>
                  <a:lnTo>
                    <a:pt x="1549" y="182"/>
                  </a:lnTo>
                  <a:lnTo>
                    <a:pt x="1550" y="183"/>
                  </a:lnTo>
                  <a:lnTo>
                    <a:pt x="1550" y="187"/>
                  </a:lnTo>
                  <a:lnTo>
                    <a:pt x="1550" y="190"/>
                  </a:lnTo>
                  <a:lnTo>
                    <a:pt x="1552" y="191"/>
                  </a:lnTo>
                  <a:lnTo>
                    <a:pt x="1554" y="193"/>
                  </a:lnTo>
                  <a:lnTo>
                    <a:pt x="1559" y="195"/>
                  </a:lnTo>
                  <a:lnTo>
                    <a:pt x="1562" y="195"/>
                  </a:lnTo>
                  <a:lnTo>
                    <a:pt x="1563" y="196"/>
                  </a:lnTo>
                  <a:lnTo>
                    <a:pt x="1567" y="198"/>
                  </a:lnTo>
                  <a:lnTo>
                    <a:pt x="1570" y="198"/>
                  </a:lnTo>
                  <a:lnTo>
                    <a:pt x="1572" y="200"/>
                  </a:lnTo>
                  <a:lnTo>
                    <a:pt x="1572" y="201"/>
                  </a:lnTo>
                  <a:lnTo>
                    <a:pt x="1573" y="203"/>
                  </a:lnTo>
                  <a:lnTo>
                    <a:pt x="1575" y="205"/>
                  </a:lnTo>
                  <a:lnTo>
                    <a:pt x="1577" y="206"/>
                  </a:lnTo>
                  <a:lnTo>
                    <a:pt x="1577" y="208"/>
                  </a:lnTo>
                  <a:lnTo>
                    <a:pt x="1578" y="209"/>
                  </a:lnTo>
                  <a:lnTo>
                    <a:pt x="1581" y="211"/>
                  </a:lnTo>
                  <a:lnTo>
                    <a:pt x="1585" y="211"/>
                  </a:lnTo>
                  <a:lnTo>
                    <a:pt x="1586" y="213"/>
                  </a:lnTo>
                  <a:lnTo>
                    <a:pt x="1588" y="213"/>
                  </a:lnTo>
                  <a:lnTo>
                    <a:pt x="1588" y="214"/>
                  </a:lnTo>
                  <a:lnTo>
                    <a:pt x="1590" y="214"/>
                  </a:lnTo>
                  <a:lnTo>
                    <a:pt x="1591" y="214"/>
                  </a:lnTo>
                  <a:lnTo>
                    <a:pt x="1591" y="216"/>
                  </a:lnTo>
                  <a:lnTo>
                    <a:pt x="1591" y="219"/>
                  </a:lnTo>
                  <a:lnTo>
                    <a:pt x="1591" y="221"/>
                  </a:lnTo>
                  <a:lnTo>
                    <a:pt x="1593" y="221"/>
                  </a:lnTo>
                  <a:lnTo>
                    <a:pt x="1595" y="223"/>
                  </a:lnTo>
                  <a:lnTo>
                    <a:pt x="1596" y="223"/>
                  </a:lnTo>
                  <a:lnTo>
                    <a:pt x="1598" y="223"/>
                  </a:lnTo>
                  <a:lnTo>
                    <a:pt x="1598" y="226"/>
                  </a:lnTo>
                  <a:lnTo>
                    <a:pt x="1598" y="229"/>
                  </a:lnTo>
                  <a:lnTo>
                    <a:pt x="1598" y="231"/>
                  </a:lnTo>
                  <a:lnTo>
                    <a:pt x="1598" y="232"/>
                  </a:lnTo>
                  <a:lnTo>
                    <a:pt x="1598" y="236"/>
                  </a:lnTo>
                  <a:lnTo>
                    <a:pt x="1599" y="237"/>
                  </a:lnTo>
                  <a:lnTo>
                    <a:pt x="1601" y="241"/>
                  </a:lnTo>
                  <a:lnTo>
                    <a:pt x="1603" y="242"/>
                  </a:lnTo>
                  <a:lnTo>
                    <a:pt x="1606" y="244"/>
                  </a:lnTo>
                  <a:lnTo>
                    <a:pt x="1608" y="244"/>
                  </a:lnTo>
                  <a:lnTo>
                    <a:pt x="1609" y="245"/>
                  </a:lnTo>
                  <a:lnTo>
                    <a:pt x="1613" y="245"/>
                  </a:lnTo>
                  <a:lnTo>
                    <a:pt x="1616" y="245"/>
                  </a:lnTo>
                  <a:lnTo>
                    <a:pt x="1619" y="245"/>
                  </a:lnTo>
                  <a:lnTo>
                    <a:pt x="1622" y="245"/>
                  </a:lnTo>
                  <a:lnTo>
                    <a:pt x="1626" y="245"/>
                  </a:lnTo>
                  <a:lnTo>
                    <a:pt x="1626" y="260"/>
                  </a:lnTo>
                  <a:lnTo>
                    <a:pt x="1626" y="263"/>
                  </a:lnTo>
                  <a:lnTo>
                    <a:pt x="1627" y="265"/>
                  </a:lnTo>
                  <a:lnTo>
                    <a:pt x="1629" y="265"/>
                  </a:lnTo>
                  <a:lnTo>
                    <a:pt x="1632" y="267"/>
                  </a:lnTo>
                  <a:lnTo>
                    <a:pt x="1634" y="267"/>
                  </a:lnTo>
                  <a:lnTo>
                    <a:pt x="1635" y="268"/>
                  </a:lnTo>
                  <a:lnTo>
                    <a:pt x="1637" y="272"/>
                  </a:lnTo>
                  <a:lnTo>
                    <a:pt x="1640" y="273"/>
                  </a:lnTo>
                  <a:lnTo>
                    <a:pt x="1642" y="275"/>
                  </a:lnTo>
                  <a:lnTo>
                    <a:pt x="1644" y="277"/>
                  </a:lnTo>
                  <a:lnTo>
                    <a:pt x="1645" y="280"/>
                  </a:lnTo>
                  <a:lnTo>
                    <a:pt x="1645" y="281"/>
                  </a:lnTo>
                  <a:lnTo>
                    <a:pt x="1647" y="283"/>
                  </a:lnTo>
                  <a:lnTo>
                    <a:pt x="1647" y="285"/>
                  </a:lnTo>
                  <a:lnTo>
                    <a:pt x="1647" y="286"/>
                  </a:lnTo>
                  <a:lnTo>
                    <a:pt x="1649" y="288"/>
                  </a:lnTo>
                  <a:lnTo>
                    <a:pt x="1649" y="290"/>
                  </a:lnTo>
                  <a:lnTo>
                    <a:pt x="1652" y="293"/>
                  </a:lnTo>
                  <a:lnTo>
                    <a:pt x="1653" y="295"/>
                  </a:lnTo>
                  <a:lnTo>
                    <a:pt x="1655" y="296"/>
                  </a:lnTo>
                  <a:lnTo>
                    <a:pt x="1657" y="298"/>
                  </a:lnTo>
                  <a:lnTo>
                    <a:pt x="1657" y="299"/>
                  </a:lnTo>
                  <a:lnTo>
                    <a:pt x="1657" y="311"/>
                  </a:lnTo>
                  <a:lnTo>
                    <a:pt x="1658" y="313"/>
                  </a:lnTo>
                  <a:lnTo>
                    <a:pt x="1658" y="316"/>
                  </a:lnTo>
                  <a:lnTo>
                    <a:pt x="1658" y="319"/>
                  </a:lnTo>
                  <a:lnTo>
                    <a:pt x="1657" y="321"/>
                  </a:lnTo>
                  <a:lnTo>
                    <a:pt x="1657" y="322"/>
                  </a:lnTo>
                  <a:lnTo>
                    <a:pt x="1655" y="326"/>
                  </a:lnTo>
                  <a:lnTo>
                    <a:pt x="1655" y="332"/>
                  </a:lnTo>
                  <a:lnTo>
                    <a:pt x="1655" y="332"/>
                  </a:lnTo>
                  <a:lnTo>
                    <a:pt x="1657" y="334"/>
                  </a:lnTo>
                  <a:lnTo>
                    <a:pt x="1658" y="334"/>
                  </a:lnTo>
                  <a:lnTo>
                    <a:pt x="1660" y="335"/>
                  </a:lnTo>
                  <a:lnTo>
                    <a:pt x="1662" y="337"/>
                  </a:lnTo>
                  <a:lnTo>
                    <a:pt x="1662" y="340"/>
                  </a:lnTo>
                  <a:lnTo>
                    <a:pt x="1663" y="342"/>
                  </a:lnTo>
                  <a:lnTo>
                    <a:pt x="1665" y="342"/>
                  </a:lnTo>
                  <a:lnTo>
                    <a:pt x="1665" y="344"/>
                  </a:lnTo>
                  <a:lnTo>
                    <a:pt x="1665" y="360"/>
                  </a:lnTo>
                  <a:lnTo>
                    <a:pt x="1665" y="362"/>
                  </a:lnTo>
                  <a:lnTo>
                    <a:pt x="1663" y="363"/>
                  </a:lnTo>
                  <a:lnTo>
                    <a:pt x="1663" y="367"/>
                  </a:lnTo>
                  <a:lnTo>
                    <a:pt x="1662" y="371"/>
                  </a:lnTo>
                  <a:lnTo>
                    <a:pt x="1662" y="375"/>
                  </a:lnTo>
                  <a:lnTo>
                    <a:pt x="1660" y="378"/>
                  </a:lnTo>
                  <a:lnTo>
                    <a:pt x="1658" y="380"/>
                  </a:lnTo>
                  <a:lnTo>
                    <a:pt x="1657" y="383"/>
                  </a:lnTo>
                  <a:lnTo>
                    <a:pt x="1655" y="386"/>
                  </a:lnTo>
                  <a:lnTo>
                    <a:pt x="1652" y="391"/>
                  </a:lnTo>
                  <a:lnTo>
                    <a:pt x="1652" y="394"/>
                  </a:lnTo>
                  <a:lnTo>
                    <a:pt x="1652" y="398"/>
                  </a:lnTo>
                  <a:lnTo>
                    <a:pt x="1652" y="399"/>
                  </a:lnTo>
                  <a:lnTo>
                    <a:pt x="1652" y="401"/>
                  </a:lnTo>
                  <a:lnTo>
                    <a:pt x="1652" y="403"/>
                  </a:lnTo>
                  <a:lnTo>
                    <a:pt x="1650" y="404"/>
                  </a:lnTo>
                  <a:lnTo>
                    <a:pt x="1650" y="406"/>
                  </a:lnTo>
                  <a:lnTo>
                    <a:pt x="1650" y="406"/>
                  </a:lnTo>
                  <a:lnTo>
                    <a:pt x="1650" y="407"/>
                  </a:lnTo>
                  <a:lnTo>
                    <a:pt x="1650" y="409"/>
                  </a:lnTo>
                  <a:lnTo>
                    <a:pt x="1649" y="407"/>
                  </a:lnTo>
                  <a:lnTo>
                    <a:pt x="1647" y="409"/>
                  </a:lnTo>
                  <a:lnTo>
                    <a:pt x="1644" y="411"/>
                  </a:lnTo>
                  <a:lnTo>
                    <a:pt x="1642" y="411"/>
                  </a:lnTo>
                  <a:lnTo>
                    <a:pt x="1640" y="412"/>
                  </a:lnTo>
                  <a:lnTo>
                    <a:pt x="1639" y="414"/>
                  </a:lnTo>
                  <a:lnTo>
                    <a:pt x="1639" y="416"/>
                  </a:lnTo>
                  <a:lnTo>
                    <a:pt x="1637" y="419"/>
                  </a:lnTo>
                  <a:lnTo>
                    <a:pt x="1637" y="421"/>
                  </a:lnTo>
                  <a:lnTo>
                    <a:pt x="1637" y="422"/>
                  </a:lnTo>
                  <a:lnTo>
                    <a:pt x="1637" y="424"/>
                  </a:lnTo>
                  <a:lnTo>
                    <a:pt x="1635" y="425"/>
                  </a:lnTo>
                  <a:lnTo>
                    <a:pt x="1634" y="429"/>
                  </a:lnTo>
                  <a:lnTo>
                    <a:pt x="1632" y="430"/>
                  </a:lnTo>
                  <a:lnTo>
                    <a:pt x="1631" y="432"/>
                  </a:lnTo>
                  <a:lnTo>
                    <a:pt x="1629" y="432"/>
                  </a:lnTo>
                  <a:lnTo>
                    <a:pt x="1627" y="434"/>
                  </a:lnTo>
                  <a:lnTo>
                    <a:pt x="1624" y="437"/>
                  </a:lnTo>
                  <a:lnTo>
                    <a:pt x="1622" y="440"/>
                  </a:lnTo>
                  <a:lnTo>
                    <a:pt x="1621" y="442"/>
                  </a:lnTo>
                  <a:lnTo>
                    <a:pt x="1621" y="443"/>
                  </a:lnTo>
                  <a:lnTo>
                    <a:pt x="1621" y="447"/>
                  </a:lnTo>
                  <a:lnTo>
                    <a:pt x="1619" y="448"/>
                  </a:lnTo>
                  <a:lnTo>
                    <a:pt x="1619" y="450"/>
                  </a:lnTo>
                  <a:lnTo>
                    <a:pt x="1617" y="453"/>
                  </a:lnTo>
                  <a:lnTo>
                    <a:pt x="1617" y="457"/>
                  </a:lnTo>
                  <a:lnTo>
                    <a:pt x="1617" y="461"/>
                  </a:lnTo>
                  <a:lnTo>
                    <a:pt x="1616" y="465"/>
                  </a:lnTo>
                  <a:lnTo>
                    <a:pt x="1617" y="466"/>
                  </a:lnTo>
                  <a:lnTo>
                    <a:pt x="1617" y="468"/>
                  </a:lnTo>
                  <a:lnTo>
                    <a:pt x="1619" y="470"/>
                  </a:lnTo>
                  <a:lnTo>
                    <a:pt x="1619" y="471"/>
                  </a:lnTo>
                  <a:lnTo>
                    <a:pt x="1619" y="473"/>
                  </a:lnTo>
                  <a:lnTo>
                    <a:pt x="1619" y="475"/>
                  </a:lnTo>
                  <a:lnTo>
                    <a:pt x="1617" y="476"/>
                  </a:lnTo>
                  <a:lnTo>
                    <a:pt x="1616" y="476"/>
                  </a:lnTo>
                  <a:lnTo>
                    <a:pt x="1614" y="478"/>
                  </a:lnTo>
                  <a:lnTo>
                    <a:pt x="1611" y="478"/>
                  </a:lnTo>
                  <a:lnTo>
                    <a:pt x="1609" y="479"/>
                  </a:lnTo>
                  <a:lnTo>
                    <a:pt x="1609" y="483"/>
                  </a:lnTo>
                  <a:lnTo>
                    <a:pt x="1609" y="486"/>
                  </a:lnTo>
                  <a:lnTo>
                    <a:pt x="1609" y="491"/>
                  </a:lnTo>
                  <a:lnTo>
                    <a:pt x="1608" y="494"/>
                  </a:lnTo>
                  <a:lnTo>
                    <a:pt x="1606" y="496"/>
                  </a:lnTo>
                  <a:lnTo>
                    <a:pt x="1606" y="497"/>
                  </a:lnTo>
                  <a:lnTo>
                    <a:pt x="1606" y="499"/>
                  </a:lnTo>
                  <a:lnTo>
                    <a:pt x="1604" y="501"/>
                  </a:lnTo>
                  <a:lnTo>
                    <a:pt x="1603" y="501"/>
                  </a:lnTo>
                  <a:lnTo>
                    <a:pt x="1601" y="502"/>
                  </a:lnTo>
                  <a:lnTo>
                    <a:pt x="1599" y="502"/>
                  </a:lnTo>
                  <a:lnTo>
                    <a:pt x="1593" y="504"/>
                  </a:lnTo>
                  <a:lnTo>
                    <a:pt x="1588" y="504"/>
                  </a:lnTo>
                  <a:lnTo>
                    <a:pt x="1581" y="504"/>
                  </a:lnTo>
                  <a:lnTo>
                    <a:pt x="1580" y="504"/>
                  </a:lnTo>
                  <a:lnTo>
                    <a:pt x="1578" y="502"/>
                  </a:lnTo>
                  <a:lnTo>
                    <a:pt x="1573" y="504"/>
                  </a:lnTo>
                  <a:lnTo>
                    <a:pt x="1570" y="506"/>
                  </a:lnTo>
                  <a:lnTo>
                    <a:pt x="1568" y="506"/>
                  </a:lnTo>
                  <a:lnTo>
                    <a:pt x="1567" y="507"/>
                  </a:lnTo>
                  <a:lnTo>
                    <a:pt x="1563" y="511"/>
                  </a:lnTo>
                  <a:lnTo>
                    <a:pt x="1559" y="512"/>
                  </a:lnTo>
                  <a:lnTo>
                    <a:pt x="1559" y="514"/>
                  </a:lnTo>
                  <a:lnTo>
                    <a:pt x="1557" y="514"/>
                  </a:lnTo>
                  <a:lnTo>
                    <a:pt x="1554" y="517"/>
                  </a:lnTo>
                  <a:lnTo>
                    <a:pt x="1552" y="519"/>
                  </a:lnTo>
                  <a:lnTo>
                    <a:pt x="1550" y="520"/>
                  </a:lnTo>
                  <a:lnTo>
                    <a:pt x="1547" y="520"/>
                  </a:lnTo>
                  <a:lnTo>
                    <a:pt x="1542" y="520"/>
                  </a:lnTo>
                  <a:lnTo>
                    <a:pt x="1539" y="519"/>
                  </a:lnTo>
                  <a:lnTo>
                    <a:pt x="1537" y="515"/>
                  </a:lnTo>
                  <a:lnTo>
                    <a:pt x="1537" y="512"/>
                  </a:lnTo>
                  <a:lnTo>
                    <a:pt x="1537" y="511"/>
                  </a:lnTo>
                  <a:lnTo>
                    <a:pt x="1537" y="509"/>
                  </a:lnTo>
                  <a:lnTo>
                    <a:pt x="1534" y="506"/>
                  </a:lnTo>
                  <a:lnTo>
                    <a:pt x="1532" y="504"/>
                  </a:lnTo>
                  <a:lnTo>
                    <a:pt x="1529" y="502"/>
                  </a:lnTo>
                  <a:lnTo>
                    <a:pt x="1523" y="502"/>
                  </a:lnTo>
                  <a:lnTo>
                    <a:pt x="1523" y="507"/>
                  </a:lnTo>
                  <a:lnTo>
                    <a:pt x="1521" y="511"/>
                  </a:lnTo>
                  <a:lnTo>
                    <a:pt x="1519" y="514"/>
                  </a:lnTo>
                  <a:lnTo>
                    <a:pt x="1516" y="517"/>
                  </a:lnTo>
                  <a:lnTo>
                    <a:pt x="1511" y="519"/>
                  </a:lnTo>
                  <a:lnTo>
                    <a:pt x="1506" y="519"/>
                  </a:lnTo>
                  <a:lnTo>
                    <a:pt x="1503" y="519"/>
                  </a:lnTo>
                  <a:lnTo>
                    <a:pt x="1500" y="517"/>
                  </a:lnTo>
                  <a:lnTo>
                    <a:pt x="1496" y="517"/>
                  </a:lnTo>
                  <a:lnTo>
                    <a:pt x="1496" y="515"/>
                  </a:lnTo>
                  <a:lnTo>
                    <a:pt x="1495" y="514"/>
                  </a:lnTo>
                  <a:lnTo>
                    <a:pt x="1493" y="514"/>
                  </a:lnTo>
                  <a:lnTo>
                    <a:pt x="1491" y="512"/>
                  </a:lnTo>
                  <a:lnTo>
                    <a:pt x="1490" y="512"/>
                  </a:lnTo>
                  <a:lnTo>
                    <a:pt x="1488" y="511"/>
                  </a:lnTo>
                  <a:lnTo>
                    <a:pt x="1488" y="511"/>
                  </a:lnTo>
                  <a:lnTo>
                    <a:pt x="1487" y="509"/>
                  </a:lnTo>
                  <a:lnTo>
                    <a:pt x="1483" y="509"/>
                  </a:lnTo>
                  <a:lnTo>
                    <a:pt x="1480" y="509"/>
                  </a:lnTo>
                  <a:lnTo>
                    <a:pt x="1477" y="509"/>
                  </a:lnTo>
                  <a:lnTo>
                    <a:pt x="1473" y="509"/>
                  </a:lnTo>
                  <a:lnTo>
                    <a:pt x="1470" y="507"/>
                  </a:lnTo>
                  <a:lnTo>
                    <a:pt x="1468" y="506"/>
                  </a:lnTo>
                  <a:lnTo>
                    <a:pt x="1467" y="506"/>
                  </a:lnTo>
                  <a:lnTo>
                    <a:pt x="1464" y="504"/>
                  </a:lnTo>
                  <a:lnTo>
                    <a:pt x="1460" y="501"/>
                  </a:lnTo>
                  <a:lnTo>
                    <a:pt x="1459" y="499"/>
                  </a:lnTo>
                  <a:lnTo>
                    <a:pt x="1457" y="497"/>
                  </a:lnTo>
                  <a:lnTo>
                    <a:pt x="1457" y="496"/>
                  </a:lnTo>
                  <a:lnTo>
                    <a:pt x="1457" y="493"/>
                  </a:lnTo>
                  <a:lnTo>
                    <a:pt x="1455" y="489"/>
                  </a:lnTo>
                  <a:lnTo>
                    <a:pt x="1457" y="486"/>
                  </a:lnTo>
                  <a:lnTo>
                    <a:pt x="1457" y="484"/>
                  </a:lnTo>
                  <a:lnTo>
                    <a:pt x="1457" y="483"/>
                  </a:lnTo>
                  <a:lnTo>
                    <a:pt x="1457" y="481"/>
                  </a:lnTo>
                  <a:lnTo>
                    <a:pt x="1457" y="479"/>
                  </a:lnTo>
                  <a:lnTo>
                    <a:pt x="1457" y="478"/>
                  </a:lnTo>
                  <a:lnTo>
                    <a:pt x="1457" y="476"/>
                  </a:lnTo>
                  <a:lnTo>
                    <a:pt x="1455" y="476"/>
                  </a:lnTo>
                  <a:lnTo>
                    <a:pt x="1454" y="475"/>
                  </a:lnTo>
                  <a:lnTo>
                    <a:pt x="1452" y="475"/>
                  </a:lnTo>
                  <a:lnTo>
                    <a:pt x="1449" y="473"/>
                  </a:lnTo>
                  <a:lnTo>
                    <a:pt x="1447" y="471"/>
                  </a:lnTo>
                  <a:lnTo>
                    <a:pt x="1447" y="470"/>
                  </a:lnTo>
                  <a:lnTo>
                    <a:pt x="1447" y="468"/>
                  </a:lnTo>
                  <a:lnTo>
                    <a:pt x="1447" y="465"/>
                  </a:lnTo>
                  <a:lnTo>
                    <a:pt x="1446" y="463"/>
                  </a:lnTo>
                  <a:lnTo>
                    <a:pt x="1446" y="461"/>
                  </a:lnTo>
                  <a:lnTo>
                    <a:pt x="1444" y="461"/>
                  </a:lnTo>
                  <a:lnTo>
                    <a:pt x="1441" y="461"/>
                  </a:lnTo>
                  <a:lnTo>
                    <a:pt x="1439" y="461"/>
                  </a:lnTo>
                  <a:lnTo>
                    <a:pt x="1439" y="463"/>
                  </a:lnTo>
                  <a:lnTo>
                    <a:pt x="1437" y="465"/>
                  </a:lnTo>
                  <a:lnTo>
                    <a:pt x="1436" y="466"/>
                  </a:lnTo>
                  <a:lnTo>
                    <a:pt x="1434" y="468"/>
                  </a:lnTo>
                  <a:lnTo>
                    <a:pt x="1432" y="468"/>
                  </a:lnTo>
                  <a:lnTo>
                    <a:pt x="1431" y="468"/>
                  </a:lnTo>
                  <a:lnTo>
                    <a:pt x="1432" y="463"/>
                  </a:lnTo>
                  <a:lnTo>
                    <a:pt x="1432" y="458"/>
                  </a:lnTo>
                  <a:lnTo>
                    <a:pt x="1432" y="455"/>
                  </a:lnTo>
                  <a:lnTo>
                    <a:pt x="1432" y="455"/>
                  </a:lnTo>
                  <a:lnTo>
                    <a:pt x="1434" y="453"/>
                  </a:lnTo>
                  <a:lnTo>
                    <a:pt x="1434" y="452"/>
                  </a:lnTo>
                  <a:lnTo>
                    <a:pt x="1434" y="442"/>
                  </a:lnTo>
                  <a:lnTo>
                    <a:pt x="1432" y="442"/>
                  </a:lnTo>
                  <a:lnTo>
                    <a:pt x="1431" y="442"/>
                  </a:lnTo>
                  <a:lnTo>
                    <a:pt x="1429" y="442"/>
                  </a:lnTo>
                  <a:lnTo>
                    <a:pt x="1429" y="442"/>
                  </a:lnTo>
                  <a:lnTo>
                    <a:pt x="1428" y="440"/>
                  </a:lnTo>
                  <a:lnTo>
                    <a:pt x="1426" y="442"/>
                  </a:lnTo>
                  <a:lnTo>
                    <a:pt x="1426" y="442"/>
                  </a:lnTo>
                  <a:lnTo>
                    <a:pt x="1424" y="443"/>
                  </a:lnTo>
                  <a:lnTo>
                    <a:pt x="1424" y="443"/>
                  </a:lnTo>
                  <a:lnTo>
                    <a:pt x="1424" y="445"/>
                  </a:lnTo>
                  <a:lnTo>
                    <a:pt x="1424" y="447"/>
                  </a:lnTo>
                  <a:lnTo>
                    <a:pt x="1423" y="447"/>
                  </a:lnTo>
                  <a:lnTo>
                    <a:pt x="1423" y="447"/>
                  </a:lnTo>
                  <a:lnTo>
                    <a:pt x="1421" y="447"/>
                  </a:lnTo>
                  <a:lnTo>
                    <a:pt x="1421" y="443"/>
                  </a:lnTo>
                  <a:lnTo>
                    <a:pt x="1419" y="440"/>
                  </a:lnTo>
                  <a:lnTo>
                    <a:pt x="1421" y="437"/>
                  </a:lnTo>
                  <a:lnTo>
                    <a:pt x="1421" y="434"/>
                  </a:lnTo>
                  <a:lnTo>
                    <a:pt x="1423" y="430"/>
                  </a:lnTo>
                  <a:lnTo>
                    <a:pt x="1426" y="429"/>
                  </a:lnTo>
                  <a:lnTo>
                    <a:pt x="1428" y="427"/>
                  </a:lnTo>
                  <a:lnTo>
                    <a:pt x="1428" y="424"/>
                  </a:lnTo>
                  <a:lnTo>
                    <a:pt x="1428" y="422"/>
                  </a:lnTo>
                  <a:lnTo>
                    <a:pt x="1426" y="422"/>
                  </a:lnTo>
                  <a:lnTo>
                    <a:pt x="1426" y="421"/>
                  </a:lnTo>
                  <a:lnTo>
                    <a:pt x="1424" y="421"/>
                  </a:lnTo>
                  <a:lnTo>
                    <a:pt x="1421" y="419"/>
                  </a:lnTo>
                  <a:lnTo>
                    <a:pt x="1419" y="419"/>
                  </a:lnTo>
                  <a:lnTo>
                    <a:pt x="1418" y="421"/>
                  </a:lnTo>
                  <a:lnTo>
                    <a:pt x="1418" y="422"/>
                  </a:lnTo>
                  <a:lnTo>
                    <a:pt x="1416" y="425"/>
                  </a:lnTo>
                  <a:lnTo>
                    <a:pt x="1416" y="429"/>
                  </a:lnTo>
                  <a:lnTo>
                    <a:pt x="1414" y="430"/>
                  </a:lnTo>
                  <a:lnTo>
                    <a:pt x="1413" y="432"/>
                  </a:lnTo>
                  <a:lnTo>
                    <a:pt x="1411" y="432"/>
                  </a:lnTo>
                  <a:lnTo>
                    <a:pt x="1410" y="434"/>
                  </a:lnTo>
                  <a:lnTo>
                    <a:pt x="1410" y="435"/>
                  </a:lnTo>
                  <a:lnTo>
                    <a:pt x="1408" y="437"/>
                  </a:lnTo>
                  <a:lnTo>
                    <a:pt x="1406" y="439"/>
                  </a:lnTo>
                  <a:lnTo>
                    <a:pt x="1403" y="440"/>
                  </a:lnTo>
                  <a:lnTo>
                    <a:pt x="1401" y="442"/>
                  </a:lnTo>
                  <a:lnTo>
                    <a:pt x="1401" y="443"/>
                  </a:lnTo>
                  <a:lnTo>
                    <a:pt x="1401" y="445"/>
                  </a:lnTo>
                  <a:lnTo>
                    <a:pt x="1398" y="448"/>
                  </a:lnTo>
                  <a:lnTo>
                    <a:pt x="1395" y="450"/>
                  </a:lnTo>
                  <a:lnTo>
                    <a:pt x="1392" y="450"/>
                  </a:lnTo>
                  <a:lnTo>
                    <a:pt x="1390" y="450"/>
                  </a:lnTo>
                  <a:lnTo>
                    <a:pt x="1388" y="450"/>
                  </a:lnTo>
                  <a:lnTo>
                    <a:pt x="1387" y="448"/>
                  </a:lnTo>
                  <a:lnTo>
                    <a:pt x="1387" y="447"/>
                  </a:lnTo>
                  <a:lnTo>
                    <a:pt x="1385" y="445"/>
                  </a:lnTo>
                  <a:lnTo>
                    <a:pt x="1385" y="443"/>
                  </a:lnTo>
                  <a:lnTo>
                    <a:pt x="1385" y="440"/>
                  </a:lnTo>
                  <a:lnTo>
                    <a:pt x="1385" y="437"/>
                  </a:lnTo>
                  <a:lnTo>
                    <a:pt x="1385" y="434"/>
                  </a:lnTo>
                  <a:lnTo>
                    <a:pt x="1385" y="430"/>
                  </a:lnTo>
                  <a:lnTo>
                    <a:pt x="1383" y="427"/>
                  </a:lnTo>
                  <a:lnTo>
                    <a:pt x="1382" y="425"/>
                  </a:lnTo>
                  <a:lnTo>
                    <a:pt x="1380" y="424"/>
                  </a:lnTo>
                  <a:lnTo>
                    <a:pt x="1377" y="422"/>
                  </a:lnTo>
                  <a:lnTo>
                    <a:pt x="1374" y="422"/>
                  </a:lnTo>
                  <a:lnTo>
                    <a:pt x="1369" y="422"/>
                  </a:lnTo>
                  <a:lnTo>
                    <a:pt x="1369" y="417"/>
                  </a:lnTo>
                  <a:lnTo>
                    <a:pt x="1369" y="412"/>
                  </a:lnTo>
                  <a:lnTo>
                    <a:pt x="1369" y="411"/>
                  </a:lnTo>
                  <a:lnTo>
                    <a:pt x="1369" y="409"/>
                  </a:lnTo>
                  <a:lnTo>
                    <a:pt x="1367" y="407"/>
                  </a:lnTo>
                  <a:lnTo>
                    <a:pt x="1365" y="406"/>
                  </a:lnTo>
                  <a:lnTo>
                    <a:pt x="1364" y="404"/>
                  </a:lnTo>
                  <a:lnTo>
                    <a:pt x="1364" y="403"/>
                  </a:lnTo>
                  <a:lnTo>
                    <a:pt x="1362" y="403"/>
                  </a:lnTo>
                  <a:lnTo>
                    <a:pt x="1360" y="401"/>
                  </a:lnTo>
                  <a:lnTo>
                    <a:pt x="1359" y="401"/>
                  </a:lnTo>
                  <a:lnTo>
                    <a:pt x="1342" y="401"/>
                  </a:lnTo>
                  <a:lnTo>
                    <a:pt x="1341" y="401"/>
                  </a:lnTo>
                  <a:lnTo>
                    <a:pt x="1341" y="401"/>
                  </a:lnTo>
                  <a:lnTo>
                    <a:pt x="1338" y="401"/>
                  </a:lnTo>
                  <a:lnTo>
                    <a:pt x="1338" y="401"/>
                  </a:lnTo>
                  <a:lnTo>
                    <a:pt x="1336" y="401"/>
                  </a:lnTo>
                  <a:lnTo>
                    <a:pt x="1333" y="401"/>
                  </a:lnTo>
                  <a:lnTo>
                    <a:pt x="1331" y="399"/>
                  </a:lnTo>
                  <a:lnTo>
                    <a:pt x="1329" y="398"/>
                  </a:lnTo>
                  <a:lnTo>
                    <a:pt x="1328" y="398"/>
                  </a:lnTo>
                  <a:lnTo>
                    <a:pt x="1326" y="396"/>
                  </a:lnTo>
                  <a:lnTo>
                    <a:pt x="1323" y="394"/>
                  </a:lnTo>
                  <a:lnTo>
                    <a:pt x="1320" y="393"/>
                  </a:lnTo>
                  <a:lnTo>
                    <a:pt x="1316" y="393"/>
                  </a:lnTo>
                  <a:lnTo>
                    <a:pt x="1313" y="391"/>
                  </a:lnTo>
                  <a:lnTo>
                    <a:pt x="1310" y="393"/>
                  </a:lnTo>
                  <a:lnTo>
                    <a:pt x="1306" y="393"/>
                  </a:lnTo>
                  <a:lnTo>
                    <a:pt x="1303" y="391"/>
                  </a:lnTo>
                  <a:lnTo>
                    <a:pt x="1300" y="391"/>
                  </a:lnTo>
                  <a:lnTo>
                    <a:pt x="1297" y="391"/>
                  </a:lnTo>
                  <a:lnTo>
                    <a:pt x="1292" y="393"/>
                  </a:lnTo>
                  <a:lnTo>
                    <a:pt x="1290" y="393"/>
                  </a:lnTo>
                  <a:lnTo>
                    <a:pt x="1288" y="393"/>
                  </a:lnTo>
                  <a:lnTo>
                    <a:pt x="1288" y="393"/>
                  </a:lnTo>
                  <a:lnTo>
                    <a:pt x="1287" y="394"/>
                  </a:lnTo>
                  <a:lnTo>
                    <a:pt x="1287" y="396"/>
                  </a:lnTo>
                  <a:lnTo>
                    <a:pt x="1285" y="398"/>
                  </a:lnTo>
                  <a:lnTo>
                    <a:pt x="1284" y="399"/>
                  </a:lnTo>
                  <a:lnTo>
                    <a:pt x="1282" y="401"/>
                  </a:lnTo>
                  <a:lnTo>
                    <a:pt x="1280" y="401"/>
                  </a:lnTo>
                  <a:lnTo>
                    <a:pt x="1277" y="404"/>
                  </a:lnTo>
                  <a:lnTo>
                    <a:pt x="1275" y="406"/>
                  </a:lnTo>
                  <a:lnTo>
                    <a:pt x="1274" y="407"/>
                  </a:lnTo>
                  <a:lnTo>
                    <a:pt x="1272" y="409"/>
                  </a:lnTo>
                  <a:lnTo>
                    <a:pt x="1270" y="411"/>
                  </a:lnTo>
                  <a:lnTo>
                    <a:pt x="1267" y="411"/>
                  </a:lnTo>
                  <a:lnTo>
                    <a:pt x="1264" y="411"/>
                  </a:lnTo>
                  <a:lnTo>
                    <a:pt x="1261" y="411"/>
                  </a:lnTo>
                  <a:lnTo>
                    <a:pt x="1257" y="411"/>
                  </a:lnTo>
                  <a:lnTo>
                    <a:pt x="1256" y="409"/>
                  </a:lnTo>
                  <a:lnTo>
                    <a:pt x="1254" y="407"/>
                  </a:lnTo>
                  <a:lnTo>
                    <a:pt x="1252" y="407"/>
                  </a:lnTo>
                  <a:lnTo>
                    <a:pt x="1251" y="406"/>
                  </a:lnTo>
                  <a:lnTo>
                    <a:pt x="1244" y="406"/>
                  </a:lnTo>
                  <a:lnTo>
                    <a:pt x="1243" y="407"/>
                  </a:lnTo>
                  <a:lnTo>
                    <a:pt x="1241" y="407"/>
                  </a:lnTo>
                  <a:lnTo>
                    <a:pt x="1239" y="409"/>
                  </a:lnTo>
                  <a:lnTo>
                    <a:pt x="1238" y="409"/>
                  </a:lnTo>
                  <a:lnTo>
                    <a:pt x="1234" y="411"/>
                  </a:lnTo>
                  <a:lnTo>
                    <a:pt x="1231" y="412"/>
                  </a:lnTo>
                  <a:lnTo>
                    <a:pt x="1228" y="414"/>
                  </a:lnTo>
                  <a:lnTo>
                    <a:pt x="1225" y="417"/>
                  </a:lnTo>
                  <a:lnTo>
                    <a:pt x="1221" y="421"/>
                  </a:lnTo>
                  <a:lnTo>
                    <a:pt x="1220" y="422"/>
                  </a:lnTo>
                  <a:lnTo>
                    <a:pt x="1216" y="425"/>
                  </a:lnTo>
                  <a:lnTo>
                    <a:pt x="1215" y="429"/>
                  </a:lnTo>
                  <a:lnTo>
                    <a:pt x="1213" y="432"/>
                  </a:lnTo>
                  <a:lnTo>
                    <a:pt x="1212" y="434"/>
                  </a:lnTo>
                  <a:lnTo>
                    <a:pt x="1210" y="434"/>
                  </a:lnTo>
                  <a:lnTo>
                    <a:pt x="1208" y="437"/>
                  </a:lnTo>
                  <a:lnTo>
                    <a:pt x="1207" y="437"/>
                  </a:lnTo>
                  <a:lnTo>
                    <a:pt x="1205" y="439"/>
                  </a:lnTo>
                  <a:lnTo>
                    <a:pt x="1202" y="439"/>
                  </a:lnTo>
                  <a:lnTo>
                    <a:pt x="1200" y="439"/>
                  </a:lnTo>
                  <a:lnTo>
                    <a:pt x="1197" y="437"/>
                  </a:lnTo>
                  <a:lnTo>
                    <a:pt x="1195" y="437"/>
                  </a:lnTo>
                  <a:lnTo>
                    <a:pt x="1194" y="437"/>
                  </a:lnTo>
                  <a:lnTo>
                    <a:pt x="1189" y="435"/>
                  </a:lnTo>
                  <a:lnTo>
                    <a:pt x="1185" y="434"/>
                  </a:lnTo>
                  <a:lnTo>
                    <a:pt x="1180" y="432"/>
                  </a:lnTo>
                  <a:lnTo>
                    <a:pt x="1177" y="432"/>
                  </a:lnTo>
                  <a:lnTo>
                    <a:pt x="1172" y="432"/>
                  </a:lnTo>
                  <a:lnTo>
                    <a:pt x="1169" y="432"/>
                  </a:lnTo>
                  <a:lnTo>
                    <a:pt x="1166" y="432"/>
                  </a:lnTo>
                  <a:lnTo>
                    <a:pt x="1164" y="434"/>
                  </a:lnTo>
                  <a:lnTo>
                    <a:pt x="1164" y="434"/>
                  </a:lnTo>
                  <a:lnTo>
                    <a:pt x="1162" y="435"/>
                  </a:lnTo>
                  <a:lnTo>
                    <a:pt x="1159" y="435"/>
                  </a:lnTo>
                  <a:lnTo>
                    <a:pt x="1156" y="435"/>
                  </a:lnTo>
                  <a:lnTo>
                    <a:pt x="1153" y="435"/>
                  </a:lnTo>
                  <a:lnTo>
                    <a:pt x="1149" y="437"/>
                  </a:lnTo>
                  <a:lnTo>
                    <a:pt x="1148" y="439"/>
                  </a:lnTo>
                  <a:lnTo>
                    <a:pt x="1148" y="440"/>
                  </a:lnTo>
                  <a:lnTo>
                    <a:pt x="1146" y="442"/>
                  </a:lnTo>
                  <a:lnTo>
                    <a:pt x="1144" y="442"/>
                  </a:lnTo>
                  <a:lnTo>
                    <a:pt x="1144" y="443"/>
                  </a:lnTo>
                  <a:lnTo>
                    <a:pt x="1143" y="445"/>
                  </a:lnTo>
                  <a:lnTo>
                    <a:pt x="1141" y="448"/>
                  </a:lnTo>
                  <a:lnTo>
                    <a:pt x="1139" y="450"/>
                  </a:lnTo>
                  <a:lnTo>
                    <a:pt x="1138" y="450"/>
                  </a:lnTo>
                  <a:lnTo>
                    <a:pt x="1136" y="452"/>
                  </a:lnTo>
                  <a:lnTo>
                    <a:pt x="1135" y="453"/>
                  </a:lnTo>
                  <a:lnTo>
                    <a:pt x="1133" y="453"/>
                  </a:lnTo>
                  <a:lnTo>
                    <a:pt x="1133" y="453"/>
                  </a:lnTo>
                  <a:lnTo>
                    <a:pt x="1131" y="453"/>
                  </a:lnTo>
                  <a:lnTo>
                    <a:pt x="1128" y="455"/>
                  </a:lnTo>
                  <a:lnTo>
                    <a:pt x="1125" y="455"/>
                  </a:lnTo>
                  <a:lnTo>
                    <a:pt x="1121" y="455"/>
                  </a:lnTo>
                  <a:lnTo>
                    <a:pt x="1120" y="455"/>
                  </a:lnTo>
                  <a:lnTo>
                    <a:pt x="1117" y="455"/>
                  </a:lnTo>
                  <a:lnTo>
                    <a:pt x="1113" y="455"/>
                  </a:lnTo>
                  <a:lnTo>
                    <a:pt x="1110" y="453"/>
                  </a:lnTo>
                  <a:lnTo>
                    <a:pt x="1108" y="452"/>
                  </a:lnTo>
                  <a:lnTo>
                    <a:pt x="1107" y="452"/>
                  </a:lnTo>
                  <a:lnTo>
                    <a:pt x="1105" y="452"/>
                  </a:lnTo>
                  <a:lnTo>
                    <a:pt x="1102" y="450"/>
                  </a:lnTo>
                  <a:lnTo>
                    <a:pt x="1099" y="448"/>
                  </a:lnTo>
                  <a:lnTo>
                    <a:pt x="1095" y="447"/>
                  </a:lnTo>
                  <a:lnTo>
                    <a:pt x="1094" y="445"/>
                  </a:lnTo>
                  <a:lnTo>
                    <a:pt x="1092" y="445"/>
                  </a:lnTo>
                  <a:lnTo>
                    <a:pt x="1090" y="442"/>
                  </a:lnTo>
                  <a:lnTo>
                    <a:pt x="1089" y="440"/>
                  </a:lnTo>
                  <a:lnTo>
                    <a:pt x="1089" y="439"/>
                  </a:lnTo>
                  <a:lnTo>
                    <a:pt x="1085" y="437"/>
                  </a:lnTo>
                  <a:lnTo>
                    <a:pt x="1082" y="437"/>
                  </a:lnTo>
                  <a:lnTo>
                    <a:pt x="1079" y="437"/>
                  </a:lnTo>
                  <a:lnTo>
                    <a:pt x="1077" y="434"/>
                  </a:lnTo>
                  <a:lnTo>
                    <a:pt x="1079" y="432"/>
                  </a:lnTo>
                  <a:lnTo>
                    <a:pt x="1081" y="430"/>
                  </a:lnTo>
                  <a:lnTo>
                    <a:pt x="1084" y="429"/>
                  </a:lnTo>
                  <a:lnTo>
                    <a:pt x="1085" y="427"/>
                  </a:lnTo>
                  <a:lnTo>
                    <a:pt x="1089" y="425"/>
                  </a:lnTo>
                  <a:lnTo>
                    <a:pt x="1090" y="424"/>
                  </a:lnTo>
                  <a:lnTo>
                    <a:pt x="1094" y="424"/>
                  </a:lnTo>
                  <a:lnTo>
                    <a:pt x="1097" y="424"/>
                  </a:lnTo>
                  <a:lnTo>
                    <a:pt x="1097" y="411"/>
                  </a:lnTo>
                  <a:lnTo>
                    <a:pt x="1097" y="409"/>
                  </a:lnTo>
                  <a:lnTo>
                    <a:pt x="1095" y="407"/>
                  </a:lnTo>
                  <a:lnTo>
                    <a:pt x="1095" y="406"/>
                  </a:lnTo>
                  <a:lnTo>
                    <a:pt x="1094" y="404"/>
                  </a:lnTo>
                  <a:lnTo>
                    <a:pt x="1094" y="401"/>
                  </a:lnTo>
                  <a:lnTo>
                    <a:pt x="1092" y="396"/>
                  </a:lnTo>
                  <a:lnTo>
                    <a:pt x="1092" y="393"/>
                  </a:lnTo>
                  <a:lnTo>
                    <a:pt x="1092" y="389"/>
                  </a:lnTo>
                  <a:lnTo>
                    <a:pt x="1092" y="386"/>
                  </a:lnTo>
                  <a:lnTo>
                    <a:pt x="1092" y="385"/>
                  </a:lnTo>
                  <a:lnTo>
                    <a:pt x="1092" y="383"/>
                  </a:lnTo>
                  <a:lnTo>
                    <a:pt x="1090" y="381"/>
                  </a:lnTo>
                  <a:lnTo>
                    <a:pt x="1090" y="380"/>
                  </a:lnTo>
                  <a:lnTo>
                    <a:pt x="1087" y="376"/>
                  </a:lnTo>
                  <a:lnTo>
                    <a:pt x="1085" y="371"/>
                  </a:lnTo>
                  <a:lnTo>
                    <a:pt x="1084" y="371"/>
                  </a:lnTo>
                  <a:lnTo>
                    <a:pt x="1082" y="370"/>
                  </a:lnTo>
                  <a:lnTo>
                    <a:pt x="1081" y="367"/>
                  </a:lnTo>
                  <a:lnTo>
                    <a:pt x="1081" y="365"/>
                  </a:lnTo>
                  <a:lnTo>
                    <a:pt x="1079" y="362"/>
                  </a:lnTo>
                  <a:lnTo>
                    <a:pt x="1079" y="360"/>
                  </a:lnTo>
                  <a:lnTo>
                    <a:pt x="1079" y="358"/>
                  </a:lnTo>
                  <a:lnTo>
                    <a:pt x="1079" y="357"/>
                  </a:lnTo>
                  <a:lnTo>
                    <a:pt x="1079" y="353"/>
                  </a:lnTo>
                  <a:lnTo>
                    <a:pt x="1077" y="350"/>
                  </a:lnTo>
                  <a:lnTo>
                    <a:pt x="1076" y="347"/>
                  </a:lnTo>
                  <a:lnTo>
                    <a:pt x="1076" y="344"/>
                  </a:lnTo>
                  <a:lnTo>
                    <a:pt x="1074" y="342"/>
                  </a:lnTo>
                  <a:lnTo>
                    <a:pt x="1072" y="339"/>
                  </a:lnTo>
                  <a:lnTo>
                    <a:pt x="1072" y="335"/>
                  </a:lnTo>
                  <a:lnTo>
                    <a:pt x="1072" y="332"/>
                  </a:lnTo>
                  <a:lnTo>
                    <a:pt x="1072" y="329"/>
                  </a:lnTo>
                  <a:lnTo>
                    <a:pt x="1071" y="327"/>
                  </a:lnTo>
                  <a:lnTo>
                    <a:pt x="1071" y="326"/>
                  </a:lnTo>
                  <a:lnTo>
                    <a:pt x="1069" y="324"/>
                  </a:lnTo>
                  <a:lnTo>
                    <a:pt x="1067" y="322"/>
                  </a:lnTo>
                  <a:lnTo>
                    <a:pt x="1066" y="321"/>
                  </a:lnTo>
                  <a:lnTo>
                    <a:pt x="1064" y="319"/>
                  </a:lnTo>
                  <a:lnTo>
                    <a:pt x="1063" y="317"/>
                  </a:lnTo>
                  <a:lnTo>
                    <a:pt x="1061" y="316"/>
                  </a:lnTo>
                  <a:lnTo>
                    <a:pt x="1059" y="313"/>
                  </a:lnTo>
                  <a:lnTo>
                    <a:pt x="1056" y="311"/>
                  </a:lnTo>
                  <a:lnTo>
                    <a:pt x="1054" y="309"/>
                  </a:lnTo>
                  <a:lnTo>
                    <a:pt x="1054" y="308"/>
                  </a:lnTo>
                  <a:lnTo>
                    <a:pt x="1053" y="308"/>
                  </a:lnTo>
                  <a:lnTo>
                    <a:pt x="1053" y="301"/>
                  </a:lnTo>
                  <a:lnTo>
                    <a:pt x="1054" y="299"/>
                  </a:lnTo>
                  <a:lnTo>
                    <a:pt x="1056" y="299"/>
                  </a:lnTo>
                  <a:lnTo>
                    <a:pt x="1058" y="299"/>
                  </a:lnTo>
                  <a:lnTo>
                    <a:pt x="1059" y="299"/>
                  </a:lnTo>
                  <a:lnTo>
                    <a:pt x="1061" y="301"/>
                  </a:lnTo>
                  <a:lnTo>
                    <a:pt x="1063" y="301"/>
                  </a:lnTo>
                  <a:lnTo>
                    <a:pt x="1063" y="303"/>
                  </a:lnTo>
                  <a:lnTo>
                    <a:pt x="1064" y="303"/>
                  </a:lnTo>
                  <a:lnTo>
                    <a:pt x="1067" y="303"/>
                  </a:lnTo>
                  <a:lnTo>
                    <a:pt x="1069" y="303"/>
                  </a:lnTo>
                  <a:lnTo>
                    <a:pt x="1071" y="304"/>
                  </a:lnTo>
                  <a:lnTo>
                    <a:pt x="1071" y="301"/>
                  </a:lnTo>
                  <a:lnTo>
                    <a:pt x="1067" y="296"/>
                  </a:lnTo>
                  <a:lnTo>
                    <a:pt x="1064" y="291"/>
                  </a:lnTo>
                  <a:lnTo>
                    <a:pt x="1064" y="290"/>
                  </a:lnTo>
                  <a:lnTo>
                    <a:pt x="1063" y="286"/>
                  </a:lnTo>
                  <a:lnTo>
                    <a:pt x="1061" y="285"/>
                  </a:lnTo>
                  <a:lnTo>
                    <a:pt x="1059" y="283"/>
                  </a:lnTo>
                  <a:lnTo>
                    <a:pt x="1058" y="281"/>
                  </a:lnTo>
                  <a:lnTo>
                    <a:pt x="1056" y="280"/>
                  </a:lnTo>
                  <a:lnTo>
                    <a:pt x="1056" y="277"/>
                  </a:lnTo>
                  <a:lnTo>
                    <a:pt x="1056" y="273"/>
                  </a:lnTo>
                  <a:lnTo>
                    <a:pt x="1056" y="270"/>
                  </a:lnTo>
                  <a:lnTo>
                    <a:pt x="1056" y="270"/>
                  </a:lnTo>
                  <a:lnTo>
                    <a:pt x="1058" y="268"/>
                  </a:lnTo>
                  <a:lnTo>
                    <a:pt x="1059" y="268"/>
                  </a:lnTo>
                  <a:lnTo>
                    <a:pt x="1061" y="267"/>
                  </a:lnTo>
                  <a:lnTo>
                    <a:pt x="1061" y="265"/>
                  </a:lnTo>
                  <a:lnTo>
                    <a:pt x="1061" y="262"/>
                  </a:lnTo>
                  <a:lnTo>
                    <a:pt x="1061" y="259"/>
                  </a:lnTo>
                  <a:lnTo>
                    <a:pt x="1061" y="254"/>
                  </a:lnTo>
                  <a:lnTo>
                    <a:pt x="1061" y="252"/>
                  </a:lnTo>
                  <a:lnTo>
                    <a:pt x="1061" y="250"/>
                  </a:lnTo>
                  <a:lnTo>
                    <a:pt x="1061" y="249"/>
                  </a:lnTo>
                  <a:lnTo>
                    <a:pt x="1061" y="247"/>
                  </a:lnTo>
                  <a:lnTo>
                    <a:pt x="1061" y="245"/>
                  </a:lnTo>
                  <a:lnTo>
                    <a:pt x="1061" y="244"/>
                  </a:lnTo>
                  <a:lnTo>
                    <a:pt x="1063" y="244"/>
                  </a:lnTo>
                  <a:lnTo>
                    <a:pt x="1064" y="244"/>
                  </a:lnTo>
                  <a:lnTo>
                    <a:pt x="1066" y="241"/>
                  </a:lnTo>
                  <a:lnTo>
                    <a:pt x="1066" y="237"/>
                  </a:lnTo>
                  <a:lnTo>
                    <a:pt x="1067" y="239"/>
                  </a:lnTo>
                  <a:lnTo>
                    <a:pt x="1069" y="241"/>
                  </a:lnTo>
                  <a:lnTo>
                    <a:pt x="1069" y="241"/>
                  </a:lnTo>
                  <a:lnTo>
                    <a:pt x="1067" y="242"/>
                  </a:lnTo>
                  <a:lnTo>
                    <a:pt x="1069" y="244"/>
                  </a:lnTo>
                  <a:lnTo>
                    <a:pt x="1071" y="244"/>
                  </a:lnTo>
                  <a:lnTo>
                    <a:pt x="1072" y="244"/>
                  </a:lnTo>
                  <a:lnTo>
                    <a:pt x="1074" y="245"/>
                  </a:lnTo>
                  <a:lnTo>
                    <a:pt x="1076" y="245"/>
                  </a:lnTo>
                  <a:lnTo>
                    <a:pt x="1077" y="247"/>
                  </a:lnTo>
                  <a:lnTo>
                    <a:pt x="1079" y="247"/>
                  </a:lnTo>
                  <a:lnTo>
                    <a:pt x="1081" y="247"/>
                  </a:lnTo>
                  <a:lnTo>
                    <a:pt x="1082" y="245"/>
                  </a:lnTo>
                  <a:lnTo>
                    <a:pt x="1082" y="244"/>
                  </a:lnTo>
                  <a:lnTo>
                    <a:pt x="1082" y="241"/>
                  </a:lnTo>
                  <a:lnTo>
                    <a:pt x="1082" y="237"/>
                  </a:lnTo>
                  <a:lnTo>
                    <a:pt x="1084" y="234"/>
                  </a:lnTo>
                  <a:lnTo>
                    <a:pt x="1087" y="231"/>
                  </a:lnTo>
                  <a:lnTo>
                    <a:pt x="1089" y="229"/>
                  </a:lnTo>
                  <a:lnTo>
                    <a:pt x="1090" y="229"/>
                  </a:lnTo>
                  <a:lnTo>
                    <a:pt x="1095" y="227"/>
                  </a:lnTo>
                  <a:lnTo>
                    <a:pt x="1100" y="224"/>
                  </a:lnTo>
                  <a:lnTo>
                    <a:pt x="1105" y="223"/>
                  </a:lnTo>
                  <a:lnTo>
                    <a:pt x="1108" y="221"/>
                  </a:lnTo>
                  <a:lnTo>
                    <a:pt x="1110" y="219"/>
                  </a:lnTo>
                  <a:lnTo>
                    <a:pt x="1112" y="218"/>
                  </a:lnTo>
                  <a:lnTo>
                    <a:pt x="1113" y="218"/>
                  </a:lnTo>
                  <a:lnTo>
                    <a:pt x="1115" y="218"/>
                  </a:lnTo>
                  <a:lnTo>
                    <a:pt x="1118" y="218"/>
                  </a:lnTo>
                  <a:lnTo>
                    <a:pt x="1121" y="218"/>
                  </a:lnTo>
                  <a:lnTo>
                    <a:pt x="1125" y="216"/>
                  </a:lnTo>
                  <a:lnTo>
                    <a:pt x="1126" y="214"/>
                  </a:lnTo>
                  <a:lnTo>
                    <a:pt x="1128" y="214"/>
                  </a:lnTo>
                  <a:lnTo>
                    <a:pt x="1131" y="213"/>
                  </a:lnTo>
                  <a:lnTo>
                    <a:pt x="1133" y="211"/>
                  </a:lnTo>
                  <a:lnTo>
                    <a:pt x="1136" y="211"/>
                  </a:lnTo>
                  <a:lnTo>
                    <a:pt x="1138" y="211"/>
                  </a:lnTo>
                  <a:lnTo>
                    <a:pt x="1143" y="211"/>
                  </a:lnTo>
                  <a:lnTo>
                    <a:pt x="1148" y="211"/>
                  </a:lnTo>
                  <a:lnTo>
                    <a:pt x="1153" y="211"/>
                  </a:lnTo>
                  <a:lnTo>
                    <a:pt x="1154" y="211"/>
                  </a:lnTo>
                  <a:lnTo>
                    <a:pt x="1156" y="209"/>
                  </a:lnTo>
                  <a:lnTo>
                    <a:pt x="1157" y="211"/>
                  </a:lnTo>
                  <a:lnTo>
                    <a:pt x="1159" y="209"/>
                  </a:lnTo>
                  <a:lnTo>
                    <a:pt x="1161" y="209"/>
                  </a:lnTo>
                  <a:lnTo>
                    <a:pt x="1162" y="209"/>
                  </a:lnTo>
                  <a:lnTo>
                    <a:pt x="1166" y="208"/>
                  </a:lnTo>
                  <a:lnTo>
                    <a:pt x="1167" y="206"/>
                  </a:lnTo>
                  <a:lnTo>
                    <a:pt x="1169" y="206"/>
                  </a:lnTo>
                  <a:lnTo>
                    <a:pt x="1169" y="205"/>
                  </a:lnTo>
                  <a:lnTo>
                    <a:pt x="1171" y="203"/>
                  </a:lnTo>
                  <a:lnTo>
                    <a:pt x="1172" y="200"/>
                  </a:lnTo>
                  <a:lnTo>
                    <a:pt x="1175" y="196"/>
                  </a:lnTo>
                  <a:lnTo>
                    <a:pt x="1177" y="195"/>
                  </a:lnTo>
                  <a:lnTo>
                    <a:pt x="1179" y="195"/>
                  </a:lnTo>
                  <a:lnTo>
                    <a:pt x="1179" y="193"/>
                  </a:lnTo>
                  <a:lnTo>
                    <a:pt x="1179" y="191"/>
                  </a:lnTo>
                  <a:lnTo>
                    <a:pt x="1180" y="190"/>
                  </a:lnTo>
                  <a:lnTo>
                    <a:pt x="1182" y="188"/>
                  </a:lnTo>
                  <a:lnTo>
                    <a:pt x="1184" y="187"/>
                  </a:lnTo>
                  <a:lnTo>
                    <a:pt x="1185" y="185"/>
                  </a:lnTo>
                  <a:lnTo>
                    <a:pt x="1185" y="183"/>
                  </a:lnTo>
                  <a:lnTo>
                    <a:pt x="1187" y="182"/>
                  </a:lnTo>
                  <a:lnTo>
                    <a:pt x="1189" y="182"/>
                  </a:lnTo>
                  <a:lnTo>
                    <a:pt x="1189" y="178"/>
                  </a:lnTo>
                  <a:lnTo>
                    <a:pt x="1189" y="175"/>
                  </a:lnTo>
                  <a:lnTo>
                    <a:pt x="1189" y="172"/>
                  </a:lnTo>
                  <a:lnTo>
                    <a:pt x="1189" y="168"/>
                  </a:lnTo>
                  <a:lnTo>
                    <a:pt x="1189" y="165"/>
                  </a:lnTo>
                  <a:lnTo>
                    <a:pt x="1190" y="162"/>
                  </a:lnTo>
                  <a:lnTo>
                    <a:pt x="1190" y="160"/>
                  </a:lnTo>
                  <a:lnTo>
                    <a:pt x="1192" y="159"/>
                  </a:lnTo>
                  <a:lnTo>
                    <a:pt x="1194" y="157"/>
                  </a:lnTo>
                  <a:lnTo>
                    <a:pt x="1195" y="157"/>
                  </a:lnTo>
                  <a:lnTo>
                    <a:pt x="1197" y="155"/>
                  </a:lnTo>
                  <a:lnTo>
                    <a:pt x="1198" y="155"/>
                  </a:lnTo>
                  <a:lnTo>
                    <a:pt x="1207" y="155"/>
                  </a:lnTo>
                  <a:lnTo>
                    <a:pt x="1207" y="157"/>
                  </a:lnTo>
                  <a:lnTo>
                    <a:pt x="1207" y="159"/>
                  </a:lnTo>
                  <a:lnTo>
                    <a:pt x="1207" y="162"/>
                  </a:lnTo>
                  <a:lnTo>
                    <a:pt x="1208" y="165"/>
                  </a:lnTo>
                  <a:lnTo>
                    <a:pt x="1208" y="165"/>
                  </a:lnTo>
                  <a:lnTo>
                    <a:pt x="1207" y="167"/>
                  </a:lnTo>
                  <a:lnTo>
                    <a:pt x="1221" y="167"/>
                  </a:lnTo>
                  <a:lnTo>
                    <a:pt x="1221" y="160"/>
                  </a:lnTo>
                  <a:lnTo>
                    <a:pt x="1221" y="159"/>
                  </a:lnTo>
                  <a:lnTo>
                    <a:pt x="1220" y="157"/>
                  </a:lnTo>
                  <a:lnTo>
                    <a:pt x="1218" y="155"/>
                  </a:lnTo>
                  <a:lnTo>
                    <a:pt x="1216" y="154"/>
                  </a:lnTo>
                  <a:lnTo>
                    <a:pt x="1215" y="152"/>
                  </a:lnTo>
                  <a:lnTo>
                    <a:pt x="1215" y="150"/>
                  </a:lnTo>
                  <a:lnTo>
                    <a:pt x="1215" y="146"/>
                  </a:lnTo>
                  <a:lnTo>
                    <a:pt x="1218" y="146"/>
                  </a:lnTo>
                  <a:lnTo>
                    <a:pt x="1221" y="146"/>
                  </a:lnTo>
                  <a:lnTo>
                    <a:pt x="1223" y="146"/>
                  </a:lnTo>
                  <a:lnTo>
                    <a:pt x="1225" y="146"/>
                  </a:lnTo>
                  <a:lnTo>
                    <a:pt x="1226" y="146"/>
                  </a:lnTo>
                  <a:lnTo>
                    <a:pt x="1226" y="144"/>
                  </a:lnTo>
                  <a:lnTo>
                    <a:pt x="1228" y="142"/>
                  </a:lnTo>
                  <a:lnTo>
                    <a:pt x="1228" y="139"/>
                  </a:lnTo>
                  <a:lnTo>
                    <a:pt x="1230" y="136"/>
                  </a:lnTo>
                  <a:lnTo>
                    <a:pt x="1230" y="134"/>
                  </a:lnTo>
                  <a:lnTo>
                    <a:pt x="1231" y="131"/>
                  </a:lnTo>
                  <a:lnTo>
                    <a:pt x="1234" y="129"/>
                  </a:lnTo>
                  <a:lnTo>
                    <a:pt x="1236" y="129"/>
                  </a:lnTo>
                  <a:lnTo>
                    <a:pt x="1239" y="129"/>
                  </a:lnTo>
                  <a:lnTo>
                    <a:pt x="1241" y="129"/>
                  </a:lnTo>
                  <a:lnTo>
                    <a:pt x="1241" y="128"/>
                  </a:lnTo>
                  <a:lnTo>
                    <a:pt x="1243" y="128"/>
                  </a:lnTo>
                  <a:lnTo>
                    <a:pt x="1244" y="126"/>
                  </a:lnTo>
                  <a:lnTo>
                    <a:pt x="1246" y="124"/>
                  </a:lnTo>
                  <a:lnTo>
                    <a:pt x="1246" y="123"/>
                  </a:lnTo>
                  <a:lnTo>
                    <a:pt x="1248" y="121"/>
                  </a:lnTo>
                  <a:lnTo>
                    <a:pt x="1251" y="118"/>
                  </a:lnTo>
                  <a:lnTo>
                    <a:pt x="1254" y="118"/>
                  </a:lnTo>
                  <a:lnTo>
                    <a:pt x="1256" y="118"/>
                  </a:lnTo>
                  <a:lnTo>
                    <a:pt x="1259" y="118"/>
                  </a:lnTo>
                  <a:lnTo>
                    <a:pt x="1262" y="116"/>
                  </a:lnTo>
                  <a:lnTo>
                    <a:pt x="1264" y="116"/>
                  </a:lnTo>
                  <a:lnTo>
                    <a:pt x="1266" y="116"/>
                  </a:lnTo>
                  <a:lnTo>
                    <a:pt x="1272" y="116"/>
                  </a:lnTo>
                  <a:lnTo>
                    <a:pt x="1274" y="119"/>
                  </a:lnTo>
                  <a:lnTo>
                    <a:pt x="1274" y="123"/>
                  </a:lnTo>
                  <a:lnTo>
                    <a:pt x="1277" y="123"/>
                  </a:lnTo>
                  <a:lnTo>
                    <a:pt x="1282" y="123"/>
                  </a:lnTo>
                  <a:lnTo>
                    <a:pt x="1284" y="123"/>
                  </a:lnTo>
                  <a:lnTo>
                    <a:pt x="1285" y="123"/>
                  </a:lnTo>
                  <a:lnTo>
                    <a:pt x="1285" y="124"/>
                  </a:lnTo>
                  <a:lnTo>
                    <a:pt x="1285" y="124"/>
                  </a:lnTo>
                  <a:lnTo>
                    <a:pt x="1287" y="126"/>
                  </a:lnTo>
                  <a:lnTo>
                    <a:pt x="1290" y="128"/>
                  </a:lnTo>
                  <a:lnTo>
                    <a:pt x="1293" y="128"/>
                  </a:lnTo>
                  <a:lnTo>
                    <a:pt x="1298" y="128"/>
                  </a:lnTo>
                  <a:lnTo>
                    <a:pt x="1302" y="129"/>
                  </a:lnTo>
                  <a:lnTo>
                    <a:pt x="1303" y="128"/>
                  </a:lnTo>
                  <a:lnTo>
                    <a:pt x="1305" y="128"/>
                  </a:lnTo>
                  <a:lnTo>
                    <a:pt x="1306" y="126"/>
                  </a:lnTo>
                  <a:lnTo>
                    <a:pt x="1306" y="121"/>
                  </a:lnTo>
                  <a:lnTo>
                    <a:pt x="1306" y="119"/>
                  </a:lnTo>
                  <a:lnTo>
                    <a:pt x="1308" y="118"/>
                  </a:lnTo>
                  <a:lnTo>
                    <a:pt x="1308" y="114"/>
                  </a:lnTo>
                  <a:lnTo>
                    <a:pt x="1308" y="111"/>
                  </a:lnTo>
                  <a:lnTo>
                    <a:pt x="1306" y="110"/>
                  </a:lnTo>
                  <a:lnTo>
                    <a:pt x="1306" y="110"/>
                  </a:lnTo>
                  <a:lnTo>
                    <a:pt x="1306" y="108"/>
                  </a:lnTo>
                  <a:lnTo>
                    <a:pt x="1308" y="106"/>
                  </a:lnTo>
                  <a:lnTo>
                    <a:pt x="1308" y="105"/>
                  </a:lnTo>
                  <a:lnTo>
                    <a:pt x="1310" y="103"/>
                  </a:lnTo>
                  <a:lnTo>
                    <a:pt x="1311" y="101"/>
                  </a:lnTo>
                  <a:lnTo>
                    <a:pt x="1315" y="101"/>
                  </a:lnTo>
                  <a:lnTo>
                    <a:pt x="1318" y="98"/>
                  </a:lnTo>
                  <a:lnTo>
                    <a:pt x="1320" y="96"/>
                  </a:lnTo>
                  <a:lnTo>
                    <a:pt x="1323" y="95"/>
                  </a:lnTo>
                  <a:lnTo>
                    <a:pt x="1324" y="93"/>
                  </a:lnTo>
                  <a:lnTo>
                    <a:pt x="1326" y="92"/>
                  </a:lnTo>
                  <a:lnTo>
                    <a:pt x="1329" y="90"/>
                  </a:lnTo>
                  <a:lnTo>
                    <a:pt x="1331" y="88"/>
                  </a:lnTo>
                  <a:lnTo>
                    <a:pt x="1333" y="88"/>
                  </a:lnTo>
                  <a:lnTo>
                    <a:pt x="1336" y="88"/>
                  </a:lnTo>
                  <a:lnTo>
                    <a:pt x="1338" y="88"/>
                  </a:lnTo>
                  <a:lnTo>
                    <a:pt x="1342" y="88"/>
                  </a:lnTo>
                  <a:lnTo>
                    <a:pt x="1346" y="88"/>
                  </a:lnTo>
                  <a:lnTo>
                    <a:pt x="1347" y="88"/>
                  </a:lnTo>
                  <a:lnTo>
                    <a:pt x="1349" y="87"/>
                  </a:lnTo>
                  <a:lnTo>
                    <a:pt x="1349" y="85"/>
                  </a:lnTo>
                  <a:lnTo>
                    <a:pt x="1349" y="85"/>
                  </a:lnTo>
                  <a:lnTo>
                    <a:pt x="1349" y="83"/>
                  </a:lnTo>
                  <a:lnTo>
                    <a:pt x="1347" y="83"/>
                  </a:lnTo>
                  <a:lnTo>
                    <a:pt x="1346" y="83"/>
                  </a:lnTo>
                  <a:lnTo>
                    <a:pt x="1344" y="82"/>
                  </a:lnTo>
                  <a:lnTo>
                    <a:pt x="1342" y="82"/>
                  </a:lnTo>
                  <a:lnTo>
                    <a:pt x="1339" y="80"/>
                  </a:lnTo>
                  <a:lnTo>
                    <a:pt x="1336" y="80"/>
                  </a:lnTo>
                  <a:lnTo>
                    <a:pt x="1336" y="78"/>
                  </a:lnTo>
                  <a:lnTo>
                    <a:pt x="1336" y="78"/>
                  </a:lnTo>
                  <a:lnTo>
                    <a:pt x="1336" y="77"/>
                  </a:lnTo>
                  <a:lnTo>
                    <a:pt x="1336" y="70"/>
                  </a:lnTo>
                  <a:lnTo>
                    <a:pt x="1336" y="70"/>
                  </a:lnTo>
                  <a:lnTo>
                    <a:pt x="1338" y="70"/>
                  </a:lnTo>
                  <a:lnTo>
                    <a:pt x="1339" y="70"/>
                  </a:lnTo>
                  <a:lnTo>
                    <a:pt x="1341" y="70"/>
                  </a:lnTo>
                  <a:lnTo>
                    <a:pt x="1344" y="70"/>
                  </a:lnTo>
                  <a:lnTo>
                    <a:pt x="1346" y="70"/>
                  </a:lnTo>
                  <a:close/>
                  <a:moveTo>
                    <a:pt x="1208" y="64"/>
                  </a:moveTo>
                  <a:lnTo>
                    <a:pt x="1210" y="67"/>
                  </a:lnTo>
                  <a:lnTo>
                    <a:pt x="1210" y="72"/>
                  </a:lnTo>
                  <a:lnTo>
                    <a:pt x="1200" y="72"/>
                  </a:lnTo>
                  <a:lnTo>
                    <a:pt x="1198" y="70"/>
                  </a:lnTo>
                  <a:lnTo>
                    <a:pt x="1198" y="69"/>
                  </a:lnTo>
                  <a:lnTo>
                    <a:pt x="1202" y="65"/>
                  </a:lnTo>
                  <a:lnTo>
                    <a:pt x="1205" y="65"/>
                  </a:lnTo>
                  <a:lnTo>
                    <a:pt x="1208" y="64"/>
                  </a:lnTo>
                  <a:close/>
                  <a:moveTo>
                    <a:pt x="1758" y="44"/>
                  </a:moveTo>
                  <a:lnTo>
                    <a:pt x="1761" y="44"/>
                  </a:lnTo>
                  <a:lnTo>
                    <a:pt x="1763" y="46"/>
                  </a:lnTo>
                  <a:lnTo>
                    <a:pt x="1765" y="46"/>
                  </a:lnTo>
                  <a:lnTo>
                    <a:pt x="1766" y="46"/>
                  </a:lnTo>
                  <a:lnTo>
                    <a:pt x="1766" y="46"/>
                  </a:lnTo>
                  <a:lnTo>
                    <a:pt x="1768" y="47"/>
                  </a:lnTo>
                  <a:lnTo>
                    <a:pt x="1768" y="49"/>
                  </a:lnTo>
                  <a:lnTo>
                    <a:pt x="1770" y="52"/>
                  </a:lnTo>
                  <a:lnTo>
                    <a:pt x="1768" y="52"/>
                  </a:lnTo>
                  <a:lnTo>
                    <a:pt x="1768" y="54"/>
                  </a:lnTo>
                  <a:lnTo>
                    <a:pt x="1766" y="54"/>
                  </a:lnTo>
                  <a:lnTo>
                    <a:pt x="1763" y="54"/>
                  </a:lnTo>
                  <a:lnTo>
                    <a:pt x="1760" y="54"/>
                  </a:lnTo>
                  <a:lnTo>
                    <a:pt x="1757" y="52"/>
                  </a:lnTo>
                  <a:lnTo>
                    <a:pt x="1755" y="51"/>
                  </a:lnTo>
                  <a:lnTo>
                    <a:pt x="1755" y="49"/>
                  </a:lnTo>
                  <a:lnTo>
                    <a:pt x="1753" y="49"/>
                  </a:lnTo>
                  <a:lnTo>
                    <a:pt x="1753" y="46"/>
                  </a:lnTo>
                  <a:lnTo>
                    <a:pt x="1753" y="44"/>
                  </a:lnTo>
                  <a:lnTo>
                    <a:pt x="1757" y="44"/>
                  </a:lnTo>
                  <a:lnTo>
                    <a:pt x="1758" y="44"/>
                  </a:lnTo>
                  <a:close/>
                  <a:moveTo>
                    <a:pt x="1149" y="42"/>
                  </a:moveTo>
                  <a:lnTo>
                    <a:pt x="1151" y="42"/>
                  </a:lnTo>
                  <a:lnTo>
                    <a:pt x="1153" y="44"/>
                  </a:lnTo>
                  <a:lnTo>
                    <a:pt x="1154" y="44"/>
                  </a:lnTo>
                  <a:lnTo>
                    <a:pt x="1156" y="46"/>
                  </a:lnTo>
                  <a:lnTo>
                    <a:pt x="1156" y="46"/>
                  </a:lnTo>
                  <a:lnTo>
                    <a:pt x="1157" y="47"/>
                  </a:lnTo>
                  <a:lnTo>
                    <a:pt x="1159" y="47"/>
                  </a:lnTo>
                  <a:lnTo>
                    <a:pt x="1161" y="47"/>
                  </a:lnTo>
                  <a:lnTo>
                    <a:pt x="1162" y="49"/>
                  </a:lnTo>
                  <a:lnTo>
                    <a:pt x="1164" y="49"/>
                  </a:lnTo>
                  <a:lnTo>
                    <a:pt x="1164" y="49"/>
                  </a:lnTo>
                  <a:lnTo>
                    <a:pt x="1164" y="51"/>
                  </a:lnTo>
                  <a:lnTo>
                    <a:pt x="1164" y="52"/>
                  </a:lnTo>
                  <a:lnTo>
                    <a:pt x="1166" y="54"/>
                  </a:lnTo>
                  <a:lnTo>
                    <a:pt x="1169" y="54"/>
                  </a:lnTo>
                  <a:lnTo>
                    <a:pt x="1172" y="54"/>
                  </a:lnTo>
                  <a:lnTo>
                    <a:pt x="1172" y="57"/>
                  </a:lnTo>
                  <a:lnTo>
                    <a:pt x="1167" y="59"/>
                  </a:lnTo>
                  <a:lnTo>
                    <a:pt x="1162" y="59"/>
                  </a:lnTo>
                  <a:lnTo>
                    <a:pt x="1159" y="59"/>
                  </a:lnTo>
                  <a:lnTo>
                    <a:pt x="1156" y="59"/>
                  </a:lnTo>
                  <a:lnTo>
                    <a:pt x="1154" y="59"/>
                  </a:lnTo>
                  <a:lnTo>
                    <a:pt x="1153" y="57"/>
                  </a:lnTo>
                  <a:lnTo>
                    <a:pt x="1151" y="56"/>
                  </a:lnTo>
                  <a:lnTo>
                    <a:pt x="1149" y="54"/>
                  </a:lnTo>
                  <a:lnTo>
                    <a:pt x="1149" y="52"/>
                  </a:lnTo>
                  <a:lnTo>
                    <a:pt x="1148" y="51"/>
                  </a:lnTo>
                  <a:lnTo>
                    <a:pt x="1146" y="51"/>
                  </a:lnTo>
                  <a:lnTo>
                    <a:pt x="1144" y="49"/>
                  </a:lnTo>
                  <a:lnTo>
                    <a:pt x="1144" y="47"/>
                  </a:lnTo>
                  <a:lnTo>
                    <a:pt x="1143" y="46"/>
                  </a:lnTo>
                  <a:lnTo>
                    <a:pt x="1146" y="44"/>
                  </a:lnTo>
                  <a:lnTo>
                    <a:pt x="1149" y="42"/>
                  </a:lnTo>
                  <a:close/>
                  <a:moveTo>
                    <a:pt x="1254" y="28"/>
                  </a:moveTo>
                  <a:lnTo>
                    <a:pt x="1257" y="28"/>
                  </a:lnTo>
                  <a:lnTo>
                    <a:pt x="1261" y="28"/>
                  </a:lnTo>
                  <a:lnTo>
                    <a:pt x="1264" y="28"/>
                  </a:lnTo>
                  <a:lnTo>
                    <a:pt x="1266" y="29"/>
                  </a:lnTo>
                  <a:lnTo>
                    <a:pt x="1266" y="31"/>
                  </a:lnTo>
                  <a:lnTo>
                    <a:pt x="1267" y="31"/>
                  </a:lnTo>
                  <a:lnTo>
                    <a:pt x="1270" y="33"/>
                  </a:lnTo>
                  <a:lnTo>
                    <a:pt x="1269" y="34"/>
                  </a:lnTo>
                  <a:lnTo>
                    <a:pt x="1269" y="36"/>
                  </a:lnTo>
                  <a:lnTo>
                    <a:pt x="1269" y="36"/>
                  </a:lnTo>
                  <a:lnTo>
                    <a:pt x="1267" y="36"/>
                  </a:lnTo>
                  <a:lnTo>
                    <a:pt x="1266" y="36"/>
                  </a:lnTo>
                  <a:lnTo>
                    <a:pt x="1262" y="36"/>
                  </a:lnTo>
                  <a:lnTo>
                    <a:pt x="1259" y="36"/>
                  </a:lnTo>
                  <a:lnTo>
                    <a:pt x="1256" y="38"/>
                  </a:lnTo>
                  <a:lnTo>
                    <a:pt x="1252" y="38"/>
                  </a:lnTo>
                  <a:lnTo>
                    <a:pt x="1251" y="39"/>
                  </a:lnTo>
                  <a:lnTo>
                    <a:pt x="1249" y="41"/>
                  </a:lnTo>
                  <a:lnTo>
                    <a:pt x="1248" y="42"/>
                  </a:lnTo>
                  <a:lnTo>
                    <a:pt x="1246" y="44"/>
                  </a:lnTo>
                  <a:lnTo>
                    <a:pt x="1243" y="44"/>
                  </a:lnTo>
                  <a:lnTo>
                    <a:pt x="1239" y="44"/>
                  </a:lnTo>
                  <a:lnTo>
                    <a:pt x="1236" y="46"/>
                  </a:lnTo>
                  <a:lnTo>
                    <a:pt x="1236" y="46"/>
                  </a:lnTo>
                  <a:lnTo>
                    <a:pt x="1234" y="47"/>
                  </a:lnTo>
                  <a:lnTo>
                    <a:pt x="1233" y="49"/>
                  </a:lnTo>
                  <a:lnTo>
                    <a:pt x="1230" y="52"/>
                  </a:lnTo>
                  <a:lnTo>
                    <a:pt x="1226" y="54"/>
                  </a:lnTo>
                  <a:lnTo>
                    <a:pt x="1226" y="56"/>
                  </a:lnTo>
                  <a:lnTo>
                    <a:pt x="1225" y="59"/>
                  </a:lnTo>
                  <a:lnTo>
                    <a:pt x="1223" y="59"/>
                  </a:lnTo>
                  <a:lnTo>
                    <a:pt x="1221" y="60"/>
                  </a:lnTo>
                  <a:lnTo>
                    <a:pt x="1220" y="59"/>
                  </a:lnTo>
                  <a:lnTo>
                    <a:pt x="1218" y="59"/>
                  </a:lnTo>
                  <a:lnTo>
                    <a:pt x="1216" y="59"/>
                  </a:lnTo>
                  <a:lnTo>
                    <a:pt x="1215" y="59"/>
                  </a:lnTo>
                  <a:lnTo>
                    <a:pt x="1213" y="57"/>
                  </a:lnTo>
                  <a:lnTo>
                    <a:pt x="1212" y="57"/>
                  </a:lnTo>
                  <a:lnTo>
                    <a:pt x="1210" y="56"/>
                  </a:lnTo>
                  <a:lnTo>
                    <a:pt x="1210" y="54"/>
                  </a:lnTo>
                  <a:lnTo>
                    <a:pt x="1210" y="52"/>
                  </a:lnTo>
                  <a:lnTo>
                    <a:pt x="1212" y="51"/>
                  </a:lnTo>
                  <a:lnTo>
                    <a:pt x="1212" y="52"/>
                  </a:lnTo>
                  <a:lnTo>
                    <a:pt x="1212" y="52"/>
                  </a:lnTo>
                  <a:lnTo>
                    <a:pt x="1212" y="51"/>
                  </a:lnTo>
                  <a:lnTo>
                    <a:pt x="1212" y="49"/>
                  </a:lnTo>
                  <a:lnTo>
                    <a:pt x="1213" y="47"/>
                  </a:lnTo>
                  <a:lnTo>
                    <a:pt x="1215" y="47"/>
                  </a:lnTo>
                  <a:lnTo>
                    <a:pt x="1218" y="44"/>
                  </a:lnTo>
                  <a:lnTo>
                    <a:pt x="1218" y="42"/>
                  </a:lnTo>
                  <a:lnTo>
                    <a:pt x="1220" y="42"/>
                  </a:lnTo>
                  <a:lnTo>
                    <a:pt x="1220" y="41"/>
                  </a:lnTo>
                  <a:lnTo>
                    <a:pt x="1223" y="41"/>
                  </a:lnTo>
                  <a:lnTo>
                    <a:pt x="1225" y="41"/>
                  </a:lnTo>
                  <a:lnTo>
                    <a:pt x="1228" y="41"/>
                  </a:lnTo>
                  <a:lnTo>
                    <a:pt x="1231" y="41"/>
                  </a:lnTo>
                  <a:lnTo>
                    <a:pt x="1231" y="39"/>
                  </a:lnTo>
                  <a:lnTo>
                    <a:pt x="1231" y="38"/>
                  </a:lnTo>
                  <a:lnTo>
                    <a:pt x="1231" y="38"/>
                  </a:lnTo>
                  <a:lnTo>
                    <a:pt x="1233" y="36"/>
                  </a:lnTo>
                  <a:lnTo>
                    <a:pt x="1234" y="36"/>
                  </a:lnTo>
                  <a:lnTo>
                    <a:pt x="1236" y="36"/>
                  </a:lnTo>
                  <a:lnTo>
                    <a:pt x="1238" y="36"/>
                  </a:lnTo>
                  <a:lnTo>
                    <a:pt x="1239" y="34"/>
                  </a:lnTo>
                  <a:lnTo>
                    <a:pt x="1241" y="34"/>
                  </a:lnTo>
                  <a:lnTo>
                    <a:pt x="1241" y="33"/>
                  </a:lnTo>
                  <a:lnTo>
                    <a:pt x="1244" y="33"/>
                  </a:lnTo>
                  <a:lnTo>
                    <a:pt x="1246" y="33"/>
                  </a:lnTo>
                  <a:lnTo>
                    <a:pt x="1248" y="31"/>
                  </a:lnTo>
                  <a:lnTo>
                    <a:pt x="1249" y="31"/>
                  </a:lnTo>
                  <a:lnTo>
                    <a:pt x="1249" y="29"/>
                  </a:lnTo>
                  <a:lnTo>
                    <a:pt x="1251" y="28"/>
                  </a:lnTo>
                  <a:lnTo>
                    <a:pt x="1254" y="28"/>
                  </a:lnTo>
                  <a:close/>
                  <a:moveTo>
                    <a:pt x="1223" y="26"/>
                  </a:moveTo>
                  <a:lnTo>
                    <a:pt x="1225" y="26"/>
                  </a:lnTo>
                  <a:lnTo>
                    <a:pt x="1226" y="26"/>
                  </a:lnTo>
                  <a:lnTo>
                    <a:pt x="1228" y="28"/>
                  </a:lnTo>
                  <a:lnTo>
                    <a:pt x="1226" y="29"/>
                  </a:lnTo>
                  <a:lnTo>
                    <a:pt x="1225" y="31"/>
                  </a:lnTo>
                  <a:lnTo>
                    <a:pt x="1225" y="31"/>
                  </a:lnTo>
                  <a:lnTo>
                    <a:pt x="1223" y="31"/>
                  </a:lnTo>
                  <a:lnTo>
                    <a:pt x="1220" y="31"/>
                  </a:lnTo>
                  <a:lnTo>
                    <a:pt x="1216" y="31"/>
                  </a:lnTo>
                  <a:lnTo>
                    <a:pt x="1215" y="31"/>
                  </a:lnTo>
                  <a:lnTo>
                    <a:pt x="1213" y="31"/>
                  </a:lnTo>
                  <a:lnTo>
                    <a:pt x="1212" y="31"/>
                  </a:lnTo>
                  <a:lnTo>
                    <a:pt x="1210" y="31"/>
                  </a:lnTo>
                  <a:lnTo>
                    <a:pt x="1208" y="33"/>
                  </a:lnTo>
                  <a:lnTo>
                    <a:pt x="1208" y="34"/>
                  </a:lnTo>
                  <a:lnTo>
                    <a:pt x="1207" y="34"/>
                  </a:lnTo>
                  <a:lnTo>
                    <a:pt x="1205" y="36"/>
                  </a:lnTo>
                  <a:lnTo>
                    <a:pt x="1202" y="36"/>
                  </a:lnTo>
                  <a:lnTo>
                    <a:pt x="1198" y="36"/>
                  </a:lnTo>
                  <a:lnTo>
                    <a:pt x="1197" y="38"/>
                  </a:lnTo>
                  <a:lnTo>
                    <a:pt x="1195" y="38"/>
                  </a:lnTo>
                  <a:lnTo>
                    <a:pt x="1190" y="38"/>
                  </a:lnTo>
                  <a:lnTo>
                    <a:pt x="1185" y="38"/>
                  </a:lnTo>
                  <a:lnTo>
                    <a:pt x="1180" y="38"/>
                  </a:lnTo>
                  <a:lnTo>
                    <a:pt x="1179" y="38"/>
                  </a:lnTo>
                  <a:lnTo>
                    <a:pt x="1172" y="38"/>
                  </a:lnTo>
                  <a:lnTo>
                    <a:pt x="1167" y="38"/>
                  </a:lnTo>
                  <a:lnTo>
                    <a:pt x="1161" y="38"/>
                  </a:lnTo>
                  <a:lnTo>
                    <a:pt x="1159" y="36"/>
                  </a:lnTo>
                  <a:lnTo>
                    <a:pt x="1157" y="34"/>
                  </a:lnTo>
                  <a:lnTo>
                    <a:pt x="1154" y="33"/>
                  </a:lnTo>
                  <a:lnTo>
                    <a:pt x="1153" y="31"/>
                  </a:lnTo>
                  <a:lnTo>
                    <a:pt x="1156" y="31"/>
                  </a:lnTo>
                  <a:lnTo>
                    <a:pt x="1157" y="31"/>
                  </a:lnTo>
                  <a:lnTo>
                    <a:pt x="1159" y="29"/>
                  </a:lnTo>
                  <a:lnTo>
                    <a:pt x="1161" y="28"/>
                  </a:lnTo>
                  <a:lnTo>
                    <a:pt x="1162" y="28"/>
                  </a:lnTo>
                  <a:lnTo>
                    <a:pt x="1164" y="28"/>
                  </a:lnTo>
                  <a:lnTo>
                    <a:pt x="1167" y="26"/>
                  </a:lnTo>
                  <a:lnTo>
                    <a:pt x="1169" y="26"/>
                  </a:lnTo>
                  <a:lnTo>
                    <a:pt x="1172" y="26"/>
                  </a:lnTo>
                  <a:lnTo>
                    <a:pt x="1174" y="28"/>
                  </a:lnTo>
                  <a:lnTo>
                    <a:pt x="1177" y="28"/>
                  </a:lnTo>
                  <a:lnTo>
                    <a:pt x="1180" y="28"/>
                  </a:lnTo>
                  <a:lnTo>
                    <a:pt x="1182" y="29"/>
                  </a:lnTo>
                  <a:lnTo>
                    <a:pt x="1182" y="29"/>
                  </a:lnTo>
                  <a:lnTo>
                    <a:pt x="1184" y="31"/>
                  </a:lnTo>
                  <a:lnTo>
                    <a:pt x="1187" y="31"/>
                  </a:lnTo>
                  <a:lnTo>
                    <a:pt x="1189" y="31"/>
                  </a:lnTo>
                  <a:lnTo>
                    <a:pt x="1190" y="31"/>
                  </a:lnTo>
                  <a:lnTo>
                    <a:pt x="1192" y="31"/>
                  </a:lnTo>
                  <a:lnTo>
                    <a:pt x="1194" y="29"/>
                  </a:lnTo>
                  <a:lnTo>
                    <a:pt x="1195" y="29"/>
                  </a:lnTo>
                  <a:lnTo>
                    <a:pt x="1197" y="29"/>
                  </a:lnTo>
                  <a:lnTo>
                    <a:pt x="1198" y="29"/>
                  </a:lnTo>
                  <a:lnTo>
                    <a:pt x="1200" y="29"/>
                  </a:lnTo>
                  <a:lnTo>
                    <a:pt x="1203" y="29"/>
                  </a:lnTo>
                  <a:lnTo>
                    <a:pt x="1207" y="28"/>
                  </a:lnTo>
                  <a:lnTo>
                    <a:pt x="1210" y="28"/>
                  </a:lnTo>
                  <a:lnTo>
                    <a:pt x="1213" y="28"/>
                  </a:lnTo>
                  <a:lnTo>
                    <a:pt x="1216" y="28"/>
                  </a:lnTo>
                  <a:lnTo>
                    <a:pt x="1220" y="28"/>
                  </a:lnTo>
                  <a:lnTo>
                    <a:pt x="1221" y="28"/>
                  </a:lnTo>
                  <a:lnTo>
                    <a:pt x="1221" y="26"/>
                  </a:lnTo>
                  <a:lnTo>
                    <a:pt x="1223" y="26"/>
                  </a:lnTo>
                  <a:close/>
                  <a:moveTo>
                    <a:pt x="1126" y="26"/>
                  </a:moveTo>
                  <a:lnTo>
                    <a:pt x="1130" y="26"/>
                  </a:lnTo>
                  <a:lnTo>
                    <a:pt x="1130" y="26"/>
                  </a:lnTo>
                  <a:lnTo>
                    <a:pt x="1133" y="28"/>
                  </a:lnTo>
                  <a:lnTo>
                    <a:pt x="1133" y="28"/>
                  </a:lnTo>
                  <a:lnTo>
                    <a:pt x="1135" y="28"/>
                  </a:lnTo>
                  <a:lnTo>
                    <a:pt x="1136" y="28"/>
                  </a:lnTo>
                  <a:lnTo>
                    <a:pt x="1138" y="28"/>
                  </a:lnTo>
                  <a:lnTo>
                    <a:pt x="1141" y="29"/>
                  </a:lnTo>
                  <a:lnTo>
                    <a:pt x="1144" y="28"/>
                  </a:lnTo>
                  <a:lnTo>
                    <a:pt x="1144" y="31"/>
                  </a:lnTo>
                  <a:lnTo>
                    <a:pt x="1144" y="33"/>
                  </a:lnTo>
                  <a:lnTo>
                    <a:pt x="1144" y="33"/>
                  </a:lnTo>
                  <a:lnTo>
                    <a:pt x="1146" y="33"/>
                  </a:lnTo>
                  <a:lnTo>
                    <a:pt x="1146" y="33"/>
                  </a:lnTo>
                  <a:lnTo>
                    <a:pt x="1144" y="33"/>
                  </a:lnTo>
                  <a:lnTo>
                    <a:pt x="1143" y="33"/>
                  </a:lnTo>
                  <a:lnTo>
                    <a:pt x="1139" y="33"/>
                  </a:lnTo>
                  <a:lnTo>
                    <a:pt x="1136" y="33"/>
                  </a:lnTo>
                  <a:lnTo>
                    <a:pt x="1133" y="33"/>
                  </a:lnTo>
                  <a:lnTo>
                    <a:pt x="1131" y="33"/>
                  </a:lnTo>
                  <a:lnTo>
                    <a:pt x="1130" y="33"/>
                  </a:lnTo>
                  <a:lnTo>
                    <a:pt x="1128" y="33"/>
                  </a:lnTo>
                  <a:lnTo>
                    <a:pt x="1128" y="34"/>
                  </a:lnTo>
                  <a:lnTo>
                    <a:pt x="1126" y="36"/>
                  </a:lnTo>
                  <a:lnTo>
                    <a:pt x="1125" y="36"/>
                  </a:lnTo>
                  <a:lnTo>
                    <a:pt x="1123" y="38"/>
                  </a:lnTo>
                  <a:lnTo>
                    <a:pt x="1120" y="38"/>
                  </a:lnTo>
                  <a:lnTo>
                    <a:pt x="1117" y="38"/>
                  </a:lnTo>
                  <a:lnTo>
                    <a:pt x="1115" y="38"/>
                  </a:lnTo>
                  <a:lnTo>
                    <a:pt x="1112" y="38"/>
                  </a:lnTo>
                  <a:lnTo>
                    <a:pt x="1110" y="38"/>
                  </a:lnTo>
                  <a:lnTo>
                    <a:pt x="1108" y="36"/>
                  </a:lnTo>
                  <a:lnTo>
                    <a:pt x="1107" y="34"/>
                  </a:lnTo>
                  <a:lnTo>
                    <a:pt x="1105" y="34"/>
                  </a:lnTo>
                  <a:lnTo>
                    <a:pt x="1105" y="33"/>
                  </a:lnTo>
                  <a:lnTo>
                    <a:pt x="1107" y="31"/>
                  </a:lnTo>
                  <a:lnTo>
                    <a:pt x="1108" y="29"/>
                  </a:lnTo>
                  <a:lnTo>
                    <a:pt x="1110" y="29"/>
                  </a:lnTo>
                  <a:lnTo>
                    <a:pt x="1112" y="29"/>
                  </a:lnTo>
                  <a:lnTo>
                    <a:pt x="1115" y="29"/>
                  </a:lnTo>
                  <a:lnTo>
                    <a:pt x="1117" y="29"/>
                  </a:lnTo>
                  <a:lnTo>
                    <a:pt x="1117" y="29"/>
                  </a:lnTo>
                  <a:lnTo>
                    <a:pt x="1118" y="28"/>
                  </a:lnTo>
                  <a:lnTo>
                    <a:pt x="1118" y="28"/>
                  </a:lnTo>
                  <a:lnTo>
                    <a:pt x="1120" y="28"/>
                  </a:lnTo>
                  <a:lnTo>
                    <a:pt x="1121" y="26"/>
                  </a:lnTo>
                  <a:lnTo>
                    <a:pt x="1125" y="26"/>
                  </a:lnTo>
                  <a:lnTo>
                    <a:pt x="1126" y="26"/>
                  </a:lnTo>
                  <a:close/>
                  <a:moveTo>
                    <a:pt x="1243" y="18"/>
                  </a:moveTo>
                  <a:lnTo>
                    <a:pt x="1257" y="18"/>
                  </a:lnTo>
                  <a:lnTo>
                    <a:pt x="1259" y="21"/>
                  </a:lnTo>
                  <a:lnTo>
                    <a:pt x="1259" y="21"/>
                  </a:lnTo>
                  <a:lnTo>
                    <a:pt x="1257" y="23"/>
                  </a:lnTo>
                  <a:lnTo>
                    <a:pt x="1256" y="23"/>
                  </a:lnTo>
                  <a:lnTo>
                    <a:pt x="1254" y="23"/>
                  </a:lnTo>
                  <a:lnTo>
                    <a:pt x="1252" y="23"/>
                  </a:lnTo>
                  <a:lnTo>
                    <a:pt x="1252" y="21"/>
                  </a:lnTo>
                  <a:lnTo>
                    <a:pt x="1251" y="21"/>
                  </a:lnTo>
                  <a:lnTo>
                    <a:pt x="1249" y="21"/>
                  </a:lnTo>
                  <a:lnTo>
                    <a:pt x="1248" y="23"/>
                  </a:lnTo>
                  <a:lnTo>
                    <a:pt x="1248" y="24"/>
                  </a:lnTo>
                  <a:lnTo>
                    <a:pt x="1246" y="24"/>
                  </a:lnTo>
                  <a:lnTo>
                    <a:pt x="1244" y="24"/>
                  </a:lnTo>
                  <a:lnTo>
                    <a:pt x="1243" y="23"/>
                  </a:lnTo>
                  <a:lnTo>
                    <a:pt x="1243" y="21"/>
                  </a:lnTo>
                  <a:lnTo>
                    <a:pt x="1243" y="20"/>
                  </a:lnTo>
                  <a:lnTo>
                    <a:pt x="1243" y="18"/>
                  </a:lnTo>
                  <a:close/>
                  <a:moveTo>
                    <a:pt x="1336" y="11"/>
                  </a:moveTo>
                  <a:lnTo>
                    <a:pt x="1336" y="13"/>
                  </a:lnTo>
                  <a:lnTo>
                    <a:pt x="1338" y="15"/>
                  </a:lnTo>
                  <a:lnTo>
                    <a:pt x="1339" y="20"/>
                  </a:lnTo>
                  <a:lnTo>
                    <a:pt x="1339" y="23"/>
                  </a:lnTo>
                  <a:lnTo>
                    <a:pt x="1338" y="26"/>
                  </a:lnTo>
                  <a:lnTo>
                    <a:pt x="1336" y="28"/>
                  </a:lnTo>
                  <a:lnTo>
                    <a:pt x="1336" y="29"/>
                  </a:lnTo>
                  <a:lnTo>
                    <a:pt x="1334" y="29"/>
                  </a:lnTo>
                  <a:lnTo>
                    <a:pt x="1324" y="29"/>
                  </a:lnTo>
                  <a:lnTo>
                    <a:pt x="1323" y="28"/>
                  </a:lnTo>
                  <a:lnTo>
                    <a:pt x="1323" y="28"/>
                  </a:lnTo>
                  <a:lnTo>
                    <a:pt x="1323" y="23"/>
                  </a:lnTo>
                  <a:lnTo>
                    <a:pt x="1324" y="18"/>
                  </a:lnTo>
                  <a:lnTo>
                    <a:pt x="1328" y="16"/>
                  </a:lnTo>
                  <a:lnTo>
                    <a:pt x="1331" y="13"/>
                  </a:lnTo>
                  <a:lnTo>
                    <a:pt x="1336" y="11"/>
                  </a:lnTo>
                  <a:close/>
                  <a:moveTo>
                    <a:pt x="1020" y="0"/>
                  </a:moveTo>
                  <a:lnTo>
                    <a:pt x="1023" y="2"/>
                  </a:lnTo>
                  <a:lnTo>
                    <a:pt x="1027" y="2"/>
                  </a:lnTo>
                  <a:lnTo>
                    <a:pt x="1028" y="3"/>
                  </a:lnTo>
                  <a:lnTo>
                    <a:pt x="1031" y="3"/>
                  </a:lnTo>
                  <a:lnTo>
                    <a:pt x="1033" y="5"/>
                  </a:lnTo>
                  <a:lnTo>
                    <a:pt x="1036" y="5"/>
                  </a:lnTo>
                  <a:lnTo>
                    <a:pt x="1040" y="6"/>
                  </a:lnTo>
                  <a:lnTo>
                    <a:pt x="1043" y="6"/>
                  </a:lnTo>
                  <a:lnTo>
                    <a:pt x="1045" y="6"/>
                  </a:lnTo>
                  <a:lnTo>
                    <a:pt x="1046" y="6"/>
                  </a:lnTo>
                  <a:lnTo>
                    <a:pt x="1049" y="6"/>
                  </a:lnTo>
                  <a:lnTo>
                    <a:pt x="1053" y="6"/>
                  </a:lnTo>
                  <a:lnTo>
                    <a:pt x="1056" y="6"/>
                  </a:lnTo>
                  <a:lnTo>
                    <a:pt x="1059" y="6"/>
                  </a:lnTo>
                  <a:lnTo>
                    <a:pt x="1061" y="6"/>
                  </a:lnTo>
                  <a:lnTo>
                    <a:pt x="1063" y="6"/>
                  </a:lnTo>
                  <a:lnTo>
                    <a:pt x="1064" y="8"/>
                  </a:lnTo>
                  <a:lnTo>
                    <a:pt x="1066" y="8"/>
                  </a:lnTo>
                  <a:lnTo>
                    <a:pt x="1069" y="10"/>
                  </a:lnTo>
                  <a:lnTo>
                    <a:pt x="1072" y="10"/>
                  </a:lnTo>
                  <a:lnTo>
                    <a:pt x="1069" y="11"/>
                  </a:lnTo>
                  <a:lnTo>
                    <a:pt x="1066" y="13"/>
                  </a:lnTo>
                  <a:lnTo>
                    <a:pt x="1063" y="13"/>
                  </a:lnTo>
                  <a:lnTo>
                    <a:pt x="1059" y="13"/>
                  </a:lnTo>
                  <a:lnTo>
                    <a:pt x="1058" y="13"/>
                  </a:lnTo>
                  <a:lnTo>
                    <a:pt x="1056" y="13"/>
                  </a:lnTo>
                  <a:lnTo>
                    <a:pt x="1056" y="15"/>
                  </a:lnTo>
                  <a:lnTo>
                    <a:pt x="1054" y="16"/>
                  </a:lnTo>
                  <a:lnTo>
                    <a:pt x="1054" y="18"/>
                  </a:lnTo>
                  <a:lnTo>
                    <a:pt x="1054" y="20"/>
                  </a:lnTo>
                  <a:lnTo>
                    <a:pt x="1079" y="20"/>
                  </a:lnTo>
                  <a:lnTo>
                    <a:pt x="1081" y="23"/>
                  </a:lnTo>
                  <a:lnTo>
                    <a:pt x="1082" y="24"/>
                  </a:lnTo>
                  <a:lnTo>
                    <a:pt x="1085" y="26"/>
                  </a:lnTo>
                  <a:lnTo>
                    <a:pt x="1087" y="26"/>
                  </a:lnTo>
                  <a:lnTo>
                    <a:pt x="1089" y="26"/>
                  </a:lnTo>
                  <a:lnTo>
                    <a:pt x="1090" y="28"/>
                  </a:lnTo>
                  <a:lnTo>
                    <a:pt x="1092" y="29"/>
                  </a:lnTo>
                  <a:lnTo>
                    <a:pt x="1092" y="33"/>
                  </a:lnTo>
                  <a:lnTo>
                    <a:pt x="1094" y="36"/>
                  </a:lnTo>
                  <a:lnTo>
                    <a:pt x="1094" y="36"/>
                  </a:lnTo>
                  <a:lnTo>
                    <a:pt x="1092" y="38"/>
                  </a:lnTo>
                  <a:lnTo>
                    <a:pt x="1092" y="38"/>
                  </a:lnTo>
                  <a:lnTo>
                    <a:pt x="1087" y="38"/>
                  </a:lnTo>
                  <a:lnTo>
                    <a:pt x="1084" y="38"/>
                  </a:lnTo>
                  <a:lnTo>
                    <a:pt x="1081" y="36"/>
                  </a:lnTo>
                  <a:lnTo>
                    <a:pt x="1077" y="34"/>
                  </a:lnTo>
                  <a:lnTo>
                    <a:pt x="1074" y="33"/>
                  </a:lnTo>
                  <a:lnTo>
                    <a:pt x="1074" y="31"/>
                  </a:lnTo>
                  <a:lnTo>
                    <a:pt x="1074" y="31"/>
                  </a:lnTo>
                  <a:lnTo>
                    <a:pt x="1072" y="29"/>
                  </a:lnTo>
                  <a:lnTo>
                    <a:pt x="1071" y="29"/>
                  </a:lnTo>
                  <a:lnTo>
                    <a:pt x="1069" y="28"/>
                  </a:lnTo>
                  <a:lnTo>
                    <a:pt x="1066" y="28"/>
                  </a:lnTo>
                  <a:lnTo>
                    <a:pt x="1064" y="28"/>
                  </a:lnTo>
                  <a:lnTo>
                    <a:pt x="1063" y="28"/>
                  </a:lnTo>
                  <a:lnTo>
                    <a:pt x="1061" y="28"/>
                  </a:lnTo>
                  <a:lnTo>
                    <a:pt x="1059" y="28"/>
                  </a:lnTo>
                  <a:lnTo>
                    <a:pt x="1053" y="28"/>
                  </a:lnTo>
                  <a:lnTo>
                    <a:pt x="1051" y="28"/>
                  </a:lnTo>
                  <a:lnTo>
                    <a:pt x="1051" y="26"/>
                  </a:lnTo>
                  <a:lnTo>
                    <a:pt x="1049" y="26"/>
                  </a:lnTo>
                  <a:lnTo>
                    <a:pt x="1046" y="26"/>
                  </a:lnTo>
                  <a:lnTo>
                    <a:pt x="1046" y="28"/>
                  </a:lnTo>
                  <a:lnTo>
                    <a:pt x="1045" y="29"/>
                  </a:lnTo>
                  <a:lnTo>
                    <a:pt x="1045" y="31"/>
                  </a:lnTo>
                  <a:lnTo>
                    <a:pt x="1045" y="33"/>
                  </a:lnTo>
                  <a:lnTo>
                    <a:pt x="1041" y="33"/>
                  </a:lnTo>
                  <a:lnTo>
                    <a:pt x="1038" y="31"/>
                  </a:lnTo>
                  <a:lnTo>
                    <a:pt x="1036" y="31"/>
                  </a:lnTo>
                  <a:lnTo>
                    <a:pt x="1033" y="31"/>
                  </a:lnTo>
                  <a:lnTo>
                    <a:pt x="1033" y="31"/>
                  </a:lnTo>
                  <a:lnTo>
                    <a:pt x="1031" y="29"/>
                  </a:lnTo>
                  <a:lnTo>
                    <a:pt x="1031" y="29"/>
                  </a:lnTo>
                  <a:lnTo>
                    <a:pt x="1028" y="28"/>
                  </a:lnTo>
                  <a:lnTo>
                    <a:pt x="1027" y="26"/>
                  </a:lnTo>
                  <a:lnTo>
                    <a:pt x="1025" y="24"/>
                  </a:lnTo>
                  <a:lnTo>
                    <a:pt x="1020" y="24"/>
                  </a:lnTo>
                  <a:lnTo>
                    <a:pt x="1017" y="24"/>
                  </a:lnTo>
                  <a:lnTo>
                    <a:pt x="1013" y="24"/>
                  </a:lnTo>
                  <a:lnTo>
                    <a:pt x="1010" y="24"/>
                  </a:lnTo>
                  <a:lnTo>
                    <a:pt x="1009" y="24"/>
                  </a:lnTo>
                  <a:lnTo>
                    <a:pt x="1007" y="24"/>
                  </a:lnTo>
                  <a:lnTo>
                    <a:pt x="1005" y="23"/>
                  </a:lnTo>
                  <a:lnTo>
                    <a:pt x="1004" y="23"/>
                  </a:lnTo>
                  <a:lnTo>
                    <a:pt x="1004" y="21"/>
                  </a:lnTo>
                  <a:lnTo>
                    <a:pt x="1004" y="20"/>
                  </a:lnTo>
                  <a:lnTo>
                    <a:pt x="1002" y="20"/>
                  </a:lnTo>
                  <a:lnTo>
                    <a:pt x="999" y="18"/>
                  </a:lnTo>
                  <a:lnTo>
                    <a:pt x="995" y="18"/>
                  </a:lnTo>
                  <a:lnTo>
                    <a:pt x="992" y="18"/>
                  </a:lnTo>
                  <a:lnTo>
                    <a:pt x="989" y="20"/>
                  </a:lnTo>
                  <a:lnTo>
                    <a:pt x="986" y="20"/>
                  </a:lnTo>
                  <a:lnTo>
                    <a:pt x="982" y="20"/>
                  </a:lnTo>
                  <a:lnTo>
                    <a:pt x="979" y="20"/>
                  </a:lnTo>
                  <a:lnTo>
                    <a:pt x="977" y="20"/>
                  </a:lnTo>
                  <a:lnTo>
                    <a:pt x="974" y="21"/>
                  </a:lnTo>
                  <a:lnTo>
                    <a:pt x="971" y="23"/>
                  </a:lnTo>
                  <a:lnTo>
                    <a:pt x="969" y="23"/>
                  </a:lnTo>
                  <a:lnTo>
                    <a:pt x="968" y="21"/>
                  </a:lnTo>
                  <a:lnTo>
                    <a:pt x="966" y="20"/>
                  </a:lnTo>
                  <a:lnTo>
                    <a:pt x="964" y="18"/>
                  </a:lnTo>
                  <a:lnTo>
                    <a:pt x="963" y="18"/>
                  </a:lnTo>
                  <a:lnTo>
                    <a:pt x="963" y="16"/>
                  </a:lnTo>
                  <a:lnTo>
                    <a:pt x="961" y="15"/>
                  </a:lnTo>
                  <a:lnTo>
                    <a:pt x="958" y="13"/>
                  </a:lnTo>
                  <a:lnTo>
                    <a:pt x="956" y="13"/>
                  </a:lnTo>
                  <a:lnTo>
                    <a:pt x="955" y="13"/>
                  </a:lnTo>
                  <a:lnTo>
                    <a:pt x="951" y="13"/>
                  </a:lnTo>
                  <a:lnTo>
                    <a:pt x="950" y="13"/>
                  </a:lnTo>
                  <a:lnTo>
                    <a:pt x="950" y="6"/>
                  </a:lnTo>
                  <a:lnTo>
                    <a:pt x="940" y="6"/>
                  </a:lnTo>
                  <a:lnTo>
                    <a:pt x="940" y="3"/>
                  </a:lnTo>
                  <a:lnTo>
                    <a:pt x="102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5"/>
            <p:cNvSpPr>
              <a:spLocks noEditPoints="1"/>
            </p:cNvSpPr>
            <p:nvPr/>
          </p:nvSpPr>
          <p:spPr bwMode="auto">
            <a:xfrm>
              <a:off x="3865563" y="3749675"/>
              <a:ext cx="5673725" cy="1774825"/>
            </a:xfrm>
            <a:custGeom>
              <a:avLst/>
              <a:gdLst>
                <a:gd name="T0" fmla="*/ 3250 w 3574"/>
                <a:gd name="T1" fmla="*/ 290 h 1118"/>
                <a:gd name="T2" fmla="*/ 3493 w 3574"/>
                <a:gd name="T3" fmla="*/ 282 h 1118"/>
                <a:gd name="T4" fmla="*/ 3132 w 3574"/>
                <a:gd name="T5" fmla="*/ 244 h 1118"/>
                <a:gd name="T6" fmla="*/ 3323 w 3574"/>
                <a:gd name="T7" fmla="*/ 221 h 1118"/>
                <a:gd name="T8" fmla="*/ 3446 w 3574"/>
                <a:gd name="T9" fmla="*/ 278 h 1118"/>
                <a:gd name="T10" fmla="*/ 3459 w 3574"/>
                <a:gd name="T11" fmla="*/ 342 h 1118"/>
                <a:gd name="T12" fmla="*/ 3354 w 3574"/>
                <a:gd name="T13" fmla="*/ 326 h 1118"/>
                <a:gd name="T14" fmla="*/ 3307 w 3574"/>
                <a:gd name="T15" fmla="*/ 275 h 1118"/>
                <a:gd name="T16" fmla="*/ 3241 w 3574"/>
                <a:gd name="T17" fmla="*/ 229 h 1118"/>
                <a:gd name="T18" fmla="*/ 3120 w 3574"/>
                <a:gd name="T19" fmla="*/ 218 h 1118"/>
                <a:gd name="T20" fmla="*/ 2731 w 3574"/>
                <a:gd name="T21" fmla="*/ 224 h 1118"/>
                <a:gd name="T22" fmla="*/ 3068 w 3574"/>
                <a:gd name="T23" fmla="*/ 213 h 1118"/>
                <a:gd name="T24" fmla="*/ 3063 w 3574"/>
                <a:gd name="T25" fmla="*/ 247 h 1118"/>
                <a:gd name="T26" fmla="*/ 3012 w 3574"/>
                <a:gd name="T27" fmla="*/ 231 h 1118"/>
                <a:gd name="T28" fmla="*/ 3246 w 3574"/>
                <a:gd name="T29" fmla="*/ 216 h 1118"/>
                <a:gd name="T30" fmla="*/ 3227 w 3574"/>
                <a:gd name="T31" fmla="*/ 195 h 1118"/>
                <a:gd name="T32" fmla="*/ 2690 w 3574"/>
                <a:gd name="T33" fmla="*/ 167 h 1118"/>
                <a:gd name="T34" fmla="*/ 3048 w 3574"/>
                <a:gd name="T35" fmla="*/ 170 h 1118"/>
                <a:gd name="T36" fmla="*/ 3142 w 3574"/>
                <a:gd name="T37" fmla="*/ 203 h 1118"/>
                <a:gd name="T38" fmla="*/ 2672 w 3574"/>
                <a:gd name="T39" fmla="*/ 110 h 1118"/>
                <a:gd name="T40" fmla="*/ 2755 w 3574"/>
                <a:gd name="T41" fmla="*/ 159 h 1118"/>
                <a:gd name="T42" fmla="*/ 2826 w 3574"/>
                <a:gd name="T43" fmla="*/ 213 h 1118"/>
                <a:gd name="T44" fmla="*/ 2795 w 3574"/>
                <a:gd name="T45" fmla="*/ 273 h 1118"/>
                <a:gd name="T46" fmla="*/ 2703 w 3574"/>
                <a:gd name="T47" fmla="*/ 154 h 1118"/>
                <a:gd name="T48" fmla="*/ 3009 w 3574"/>
                <a:gd name="T49" fmla="*/ 105 h 1118"/>
                <a:gd name="T50" fmla="*/ 3002 w 3574"/>
                <a:gd name="T51" fmla="*/ 182 h 1118"/>
                <a:gd name="T52" fmla="*/ 2930 w 3574"/>
                <a:gd name="T53" fmla="*/ 237 h 1118"/>
                <a:gd name="T54" fmla="*/ 2870 w 3574"/>
                <a:gd name="T55" fmla="*/ 172 h 1118"/>
                <a:gd name="T56" fmla="*/ 2960 w 3574"/>
                <a:gd name="T57" fmla="*/ 113 h 1118"/>
                <a:gd name="T58" fmla="*/ 2438 w 3574"/>
                <a:gd name="T59" fmla="*/ 93 h 1118"/>
                <a:gd name="T60" fmla="*/ 3122 w 3574"/>
                <a:gd name="T61" fmla="*/ 98 h 1118"/>
                <a:gd name="T62" fmla="*/ 3074 w 3574"/>
                <a:gd name="T63" fmla="*/ 66 h 1118"/>
                <a:gd name="T64" fmla="*/ 146 w 3574"/>
                <a:gd name="T65" fmla="*/ 31 h 1118"/>
                <a:gd name="T66" fmla="*/ 197 w 3574"/>
                <a:gd name="T67" fmla="*/ 16 h 1118"/>
                <a:gd name="T68" fmla="*/ 292 w 3574"/>
                <a:gd name="T69" fmla="*/ 43 h 1118"/>
                <a:gd name="T70" fmla="*/ 382 w 3574"/>
                <a:gd name="T71" fmla="*/ 100 h 1118"/>
                <a:gd name="T72" fmla="*/ 464 w 3574"/>
                <a:gd name="T73" fmla="*/ 157 h 1118"/>
                <a:gd name="T74" fmla="*/ 490 w 3574"/>
                <a:gd name="T75" fmla="*/ 205 h 1118"/>
                <a:gd name="T76" fmla="*/ 565 w 3574"/>
                <a:gd name="T77" fmla="*/ 236 h 1118"/>
                <a:gd name="T78" fmla="*/ 694 w 3574"/>
                <a:gd name="T79" fmla="*/ 265 h 1118"/>
                <a:gd name="T80" fmla="*/ 657 w 3574"/>
                <a:gd name="T81" fmla="*/ 377 h 1118"/>
                <a:gd name="T82" fmla="*/ 617 w 3574"/>
                <a:gd name="T83" fmla="*/ 508 h 1118"/>
                <a:gd name="T84" fmla="*/ 495 w 3574"/>
                <a:gd name="T85" fmla="*/ 586 h 1118"/>
                <a:gd name="T86" fmla="*/ 457 w 3574"/>
                <a:gd name="T87" fmla="*/ 665 h 1118"/>
                <a:gd name="T88" fmla="*/ 380 w 3574"/>
                <a:gd name="T89" fmla="*/ 735 h 1118"/>
                <a:gd name="T90" fmla="*/ 344 w 3574"/>
                <a:gd name="T91" fmla="*/ 804 h 1118"/>
                <a:gd name="T92" fmla="*/ 257 w 3574"/>
                <a:gd name="T93" fmla="*/ 866 h 1118"/>
                <a:gd name="T94" fmla="*/ 220 w 3574"/>
                <a:gd name="T95" fmla="*/ 949 h 1118"/>
                <a:gd name="T96" fmla="*/ 190 w 3574"/>
                <a:gd name="T97" fmla="*/ 1043 h 1118"/>
                <a:gd name="T98" fmla="*/ 234 w 3574"/>
                <a:gd name="T99" fmla="*/ 1110 h 1118"/>
                <a:gd name="T100" fmla="*/ 138 w 3574"/>
                <a:gd name="T101" fmla="*/ 1080 h 1118"/>
                <a:gd name="T102" fmla="*/ 102 w 3574"/>
                <a:gd name="T103" fmla="*/ 1020 h 1118"/>
                <a:gd name="T104" fmla="*/ 107 w 3574"/>
                <a:gd name="T105" fmla="*/ 959 h 1118"/>
                <a:gd name="T106" fmla="*/ 108 w 3574"/>
                <a:gd name="T107" fmla="*/ 907 h 1118"/>
                <a:gd name="T108" fmla="*/ 105 w 3574"/>
                <a:gd name="T109" fmla="*/ 868 h 1118"/>
                <a:gd name="T110" fmla="*/ 126 w 3574"/>
                <a:gd name="T111" fmla="*/ 768 h 1118"/>
                <a:gd name="T112" fmla="*/ 148 w 3574"/>
                <a:gd name="T113" fmla="*/ 648 h 1118"/>
                <a:gd name="T114" fmla="*/ 166 w 3574"/>
                <a:gd name="T115" fmla="*/ 534 h 1118"/>
                <a:gd name="T116" fmla="*/ 102 w 3574"/>
                <a:gd name="T117" fmla="*/ 424 h 1118"/>
                <a:gd name="T118" fmla="*/ 41 w 3574"/>
                <a:gd name="T119" fmla="*/ 319 h 1118"/>
                <a:gd name="T120" fmla="*/ 10 w 3574"/>
                <a:gd name="T121" fmla="*/ 233 h 1118"/>
                <a:gd name="T122" fmla="*/ 59 w 3574"/>
                <a:gd name="T123" fmla="*/ 143 h 1118"/>
                <a:gd name="T124" fmla="*/ 74 w 3574"/>
                <a:gd name="T125" fmla="*/ 51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4" h="1118">
                  <a:moveTo>
                    <a:pt x="3556" y="272"/>
                  </a:moveTo>
                  <a:lnTo>
                    <a:pt x="3557" y="272"/>
                  </a:lnTo>
                  <a:lnTo>
                    <a:pt x="3557" y="273"/>
                  </a:lnTo>
                  <a:lnTo>
                    <a:pt x="3557" y="275"/>
                  </a:lnTo>
                  <a:lnTo>
                    <a:pt x="3557" y="277"/>
                  </a:lnTo>
                  <a:lnTo>
                    <a:pt x="3559" y="278"/>
                  </a:lnTo>
                  <a:lnTo>
                    <a:pt x="3561" y="278"/>
                  </a:lnTo>
                  <a:lnTo>
                    <a:pt x="3564" y="280"/>
                  </a:lnTo>
                  <a:lnTo>
                    <a:pt x="3565" y="282"/>
                  </a:lnTo>
                  <a:lnTo>
                    <a:pt x="3567" y="283"/>
                  </a:lnTo>
                  <a:lnTo>
                    <a:pt x="3569" y="285"/>
                  </a:lnTo>
                  <a:lnTo>
                    <a:pt x="3570" y="287"/>
                  </a:lnTo>
                  <a:lnTo>
                    <a:pt x="3570" y="288"/>
                  </a:lnTo>
                  <a:lnTo>
                    <a:pt x="3570" y="290"/>
                  </a:lnTo>
                  <a:lnTo>
                    <a:pt x="3570" y="291"/>
                  </a:lnTo>
                  <a:lnTo>
                    <a:pt x="3572" y="293"/>
                  </a:lnTo>
                  <a:lnTo>
                    <a:pt x="3572" y="295"/>
                  </a:lnTo>
                  <a:lnTo>
                    <a:pt x="3574" y="296"/>
                  </a:lnTo>
                  <a:lnTo>
                    <a:pt x="3572" y="296"/>
                  </a:lnTo>
                  <a:lnTo>
                    <a:pt x="3570" y="298"/>
                  </a:lnTo>
                  <a:lnTo>
                    <a:pt x="3570" y="298"/>
                  </a:lnTo>
                  <a:lnTo>
                    <a:pt x="3569" y="296"/>
                  </a:lnTo>
                  <a:lnTo>
                    <a:pt x="3567" y="296"/>
                  </a:lnTo>
                  <a:lnTo>
                    <a:pt x="3565" y="295"/>
                  </a:lnTo>
                  <a:lnTo>
                    <a:pt x="3564" y="293"/>
                  </a:lnTo>
                  <a:lnTo>
                    <a:pt x="3562" y="291"/>
                  </a:lnTo>
                  <a:lnTo>
                    <a:pt x="3562" y="290"/>
                  </a:lnTo>
                  <a:lnTo>
                    <a:pt x="3561" y="288"/>
                  </a:lnTo>
                  <a:lnTo>
                    <a:pt x="3557" y="287"/>
                  </a:lnTo>
                  <a:lnTo>
                    <a:pt x="3556" y="285"/>
                  </a:lnTo>
                  <a:lnTo>
                    <a:pt x="3554" y="285"/>
                  </a:lnTo>
                  <a:lnTo>
                    <a:pt x="3554" y="283"/>
                  </a:lnTo>
                  <a:lnTo>
                    <a:pt x="3554" y="282"/>
                  </a:lnTo>
                  <a:lnTo>
                    <a:pt x="3554" y="280"/>
                  </a:lnTo>
                  <a:lnTo>
                    <a:pt x="3554" y="278"/>
                  </a:lnTo>
                  <a:lnTo>
                    <a:pt x="3554" y="275"/>
                  </a:lnTo>
                  <a:lnTo>
                    <a:pt x="3552" y="273"/>
                  </a:lnTo>
                  <a:lnTo>
                    <a:pt x="3552" y="272"/>
                  </a:lnTo>
                  <a:lnTo>
                    <a:pt x="3554" y="272"/>
                  </a:lnTo>
                  <a:lnTo>
                    <a:pt x="3556" y="272"/>
                  </a:lnTo>
                  <a:close/>
                  <a:moveTo>
                    <a:pt x="3254" y="269"/>
                  </a:moveTo>
                  <a:lnTo>
                    <a:pt x="3256" y="270"/>
                  </a:lnTo>
                  <a:lnTo>
                    <a:pt x="3256" y="270"/>
                  </a:lnTo>
                  <a:lnTo>
                    <a:pt x="3258" y="272"/>
                  </a:lnTo>
                  <a:lnTo>
                    <a:pt x="3258" y="272"/>
                  </a:lnTo>
                  <a:lnTo>
                    <a:pt x="3258" y="277"/>
                  </a:lnTo>
                  <a:lnTo>
                    <a:pt x="3256" y="280"/>
                  </a:lnTo>
                  <a:lnTo>
                    <a:pt x="3253" y="283"/>
                  </a:lnTo>
                  <a:lnTo>
                    <a:pt x="3253" y="285"/>
                  </a:lnTo>
                  <a:lnTo>
                    <a:pt x="3253" y="287"/>
                  </a:lnTo>
                  <a:lnTo>
                    <a:pt x="3251" y="288"/>
                  </a:lnTo>
                  <a:lnTo>
                    <a:pt x="3250" y="290"/>
                  </a:lnTo>
                  <a:lnTo>
                    <a:pt x="3246" y="290"/>
                  </a:lnTo>
                  <a:lnTo>
                    <a:pt x="3245" y="290"/>
                  </a:lnTo>
                  <a:lnTo>
                    <a:pt x="3243" y="290"/>
                  </a:lnTo>
                  <a:lnTo>
                    <a:pt x="3243" y="290"/>
                  </a:lnTo>
                  <a:lnTo>
                    <a:pt x="3241" y="288"/>
                  </a:lnTo>
                  <a:lnTo>
                    <a:pt x="3243" y="287"/>
                  </a:lnTo>
                  <a:lnTo>
                    <a:pt x="3243" y="287"/>
                  </a:lnTo>
                  <a:lnTo>
                    <a:pt x="3243" y="285"/>
                  </a:lnTo>
                  <a:lnTo>
                    <a:pt x="3243" y="283"/>
                  </a:lnTo>
                  <a:lnTo>
                    <a:pt x="3245" y="282"/>
                  </a:lnTo>
                  <a:lnTo>
                    <a:pt x="3245" y="278"/>
                  </a:lnTo>
                  <a:lnTo>
                    <a:pt x="3245" y="277"/>
                  </a:lnTo>
                  <a:lnTo>
                    <a:pt x="3245" y="275"/>
                  </a:lnTo>
                  <a:lnTo>
                    <a:pt x="3246" y="275"/>
                  </a:lnTo>
                  <a:lnTo>
                    <a:pt x="3246" y="273"/>
                  </a:lnTo>
                  <a:lnTo>
                    <a:pt x="3248" y="273"/>
                  </a:lnTo>
                  <a:lnTo>
                    <a:pt x="3250" y="272"/>
                  </a:lnTo>
                  <a:lnTo>
                    <a:pt x="3251" y="272"/>
                  </a:lnTo>
                  <a:lnTo>
                    <a:pt x="3254" y="269"/>
                  </a:lnTo>
                  <a:close/>
                  <a:moveTo>
                    <a:pt x="2767" y="265"/>
                  </a:moveTo>
                  <a:lnTo>
                    <a:pt x="2767" y="269"/>
                  </a:lnTo>
                  <a:lnTo>
                    <a:pt x="2768" y="269"/>
                  </a:lnTo>
                  <a:lnTo>
                    <a:pt x="2768" y="270"/>
                  </a:lnTo>
                  <a:lnTo>
                    <a:pt x="2768" y="273"/>
                  </a:lnTo>
                  <a:lnTo>
                    <a:pt x="2765" y="272"/>
                  </a:lnTo>
                  <a:lnTo>
                    <a:pt x="2765" y="269"/>
                  </a:lnTo>
                  <a:lnTo>
                    <a:pt x="2767" y="267"/>
                  </a:lnTo>
                  <a:lnTo>
                    <a:pt x="2767" y="265"/>
                  </a:lnTo>
                  <a:close/>
                  <a:moveTo>
                    <a:pt x="3516" y="252"/>
                  </a:moveTo>
                  <a:lnTo>
                    <a:pt x="3518" y="252"/>
                  </a:lnTo>
                  <a:lnTo>
                    <a:pt x="3518" y="254"/>
                  </a:lnTo>
                  <a:lnTo>
                    <a:pt x="3518" y="254"/>
                  </a:lnTo>
                  <a:lnTo>
                    <a:pt x="3518" y="255"/>
                  </a:lnTo>
                  <a:lnTo>
                    <a:pt x="3518" y="257"/>
                  </a:lnTo>
                  <a:lnTo>
                    <a:pt x="3518" y="259"/>
                  </a:lnTo>
                  <a:lnTo>
                    <a:pt x="3516" y="260"/>
                  </a:lnTo>
                  <a:lnTo>
                    <a:pt x="3516" y="260"/>
                  </a:lnTo>
                  <a:lnTo>
                    <a:pt x="3515" y="264"/>
                  </a:lnTo>
                  <a:lnTo>
                    <a:pt x="3515" y="267"/>
                  </a:lnTo>
                  <a:lnTo>
                    <a:pt x="3513" y="270"/>
                  </a:lnTo>
                  <a:lnTo>
                    <a:pt x="3511" y="273"/>
                  </a:lnTo>
                  <a:lnTo>
                    <a:pt x="3510" y="275"/>
                  </a:lnTo>
                  <a:lnTo>
                    <a:pt x="3508" y="277"/>
                  </a:lnTo>
                  <a:lnTo>
                    <a:pt x="3505" y="277"/>
                  </a:lnTo>
                  <a:lnTo>
                    <a:pt x="3503" y="277"/>
                  </a:lnTo>
                  <a:lnTo>
                    <a:pt x="3502" y="277"/>
                  </a:lnTo>
                  <a:lnTo>
                    <a:pt x="3502" y="278"/>
                  </a:lnTo>
                  <a:lnTo>
                    <a:pt x="3500" y="280"/>
                  </a:lnTo>
                  <a:lnTo>
                    <a:pt x="3498" y="280"/>
                  </a:lnTo>
                  <a:lnTo>
                    <a:pt x="3498" y="282"/>
                  </a:lnTo>
                  <a:lnTo>
                    <a:pt x="3497" y="282"/>
                  </a:lnTo>
                  <a:lnTo>
                    <a:pt x="3493" y="282"/>
                  </a:lnTo>
                  <a:lnTo>
                    <a:pt x="3490" y="282"/>
                  </a:lnTo>
                  <a:lnTo>
                    <a:pt x="3487" y="282"/>
                  </a:lnTo>
                  <a:lnTo>
                    <a:pt x="3484" y="282"/>
                  </a:lnTo>
                  <a:lnTo>
                    <a:pt x="3480" y="282"/>
                  </a:lnTo>
                  <a:lnTo>
                    <a:pt x="3477" y="280"/>
                  </a:lnTo>
                  <a:lnTo>
                    <a:pt x="3472" y="280"/>
                  </a:lnTo>
                  <a:lnTo>
                    <a:pt x="3467" y="280"/>
                  </a:lnTo>
                  <a:lnTo>
                    <a:pt x="3464" y="280"/>
                  </a:lnTo>
                  <a:lnTo>
                    <a:pt x="3464" y="278"/>
                  </a:lnTo>
                  <a:lnTo>
                    <a:pt x="3464" y="275"/>
                  </a:lnTo>
                  <a:lnTo>
                    <a:pt x="3462" y="272"/>
                  </a:lnTo>
                  <a:lnTo>
                    <a:pt x="3464" y="270"/>
                  </a:lnTo>
                  <a:lnTo>
                    <a:pt x="3464" y="269"/>
                  </a:lnTo>
                  <a:lnTo>
                    <a:pt x="3464" y="267"/>
                  </a:lnTo>
                  <a:lnTo>
                    <a:pt x="3466" y="267"/>
                  </a:lnTo>
                  <a:lnTo>
                    <a:pt x="3467" y="269"/>
                  </a:lnTo>
                  <a:lnTo>
                    <a:pt x="3472" y="269"/>
                  </a:lnTo>
                  <a:lnTo>
                    <a:pt x="3477" y="269"/>
                  </a:lnTo>
                  <a:lnTo>
                    <a:pt x="3484" y="269"/>
                  </a:lnTo>
                  <a:lnTo>
                    <a:pt x="3489" y="269"/>
                  </a:lnTo>
                  <a:lnTo>
                    <a:pt x="3493" y="269"/>
                  </a:lnTo>
                  <a:lnTo>
                    <a:pt x="3498" y="269"/>
                  </a:lnTo>
                  <a:lnTo>
                    <a:pt x="3500" y="269"/>
                  </a:lnTo>
                  <a:lnTo>
                    <a:pt x="3502" y="269"/>
                  </a:lnTo>
                  <a:lnTo>
                    <a:pt x="3502" y="267"/>
                  </a:lnTo>
                  <a:lnTo>
                    <a:pt x="3502" y="265"/>
                  </a:lnTo>
                  <a:lnTo>
                    <a:pt x="3502" y="265"/>
                  </a:lnTo>
                  <a:lnTo>
                    <a:pt x="3503" y="264"/>
                  </a:lnTo>
                  <a:lnTo>
                    <a:pt x="3505" y="262"/>
                  </a:lnTo>
                  <a:lnTo>
                    <a:pt x="3505" y="259"/>
                  </a:lnTo>
                  <a:lnTo>
                    <a:pt x="3505" y="257"/>
                  </a:lnTo>
                  <a:lnTo>
                    <a:pt x="3505" y="255"/>
                  </a:lnTo>
                  <a:lnTo>
                    <a:pt x="3507" y="254"/>
                  </a:lnTo>
                  <a:lnTo>
                    <a:pt x="3508" y="254"/>
                  </a:lnTo>
                  <a:lnTo>
                    <a:pt x="3510" y="252"/>
                  </a:lnTo>
                  <a:lnTo>
                    <a:pt x="3511" y="252"/>
                  </a:lnTo>
                  <a:lnTo>
                    <a:pt x="3513" y="252"/>
                  </a:lnTo>
                  <a:lnTo>
                    <a:pt x="3515" y="252"/>
                  </a:lnTo>
                  <a:lnTo>
                    <a:pt x="3515" y="252"/>
                  </a:lnTo>
                  <a:lnTo>
                    <a:pt x="3516" y="252"/>
                  </a:lnTo>
                  <a:close/>
                  <a:moveTo>
                    <a:pt x="3128" y="233"/>
                  </a:moveTo>
                  <a:lnTo>
                    <a:pt x="3132" y="233"/>
                  </a:lnTo>
                  <a:lnTo>
                    <a:pt x="3133" y="234"/>
                  </a:lnTo>
                  <a:lnTo>
                    <a:pt x="3137" y="234"/>
                  </a:lnTo>
                  <a:lnTo>
                    <a:pt x="3140" y="236"/>
                  </a:lnTo>
                  <a:lnTo>
                    <a:pt x="3142" y="236"/>
                  </a:lnTo>
                  <a:lnTo>
                    <a:pt x="3142" y="237"/>
                  </a:lnTo>
                  <a:lnTo>
                    <a:pt x="3142" y="239"/>
                  </a:lnTo>
                  <a:lnTo>
                    <a:pt x="3142" y="244"/>
                  </a:lnTo>
                  <a:lnTo>
                    <a:pt x="3135" y="244"/>
                  </a:lnTo>
                  <a:lnTo>
                    <a:pt x="3133" y="244"/>
                  </a:lnTo>
                  <a:lnTo>
                    <a:pt x="3132" y="244"/>
                  </a:lnTo>
                  <a:lnTo>
                    <a:pt x="3130" y="242"/>
                  </a:lnTo>
                  <a:lnTo>
                    <a:pt x="3128" y="241"/>
                  </a:lnTo>
                  <a:lnTo>
                    <a:pt x="3127" y="239"/>
                  </a:lnTo>
                  <a:lnTo>
                    <a:pt x="3128" y="233"/>
                  </a:lnTo>
                  <a:close/>
                  <a:moveTo>
                    <a:pt x="3158" y="229"/>
                  </a:moveTo>
                  <a:lnTo>
                    <a:pt x="3160" y="229"/>
                  </a:lnTo>
                  <a:lnTo>
                    <a:pt x="3163" y="229"/>
                  </a:lnTo>
                  <a:lnTo>
                    <a:pt x="3164" y="231"/>
                  </a:lnTo>
                  <a:lnTo>
                    <a:pt x="3168" y="231"/>
                  </a:lnTo>
                  <a:lnTo>
                    <a:pt x="3171" y="233"/>
                  </a:lnTo>
                  <a:lnTo>
                    <a:pt x="3174" y="233"/>
                  </a:lnTo>
                  <a:lnTo>
                    <a:pt x="3178" y="233"/>
                  </a:lnTo>
                  <a:lnTo>
                    <a:pt x="3179" y="233"/>
                  </a:lnTo>
                  <a:lnTo>
                    <a:pt x="3181" y="233"/>
                  </a:lnTo>
                  <a:lnTo>
                    <a:pt x="3184" y="234"/>
                  </a:lnTo>
                  <a:lnTo>
                    <a:pt x="3187" y="234"/>
                  </a:lnTo>
                  <a:lnTo>
                    <a:pt x="3191" y="234"/>
                  </a:lnTo>
                  <a:lnTo>
                    <a:pt x="3196" y="234"/>
                  </a:lnTo>
                  <a:lnTo>
                    <a:pt x="3196" y="237"/>
                  </a:lnTo>
                  <a:lnTo>
                    <a:pt x="3196" y="241"/>
                  </a:lnTo>
                  <a:lnTo>
                    <a:pt x="3196" y="244"/>
                  </a:lnTo>
                  <a:lnTo>
                    <a:pt x="3192" y="244"/>
                  </a:lnTo>
                  <a:lnTo>
                    <a:pt x="3189" y="244"/>
                  </a:lnTo>
                  <a:lnTo>
                    <a:pt x="3187" y="242"/>
                  </a:lnTo>
                  <a:lnTo>
                    <a:pt x="3186" y="242"/>
                  </a:lnTo>
                  <a:lnTo>
                    <a:pt x="3182" y="241"/>
                  </a:lnTo>
                  <a:lnTo>
                    <a:pt x="3179" y="241"/>
                  </a:lnTo>
                  <a:lnTo>
                    <a:pt x="3178" y="239"/>
                  </a:lnTo>
                  <a:lnTo>
                    <a:pt x="3176" y="239"/>
                  </a:lnTo>
                  <a:lnTo>
                    <a:pt x="3173" y="239"/>
                  </a:lnTo>
                  <a:lnTo>
                    <a:pt x="3171" y="239"/>
                  </a:lnTo>
                  <a:lnTo>
                    <a:pt x="3169" y="239"/>
                  </a:lnTo>
                  <a:lnTo>
                    <a:pt x="3166" y="239"/>
                  </a:lnTo>
                  <a:lnTo>
                    <a:pt x="3163" y="239"/>
                  </a:lnTo>
                  <a:lnTo>
                    <a:pt x="3153" y="239"/>
                  </a:lnTo>
                  <a:lnTo>
                    <a:pt x="3153" y="237"/>
                  </a:lnTo>
                  <a:lnTo>
                    <a:pt x="3151" y="236"/>
                  </a:lnTo>
                  <a:lnTo>
                    <a:pt x="3153" y="234"/>
                  </a:lnTo>
                  <a:lnTo>
                    <a:pt x="3153" y="233"/>
                  </a:lnTo>
                  <a:lnTo>
                    <a:pt x="3153" y="236"/>
                  </a:lnTo>
                  <a:lnTo>
                    <a:pt x="3155" y="233"/>
                  </a:lnTo>
                  <a:lnTo>
                    <a:pt x="3155" y="231"/>
                  </a:lnTo>
                  <a:lnTo>
                    <a:pt x="3155" y="231"/>
                  </a:lnTo>
                  <a:lnTo>
                    <a:pt x="3156" y="229"/>
                  </a:lnTo>
                  <a:lnTo>
                    <a:pt x="3158" y="229"/>
                  </a:lnTo>
                  <a:close/>
                  <a:moveTo>
                    <a:pt x="3307" y="213"/>
                  </a:moveTo>
                  <a:lnTo>
                    <a:pt x="3308" y="215"/>
                  </a:lnTo>
                  <a:lnTo>
                    <a:pt x="3310" y="216"/>
                  </a:lnTo>
                  <a:lnTo>
                    <a:pt x="3313" y="216"/>
                  </a:lnTo>
                  <a:lnTo>
                    <a:pt x="3317" y="218"/>
                  </a:lnTo>
                  <a:lnTo>
                    <a:pt x="3320" y="219"/>
                  </a:lnTo>
                  <a:lnTo>
                    <a:pt x="3323" y="221"/>
                  </a:lnTo>
                  <a:lnTo>
                    <a:pt x="3326" y="223"/>
                  </a:lnTo>
                  <a:lnTo>
                    <a:pt x="3330" y="224"/>
                  </a:lnTo>
                  <a:lnTo>
                    <a:pt x="3333" y="228"/>
                  </a:lnTo>
                  <a:lnTo>
                    <a:pt x="3335" y="228"/>
                  </a:lnTo>
                  <a:lnTo>
                    <a:pt x="3338" y="228"/>
                  </a:lnTo>
                  <a:lnTo>
                    <a:pt x="3341" y="228"/>
                  </a:lnTo>
                  <a:lnTo>
                    <a:pt x="3343" y="228"/>
                  </a:lnTo>
                  <a:lnTo>
                    <a:pt x="3346" y="229"/>
                  </a:lnTo>
                  <a:lnTo>
                    <a:pt x="3349" y="229"/>
                  </a:lnTo>
                  <a:lnTo>
                    <a:pt x="3353" y="229"/>
                  </a:lnTo>
                  <a:lnTo>
                    <a:pt x="3356" y="229"/>
                  </a:lnTo>
                  <a:lnTo>
                    <a:pt x="3359" y="229"/>
                  </a:lnTo>
                  <a:lnTo>
                    <a:pt x="3361" y="229"/>
                  </a:lnTo>
                  <a:lnTo>
                    <a:pt x="3363" y="231"/>
                  </a:lnTo>
                  <a:lnTo>
                    <a:pt x="3366" y="233"/>
                  </a:lnTo>
                  <a:lnTo>
                    <a:pt x="3369" y="234"/>
                  </a:lnTo>
                  <a:lnTo>
                    <a:pt x="3372" y="236"/>
                  </a:lnTo>
                  <a:lnTo>
                    <a:pt x="3376" y="236"/>
                  </a:lnTo>
                  <a:lnTo>
                    <a:pt x="3379" y="237"/>
                  </a:lnTo>
                  <a:lnTo>
                    <a:pt x="3381" y="237"/>
                  </a:lnTo>
                  <a:lnTo>
                    <a:pt x="3382" y="237"/>
                  </a:lnTo>
                  <a:lnTo>
                    <a:pt x="3382" y="237"/>
                  </a:lnTo>
                  <a:lnTo>
                    <a:pt x="3382" y="239"/>
                  </a:lnTo>
                  <a:lnTo>
                    <a:pt x="3384" y="241"/>
                  </a:lnTo>
                  <a:lnTo>
                    <a:pt x="3387" y="242"/>
                  </a:lnTo>
                  <a:lnTo>
                    <a:pt x="3390" y="244"/>
                  </a:lnTo>
                  <a:lnTo>
                    <a:pt x="3394" y="244"/>
                  </a:lnTo>
                  <a:lnTo>
                    <a:pt x="3397" y="244"/>
                  </a:lnTo>
                  <a:lnTo>
                    <a:pt x="3399" y="244"/>
                  </a:lnTo>
                  <a:lnTo>
                    <a:pt x="3400" y="246"/>
                  </a:lnTo>
                  <a:lnTo>
                    <a:pt x="3403" y="247"/>
                  </a:lnTo>
                  <a:lnTo>
                    <a:pt x="3405" y="249"/>
                  </a:lnTo>
                  <a:lnTo>
                    <a:pt x="3407" y="252"/>
                  </a:lnTo>
                  <a:lnTo>
                    <a:pt x="3408" y="252"/>
                  </a:lnTo>
                  <a:lnTo>
                    <a:pt x="3410" y="254"/>
                  </a:lnTo>
                  <a:lnTo>
                    <a:pt x="3412" y="255"/>
                  </a:lnTo>
                  <a:lnTo>
                    <a:pt x="3413" y="257"/>
                  </a:lnTo>
                  <a:lnTo>
                    <a:pt x="3415" y="259"/>
                  </a:lnTo>
                  <a:lnTo>
                    <a:pt x="3417" y="259"/>
                  </a:lnTo>
                  <a:lnTo>
                    <a:pt x="3418" y="260"/>
                  </a:lnTo>
                  <a:lnTo>
                    <a:pt x="3420" y="260"/>
                  </a:lnTo>
                  <a:lnTo>
                    <a:pt x="3420" y="262"/>
                  </a:lnTo>
                  <a:lnTo>
                    <a:pt x="3420" y="264"/>
                  </a:lnTo>
                  <a:lnTo>
                    <a:pt x="3421" y="267"/>
                  </a:lnTo>
                  <a:lnTo>
                    <a:pt x="3421" y="270"/>
                  </a:lnTo>
                  <a:lnTo>
                    <a:pt x="3423" y="272"/>
                  </a:lnTo>
                  <a:lnTo>
                    <a:pt x="3425" y="272"/>
                  </a:lnTo>
                  <a:lnTo>
                    <a:pt x="3425" y="272"/>
                  </a:lnTo>
                  <a:lnTo>
                    <a:pt x="3426" y="273"/>
                  </a:lnTo>
                  <a:lnTo>
                    <a:pt x="3428" y="275"/>
                  </a:lnTo>
                  <a:lnTo>
                    <a:pt x="3443" y="275"/>
                  </a:lnTo>
                  <a:lnTo>
                    <a:pt x="3446" y="278"/>
                  </a:lnTo>
                  <a:lnTo>
                    <a:pt x="3448" y="280"/>
                  </a:lnTo>
                  <a:lnTo>
                    <a:pt x="3449" y="282"/>
                  </a:lnTo>
                  <a:lnTo>
                    <a:pt x="3451" y="282"/>
                  </a:lnTo>
                  <a:lnTo>
                    <a:pt x="3453" y="283"/>
                  </a:lnTo>
                  <a:lnTo>
                    <a:pt x="3453" y="288"/>
                  </a:lnTo>
                  <a:lnTo>
                    <a:pt x="3448" y="288"/>
                  </a:lnTo>
                  <a:lnTo>
                    <a:pt x="3444" y="288"/>
                  </a:lnTo>
                  <a:lnTo>
                    <a:pt x="3439" y="288"/>
                  </a:lnTo>
                  <a:lnTo>
                    <a:pt x="3439" y="303"/>
                  </a:lnTo>
                  <a:lnTo>
                    <a:pt x="3444" y="303"/>
                  </a:lnTo>
                  <a:lnTo>
                    <a:pt x="3449" y="303"/>
                  </a:lnTo>
                  <a:lnTo>
                    <a:pt x="3454" y="303"/>
                  </a:lnTo>
                  <a:lnTo>
                    <a:pt x="3454" y="323"/>
                  </a:lnTo>
                  <a:lnTo>
                    <a:pt x="3456" y="323"/>
                  </a:lnTo>
                  <a:lnTo>
                    <a:pt x="3459" y="323"/>
                  </a:lnTo>
                  <a:lnTo>
                    <a:pt x="3461" y="323"/>
                  </a:lnTo>
                  <a:lnTo>
                    <a:pt x="3462" y="324"/>
                  </a:lnTo>
                  <a:lnTo>
                    <a:pt x="3466" y="324"/>
                  </a:lnTo>
                  <a:lnTo>
                    <a:pt x="3467" y="326"/>
                  </a:lnTo>
                  <a:lnTo>
                    <a:pt x="3467" y="326"/>
                  </a:lnTo>
                  <a:lnTo>
                    <a:pt x="3469" y="327"/>
                  </a:lnTo>
                  <a:lnTo>
                    <a:pt x="3471" y="327"/>
                  </a:lnTo>
                  <a:lnTo>
                    <a:pt x="3472" y="327"/>
                  </a:lnTo>
                  <a:lnTo>
                    <a:pt x="3474" y="327"/>
                  </a:lnTo>
                  <a:lnTo>
                    <a:pt x="3475" y="327"/>
                  </a:lnTo>
                  <a:lnTo>
                    <a:pt x="3477" y="327"/>
                  </a:lnTo>
                  <a:lnTo>
                    <a:pt x="3479" y="329"/>
                  </a:lnTo>
                  <a:lnTo>
                    <a:pt x="3480" y="331"/>
                  </a:lnTo>
                  <a:lnTo>
                    <a:pt x="3482" y="332"/>
                  </a:lnTo>
                  <a:lnTo>
                    <a:pt x="3482" y="334"/>
                  </a:lnTo>
                  <a:lnTo>
                    <a:pt x="3484" y="336"/>
                  </a:lnTo>
                  <a:lnTo>
                    <a:pt x="3485" y="336"/>
                  </a:lnTo>
                  <a:lnTo>
                    <a:pt x="3487" y="336"/>
                  </a:lnTo>
                  <a:lnTo>
                    <a:pt x="3489" y="337"/>
                  </a:lnTo>
                  <a:lnTo>
                    <a:pt x="3490" y="337"/>
                  </a:lnTo>
                  <a:lnTo>
                    <a:pt x="3492" y="339"/>
                  </a:lnTo>
                  <a:lnTo>
                    <a:pt x="3493" y="339"/>
                  </a:lnTo>
                  <a:lnTo>
                    <a:pt x="3493" y="342"/>
                  </a:lnTo>
                  <a:lnTo>
                    <a:pt x="3493" y="352"/>
                  </a:lnTo>
                  <a:lnTo>
                    <a:pt x="3492" y="352"/>
                  </a:lnTo>
                  <a:lnTo>
                    <a:pt x="3489" y="352"/>
                  </a:lnTo>
                  <a:lnTo>
                    <a:pt x="3487" y="352"/>
                  </a:lnTo>
                  <a:lnTo>
                    <a:pt x="3484" y="350"/>
                  </a:lnTo>
                  <a:lnTo>
                    <a:pt x="3480" y="349"/>
                  </a:lnTo>
                  <a:lnTo>
                    <a:pt x="3477" y="345"/>
                  </a:lnTo>
                  <a:lnTo>
                    <a:pt x="3475" y="344"/>
                  </a:lnTo>
                  <a:lnTo>
                    <a:pt x="3474" y="342"/>
                  </a:lnTo>
                  <a:lnTo>
                    <a:pt x="3472" y="341"/>
                  </a:lnTo>
                  <a:lnTo>
                    <a:pt x="3469" y="341"/>
                  </a:lnTo>
                  <a:lnTo>
                    <a:pt x="3467" y="341"/>
                  </a:lnTo>
                  <a:lnTo>
                    <a:pt x="3464" y="341"/>
                  </a:lnTo>
                  <a:lnTo>
                    <a:pt x="3459" y="342"/>
                  </a:lnTo>
                  <a:lnTo>
                    <a:pt x="3456" y="342"/>
                  </a:lnTo>
                  <a:lnTo>
                    <a:pt x="3453" y="342"/>
                  </a:lnTo>
                  <a:lnTo>
                    <a:pt x="3449" y="342"/>
                  </a:lnTo>
                  <a:lnTo>
                    <a:pt x="3448" y="342"/>
                  </a:lnTo>
                  <a:lnTo>
                    <a:pt x="3446" y="341"/>
                  </a:lnTo>
                  <a:lnTo>
                    <a:pt x="3446" y="341"/>
                  </a:lnTo>
                  <a:lnTo>
                    <a:pt x="3444" y="339"/>
                  </a:lnTo>
                  <a:lnTo>
                    <a:pt x="3443" y="334"/>
                  </a:lnTo>
                  <a:lnTo>
                    <a:pt x="3441" y="331"/>
                  </a:lnTo>
                  <a:lnTo>
                    <a:pt x="3438" y="329"/>
                  </a:lnTo>
                  <a:lnTo>
                    <a:pt x="3436" y="326"/>
                  </a:lnTo>
                  <a:lnTo>
                    <a:pt x="3435" y="324"/>
                  </a:lnTo>
                  <a:lnTo>
                    <a:pt x="3431" y="323"/>
                  </a:lnTo>
                  <a:lnTo>
                    <a:pt x="3430" y="321"/>
                  </a:lnTo>
                  <a:lnTo>
                    <a:pt x="3428" y="318"/>
                  </a:lnTo>
                  <a:lnTo>
                    <a:pt x="3426" y="314"/>
                  </a:lnTo>
                  <a:lnTo>
                    <a:pt x="3425" y="311"/>
                  </a:lnTo>
                  <a:lnTo>
                    <a:pt x="3423" y="311"/>
                  </a:lnTo>
                  <a:lnTo>
                    <a:pt x="3421" y="309"/>
                  </a:lnTo>
                  <a:lnTo>
                    <a:pt x="3418" y="308"/>
                  </a:lnTo>
                  <a:lnTo>
                    <a:pt x="3415" y="306"/>
                  </a:lnTo>
                  <a:lnTo>
                    <a:pt x="3413" y="306"/>
                  </a:lnTo>
                  <a:lnTo>
                    <a:pt x="3412" y="305"/>
                  </a:lnTo>
                  <a:lnTo>
                    <a:pt x="3408" y="305"/>
                  </a:lnTo>
                  <a:lnTo>
                    <a:pt x="3407" y="303"/>
                  </a:lnTo>
                  <a:lnTo>
                    <a:pt x="3405" y="303"/>
                  </a:lnTo>
                  <a:lnTo>
                    <a:pt x="3403" y="303"/>
                  </a:lnTo>
                  <a:lnTo>
                    <a:pt x="3402" y="303"/>
                  </a:lnTo>
                  <a:lnTo>
                    <a:pt x="3400" y="305"/>
                  </a:lnTo>
                  <a:lnTo>
                    <a:pt x="3399" y="306"/>
                  </a:lnTo>
                  <a:lnTo>
                    <a:pt x="3397" y="308"/>
                  </a:lnTo>
                  <a:lnTo>
                    <a:pt x="3395" y="309"/>
                  </a:lnTo>
                  <a:lnTo>
                    <a:pt x="3394" y="311"/>
                  </a:lnTo>
                  <a:lnTo>
                    <a:pt x="3390" y="313"/>
                  </a:lnTo>
                  <a:lnTo>
                    <a:pt x="3387" y="314"/>
                  </a:lnTo>
                  <a:lnTo>
                    <a:pt x="3385" y="314"/>
                  </a:lnTo>
                  <a:lnTo>
                    <a:pt x="3382" y="314"/>
                  </a:lnTo>
                  <a:lnTo>
                    <a:pt x="3382" y="318"/>
                  </a:lnTo>
                  <a:lnTo>
                    <a:pt x="3382" y="321"/>
                  </a:lnTo>
                  <a:lnTo>
                    <a:pt x="3382" y="323"/>
                  </a:lnTo>
                  <a:lnTo>
                    <a:pt x="3382" y="324"/>
                  </a:lnTo>
                  <a:lnTo>
                    <a:pt x="3381" y="324"/>
                  </a:lnTo>
                  <a:lnTo>
                    <a:pt x="3379" y="326"/>
                  </a:lnTo>
                  <a:lnTo>
                    <a:pt x="3377" y="326"/>
                  </a:lnTo>
                  <a:lnTo>
                    <a:pt x="3376" y="327"/>
                  </a:lnTo>
                  <a:lnTo>
                    <a:pt x="3372" y="327"/>
                  </a:lnTo>
                  <a:lnTo>
                    <a:pt x="3369" y="327"/>
                  </a:lnTo>
                  <a:lnTo>
                    <a:pt x="3366" y="327"/>
                  </a:lnTo>
                  <a:lnTo>
                    <a:pt x="3363" y="327"/>
                  </a:lnTo>
                  <a:lnTo>
                    <a:pt x="3359" y="327"/>
                  </a:lnTo>
                  <a:lnTo>
                    <a:pt x="3356" y="326"/>
                  </a:lnTo>
                  <a:lnTo>
                    <a:pt x="3354" y="326"/>
                  </a:lnTo>
                  <a:lnTo>
                    <a:pt x="3353" y="326"/>
                  </a:lnTo>
                  <a:lnTo>
                    <a:pt x="3351" y="324"/>
                  </a:lnTo>
                  <a:lnTo>
                    <a:pt x="3349" y="323"/>
                  </a:lnTo>
                  <a:lnTo>
                    <a:pt x="3346" y="321"/>
                  </a:lnTo>
                  <a:lnTo>
                    <a:pt x="3343" y="321"/>
                  </a:lnTo>
                  <a:lnTo>
                    <a:pt x="3341" y="319"/>
                  </a:lnTo>
                  <a:lnTo>
                    <a:pt x="3340" y="319"/>
                  </a:lnTo>
                  <a:lnTo>
                    <a:pt x="3338" y="319"/>
                  </a:lnTo>
                  <a:lnTo>
                    <a:pt x="3336" y="318"/>
                  </a:lnTo>
                  <a:lnTo>
                    <a:pt x="3335" y="316"/>
                  </a:lnTo>
                  <a:lnTo>
                    <a:pt x="3333" y="314"/>
                  </a:lnTo>
                  <a:lnTo>
                    <a:pt x="3331" y="314"/>
                  </a:lnTo>
                  <a:lnTo>
                    <a:pt x="3330" y="313"/>
                  </a:lnTo>
                  <a:lnTo>
                    <a:pt x="3328" y="311"/>
                  </a:lnTo>
                  <a:lnTo>
                    <a:pt x="3326" y="309"/>
                  </a:lnTo>
                  <a:lnTo>
                    <a:pt x="3323" y="308"/>
                  </a:lnTo>
                  <a:lnTo>
                    <a:pt x="3322" y="308"/>
                  </a:lnTo>
                  <a:lnTo>
                    <a:pt x="3318" y="308"/>
                  </a:lnTo>
                  <a:lnTo>
                    <a:pt x="3317" y="308"/>
                  </a:lnTo>
                  <a:lnTo>
                    <a:pt x="3315" y="309"/>
                  </a:lnTo>
                  <a:lnTo>
                    <a:pt x="3313" y="311"/>
                  </a:lnTo>
                  <a:lnTo>
                    <a:pt x="3313" y="311"/>
                  </a:lnTo>
                  <a:lnTo>
                    <a:pt x="3313" y="313"/>
                  </a:lnTo>
                  <a:lnTo>
                    <a:pt x="3313" y="313"/>
                  </a:lnTo>
                  <a:lnTo>
                    <a:pt x="3310" y="316"/>
                  </a:lnTo>
                  <a:lnTo>
                    <a:pt x="3307" y="318"/>
                  </a:lnTo>
                  <a:lnTo>
                    <a:pt x="3302" y="318"/>
                  </a:lnTo>
                  <a:lnTo>
                    <a:pt x="3299" y="318"/>
                  </a:lnTo>
                  <a:lnTo>
                    <a:pt x="3297" y="316"/>
                  </a:lnTo>
                  <a:lnTo>
                    <a:pt x="3295" y="313"/>
                  </a:lnTo>
                  <a:lnTo>
                    <a:pt x="3295" y="311"/>
                  </a:lnTo>
                  <a:lnTo>
                    <a:pt x="3295" y="309"/>
                  </a:lnTo>
                  <a:lnTo>
                    <a:pt x="3295" y="308"/>
                  </a:lnTo>
                  <a:lnTo>
                    <a:pt x="3297" y="306"/>
                  </a:lnTo>
                  <a:lnTo>
                    <a:pt x="3299" y="305"/>
                  </a:lnTo>
                  <a:lnTo>
                    <a:pt x="3300" y="303"/>
                  </a:lnTo>
                  <a:lnTo>
                    <a:pt x="3302" y="301"/>
                  </a:lnTo>
                  <a:lnTo>
                    <a:pt x="3304" y="301"/>
                  </a:lnTo>
                  <a:lnTo>
                    <a:pt x="3307" y="300"/>
                  </a:lnTo>
                  <a:lnTo>
                    <a:pt x="3308" y="300"/>
                  </a:lnTo>
                  <a:lnTo>
                    <a:pt x="3310" y="300"/>
                  </a:lnTo>
                  <a:lnTo>
                    <a:pt x="3312" y="298"/>
                  </a:lnTo>
                  <a:lnTo>
                    <a:pt x="3313" y="295"/>
                  </a:lnTo>
                  <a:lnTo>
                    <a:pt x="3315" y="293"/>
                  </a:lnTo>
                  <a:lnTo>
                    <a:pt x="3313" y="291"/>
                  </a:lnTo>
                  <a:lnTo>
                    <a:pt x="3315" y="290"/>
                  </a:lnTo>
                  <a:lnTo>
                    <a:pt x="3315" y="288"/>
                  </a:lnTo>
                  <a:lnTo>
                    <a:pt x="3315" y="285"/>
                  </a:lnTo>
                  <a:lnTo>
                    <a:pt x="3313" y="283"/>
                  </a:lnTo>
                  <a:lnTo>
                    <a:pt x="3310" y="280"/>
                  </a:lnTo>
                  <a:lnTo>
                    <a:pt x="3308" y="278"/>
                  </a:lnTo>
                  <a:lnTo>
                    <a:pt x="3307" y="275"/>
                  </a:lnTo>
                  <a:lnTo>
                    <a:pt x="3305" y="272"/>
                  </a:lnTo>
                  <a:lnTo>
                    <a:pt x="3302" y="269"/>
                  </a:lnTo>
                  <a:lnTo>
                    <a:pt x="3300" y="267"/>
                  </a:lnTo>
                  <a:lnTo>
                    <a:pt x="3299" y="265"/>
                  </a:lnTo>
                  <a:lnTo>
                    <a:pt x="3295" y="264"/>
                  </a:lnTo>
                  <a:lnTo>
                    <a:pt x="3292" y="262"/>
                  </a:lnTo>
                  <a:lnTo>
                    <a:pt x="3289" y="260"/>
                  </a:lnTo>
                  <a:lnTo>
                    <a:pt x="3287" y="259"/>
                  </a:lnTo>
                  <a:lnTo>
                    <a:pt x="3286" y="259"/>
                  </a:lnTo>
                  <a:lnTo>
                    <a:pt x="3282" y="259"/>
                  </a:lnTo>
                  <a:lnTo>
                    <a:pt x="3279" y="259"/>
                  </a:lnTo>
                  <a:lnTo>
                    <a:pt x="3276" y="259"/>
                  </a:lnTo>
                  <a:lnTo>
                    <a:pt x="3274" y="259"/>
                  </a:lnTo>
                  <a:lnTo>
                    <a:pt x="3272" y="257"/>
                  </a:lnTo>
                  <a:lnTo>
                    <a:pt x="3269" y="257"/>
                  </a:lnTo>
                  <a:lnTo>
                    <a:pt x="3268" y="257"/>
                  </a:lnTo>
                  <a:lnTo>
                    <a:pt x="3266" y="257"/>
                  </a:lnTo>
                  <a:lnTo>
                    <a:pt x="3264" y="255"/>
                  </a:lnTo>
                  <a:lnTo>
                    <a:pt x="3264" y="255"/>
                  </a:lnTo>
                  <a:lnTo>
                    <a:pt x="3263" y="254"/>
                  </a:lnTo>
                  <a:lnTo>
                    <a:pt x="3259" y="252"/>
                  </a:lnTo>
                  <a:lnTo>
                    <a:pt x="3256" y="249"/>
                  </a:lnTo>
                  <a:lnTo>
                    <a:pt x="3253" y="247"/>
                  </a:lnTo>
                  <a:lnTo>
                    <a:pt x="3251" y="246"/>
                  </a:lnTo>
                  <a:lnTo>
                    <a:pt x="3248" y="244"/>
                  </a:lnTo>
                  <a:lnTo>
                    <a:pt x="3245" y="244"/>
                  </a:lnTo>
                  <a:lnTo>
                    <a:pt x="3241" y="244"/>
                  </a:lnTo>
                  <a:lnTo>
                    <a:pt x="3238" y="244"/>
                  </a:lnTo>
                  <a:lnTo>
                    <a:pt x="3236" y="244"/>
                  </a:lnTo>
                  <a:lnTo>
                    <a:pt x="3236" y="242"/>
                  </a:lnTo>
                  <a:lnTo>
                    <a:pt x="3235" y="242"/>
                  </a:lnTo>
                  <a:lnTo>
                    <a:pt x="3233" y="244"/>
                  </a:lnTo>
                  <a:lnTo>
                    <a:pt x="3233" y="244"/>
                  </a:lnTo>
                  <a:lnTo>
                    <a:pt x="3233" y="246"/>
                  </a:lnTo>
                  <a:lnTo>
                    <a:pt x="3230" y="246"/>
                  </a:lnTo>
                  <a:lnTo>
                    <a:pt x="3230" y="246"/>
                  </a:lnTo>
                  <a:lnTo>
                    <a:pt x="3228" y="247"/>
                  </a:lnTo>
                  <a:lnTo>
                    <a:pt x="3230" y="247"/>
                  </a:lnTo>
                  <a:lnTo>
                    <a:pt x="3230" y="249"/>
                  </a:lnTo>
                  <a:lnTo>
                    <a:pt x="3225" y="249"/>
                  </a:lnTo>
                  <a:lnTo>
                    <a:pt x="3225" y="246"/>
                  </a:lnTo>
                  <a:lnTo>
                    <a:pt x="3225" y="242"/>
                  </a:lnTo>
                  <a:lnTo>
                    <a:pt x="3225" y="241"/>
                  </a:lnTo>
                  <a:lnTo>
                    <a:pt x="3225" y="239"/>
                  </a:lnTo>
                  <a:lnTo>
                    <a:pt x="3223" y="239"/>
                  </a:lnTo>
                  <a:lnTo>
                    <a:pt x="3222" y="237"/>
                  </a:lnTo>
                  <a:lnTo>
                    <a:pt x="3220" y="236"/>
                  </a:lnTo>
                  <a:lnTo>
                    <a:pt x="3218" y="236"/>
                  </a:lnTo>
                  <a:lnTo>
                    <a:pt x="3218" y="229"/>
                  </a:lnTo>
                  <a:lnTo>
                    <a:pt x="3238" y="229"/>
                  </a:lnTo>
                  <a:lnTo>
                    <a:pt x="3240" y="229"/>
                  </a:lnTo>
                  <a:lnTo>
                    <a:pt x="3241" y="229"/>
                  </a:lnTo>
                  <a:lnTo>
                    <a:pt x="3243" y="228"/>
                  </a:lnTo>
                  <a:lnTo>
                    <a:pt x="3245" y="226"/>
                  </a:lnTo>
                  <a:lnTo>
                    <a:pt x="3248" y="226"/>
                  </a:lnTo>
                  <a:lnTo>
                    <a:pt x="3251" y="226"/>
                  </a:lnTo>
                  <a:lnTo>
                    <a:pt x="3253" y="229"/>
                  </a:lnTo>
                  <a:lnTo>
                    <a:pt x="3254" y="229"/>
                  </a:lnTo>
                  <a:lnTo>
                    <a:pt x="3253" y="231"/>
                  </a:lnTo>
                  <a:lnTo>
                    <a:pt x="3253" y="231"/>
                  </a:lnTo>
                  <a:lnTo>
                    <a:pt x="3254" y="233"/>
                  </a:lnTo>
                  <a:lnTo>
                    <a:pt x="3256" y="234"/>
                  </a:lnTo>
                  <a:lnTo>
                    <a:pt x="3258" y="236"/>
                  </a:lnTo>
                  <a:lnTo>
                    <a:pt x="3259" y="236"/>
                  </a:lnTo>
                  <a:lnTo>
                    <a:pt x="3263" y="236"/>
                  </a:lnTo>
                  <a:lnTo>
                    <a:pt x="3266" y="237"/>
                  </a:lnTo>
                  <a:lnTo>
                    <a:pt x="3269" y="237"/>
                  </a:lnTo>
                  <a:lnTo>
                    <a:pt x="3272" y="237"/>
                  </a:lnTo>
                  <a:lnTo>
                    <a:pt x="3276" y="236"/>
                  </a:lnTo>
                  <a:lnTo>
                    <a:pt x="3277" y="236"/>
                  </a:lnTo>
                  <a:lnTo>
                    <a:pt x="3279" y="234"/>
                  </a:lnTo>
                  <a:lnTo>
                    <a:pt x="3281" y="231"/>
                  </a:lnTo>
                  <a:lnTo>
                    <a:pt x="3281" y="229"/>
                  </a:lnTo>
                  <a:lnTo>
                    <a:pt x="3281" y="226"/>
                  </a:lnTo>
                  <a:lnTo>
                    <a:pt x="3282" y="223"/>
                  </a:lnTo>
                  <a:lnTo>
                    <a:pt x="3284" y="223"/>
                  </a:lnTo>
                  <a:lnTo>
                    <a:pt x="3286" y="221"/>
                  </a:lnTo>
                  <a:lnTo>
                    <a:pt x="3287" y="221"/>
                  </a:lnTo>
                  <a:lnTo>
                    <a:pt x="3290" y="221"/>
                  </a:lnTo>
                  <a:lnTo>
                    <a:pt x="3292" y="221"/>
                  </a:lnTo>
                  <a:lnTo>
                    <a:pt x="3295" y="219"/>
                  </a:lnTo>
                  <a:lnTo>
                    <a:pt x="3299" y="219"/>
                  </a:lnTo>
                  <a:lnTo>
                    <a:pt x="3300" y="218"/>
                  </a:lnTo>
                  <a:lnTo>
                    <a:pt x="3302" y="216"/>
                  </a:lnTo>
                  <a:lnTo>
                    <a:pt x="3302" y="215"/>
                  </a:lnTo>
                  <a:lnTo>
                    <a:pt x="3305" y="213"/>
                  </a:lnTo>
                  <a:lnTo>
                    <a:pt x="3307" y="213"/>
                  </a:lnTo>
                  <a:close/>
                  <a:moveTo>
                    <a:pt x="3182" y="213"/>
                  </a:moveTo>
                  <a:lnTo>
                    <a:pt x="3192" y="213"/>
                  </a:lnTo>
                  <a:lnTo>
                    <a:pt x="3192" y="223"/>
                  </a:lnTo>
                  <a:lnTo>
                    <a:pt x="3189" y="223"/>
                  </a:lnTo>
                  <a:lnTo>
                    <a:pt x="3186" y="223"/>
                  </a:lnTo>
                  <a:lnTo>
                    <a:pt x="3182" y="223"/>
                  </a:lnTo>
                  <a:lnTo>
                    <a:pt x="3182" y="221"/>
                  </a:lnTo>
                  <a:lnTo>
                    <a:pt x="3181" y="218"/>
                  </a:lnTo>
                  <a:lnTo>
                    <a:pt x="3181" y="215"/>
                  </a:lnTo>
                  <a:lnTo>
                    <a:pt x="3182" y="218"/>
                  </a:lnTo>
                  <a:lnTo>
                    <a:pt x="3182" y="213"/>
                  </a:lnTo>
                  <a:close/>
                  <a:moveTo>
                    <a:pt x="3106" y="210"/>
                  </a:moveTo>
                  <a:lnTo>
                    <a:pt x="3115" y="210"/>
                  </a:lnTo>
                  <a:lnTo>
                    <a:pt x="3117" y="211"/>
                  </a:lnTo>
                  <a:lnTo>
                    <a:pt x="3120" y="211"/>
                  </a:lnTo>
                  <a:lnTo>
                    <a:pt x="3120" y="215"/>
                  </a:lnTo>
                  <a:lnTo>
                    <a:pt x="3120" y="218"/>
                  </a:lnTo>
                  <a:lnTo>
                    <a:pt x="3120" y="218"/>
                  </a:lnTo>
                  <a:lnTo>
                    <a:pt x="3120" y="218"/>
                  </a:lnTo>
                  <a:lnTo>
                    <a:pt x="3122" y="218"/>
                  </a:lnTo>
                  <a:lnTo>
                    <a:pt x="3119" y="218"/>
                  </a:lnTo>
                  <a:lnTo>
                    <a:pt x="3115" y="218"/>
                  </a:lnTo>
                  <a:lnTo>
                    <a:pt x="3112" y="218"/>
                  </a:lnTo>
                  <a:lnTo>
                    <a:pt x="3109" y="218"/>
                  </a:lnTo>
                  <a:lnTo>
                    <a:pt x="3102" y="218"/>
                  </a:lnTo>
                  <a:lnTo>
                    <a:pt x="3102" y="216"/>
                  </a:lnTo>
                  <a:lnTo>
                    <a:pt x="3101" y="216"/>
                  </a:lnTo>
                  <a:lnTo>
                    <a:pt x="3099" y="215"/>
                  </a:lnTo>
                  <a:lnTo>
                    <a:pt x="3101" y="215"/>
                  </a:lnTo>
                  <a:lnTo>
                    <a:pt x="3101" y="213"/>
                  </a:lnTo>
                  <a:lnTo>
                    <a:pt x="3101" y="211"/>
                  </a:lnTo>
                  <a:lnTo>
                    <a:pt x="3102" y="211"/>
                  </a:lnTo>
                  <a:lnTo>
                    <a:pt x="3104" y="211"/>
                  </a:lnTo>
                  <a:lnTo>
                    <a:pt x="3106" y="211"/>
                  </a:lnTo>
                  <a:lnTo>
                    <a:pt x="3106" y="211"/>
                  </a:lnTo>
                  <a:lnTo>
                    <a:pt x="3106" y="210"/>
                  </a:lnTo>
                  <a:close/>
                  <a:moveTo>
                    <a:pt x="3271" y="200"/>
                  </a:moveTo>
                  <a:lnTo>
                    <a:pt x="3274" y="200"/>
                  </a:lnTo>
                  <a:lnTo>
                    <a:pt x="3277" y="200"/>
                  </a:lnTo>
                  <a:lnTo>
                    <a:pt x="3277" y="201"/>
                  </a:lnTo>
                  <a:lnTo>
                    <a:pt x="3277" y="203"/>
                  </a:lnTo>
                  <a:lnTo>
                    <a:pt x="3277" y="206"/>
                  </a:lnTo>
                  <a:lnTo>
                    <a:pt x="3277" y="210"/>
                  </a:lnTo>
                  <a:lnTo>
                    <a:pt x="3277" y="213"/>
                  </a:lnTo>
                  <a:lnTo>
                    <a:pt x="3284" y="213"/>
                  </a:lnTo>
                  <a:lnTo>
                    <a:pt x="3284" y="216"/>
                  </a:lnTo>
                  <a:lnTo>
                    <a:pt x="3269" y="216"/>
                  </a:lnTo>
                  <a:lnTo>
                    <a:pt x="3269" y="215"/>
                  </a:lnTo>
                  <a:lnTo>
                    <a:pt x="3269" y="211"/>
                  </a:lnTo>
                  <a:lnTo>
                    <a:pt x="3269" y="208"/>
                  </a:lnTo>
                  <a:lnTo>
                    <a:pt x="3269" y="206"/>
                  </a:lnTo>
                  <a:lnTo>
                    <a:pt x="3268" y="203"/>
                  </a:lnTo>
                  <a:lnTo>
                    <a:pt x="3268" y="201"/>
                  </a:lnTo>
                  <a:lnTo>
                    <a:pt x="3268" y="200"/>
                  </a:lnTo>
                  <a:lnTo>
                    <a:pt x="3271" y="200"/>
                  </a:lnTo>
                  <a:close/>
                  <a:moveTo>
                    <a:pt x="2714" y="200"/>
                  </a:moveTo>
                  <a:lnTo>
                    <a:pt x="2718" y="200"/>
                  </a:lnTo>
                  <a:lnTo>
                    <a:pt x="2719" y="201"/>
                  </a:lnTo>
                  <a:lnTo>
                    <a:pt x="2721" y="203"/>
                  </a:lnTo>
                  <a:lnTo>
                    <a:pt x="2722" y="205"/>
                  </a:lnTo>
                  <a:lnTo>
                    <a:pt x="2722" y="210"/>
                  </a:lnTo>
                  <a:lnTo>
                    <a:pt x="2721" y="213"/>
                  </a:lnTo>
                  <a:lnTo>
                    <a:pt x="2722" y="215"/>
                  </a:lnTo>
                  <a:lnTo>
                    <a:pt x="2722" y="218"/>
                  </a:lnTo>
                  <a:lnTo>
                    <a:pt x="2724" y="219"/>
                  </a:lnTo>
                  <a:lnTo>
                    <a:pt x="2724" y="221"/>
                  </a:lnTo>
                  <a:lnTo>
                    <a:pt x="2726" y="223"/>
                  </a:lnTo>
                  <a:lnTo>
                    <a:pt x="2727" y="224"/>
                  </a:lnTo>
                  <a:lnTo>
                    <a:pt x="2731" y="224"/>
                  </a:lnTo>
                  <a:lnTo>
                    <a:pt x="2732" y="224"/>
                  </a:lnTo>
                  <a:lnTo>
                    <a:pt x="2736" y="226"/>
                  </a:lnTo>
                  <a:lnTo>
                    <a:pt x="2736" y="226"/>
                  </a:lnTo>
                  <a:lnTo>
                    <a:pt x="2737" y="228"/>
                  </a:lnTo>
                  <a:lnTo>
                    <a:pt x="2739" y="229"/>
                  </a:lnTo>
                  <a:lnTo>
                    <a:pt x="2742" y="231"/>
                  </a:lnTo>
                  <a:lnTo>
                    <a:pt x="2742" y="242"/>
                  </a:lnTo>
                  <a:lnTo>
                    <a:pt x="2740" y="242"/>
                  </a:lnTo>
                  <a:lnTo>
                    <a:pt x="2739" y="242"/>
                  </a:lnTo>
                  <a:lnTo>
                    <a:pt x="2739" y="242"/>
                  </a:lnTo>
                  <a:lnTo>
                    <a:pt x="2736" y="239"/>
                  </a:lnTo>
                  <a:lnTo>
                    <a:pt x="2736" y="237"/>
                  </a:lnTo>
                  <a:lnTo>
                    <a:pt x="2736" y="236"/>
                  </a:lnTo>
                  <a:lnTo>
                    <a:pt x="2732" y="233"/>
                  </a:lnTo>
                  <a:lnTo>
                    <a:pt x="2731" y="233"/>
                  </a:lnTo>
                  <a:lnTo>
                    <a:pt x="2729" y="233"/>
                  </a:lnTo>
                  <a:lnTo>
                    <a:pt x="2729" y="231"/>
                  </a:lnTo>
                  <a:lnTo>
                    <a:pt x="2727" y="229"/>
                  </a:lnTo>
                  <a:lnTo>
                    <a:pt x="2724" y="226"/>
                  </a:lnTo>
                  <a:lnTo>
                    <a:pt x="2722" y="223"/>
                  </a:lnTo>
                  <a:lnTo>
                    <a:pt x="2719" y="219"/>
                  </a:lnTo>
                  <a:lnTo>
                    <a:pt x="2718" y="216"/>
                  </a:lnTo>
                  <a:lnTo>
                    <a:pt x="2716" y="215"/>
                  </a:lnTo>
                  <a:lnTo>
                    <a:pt x="2714" y="213"/>
                  </a:lnTo>
                  <a:lnTo>
                    <a:pt x="2713" y="210"/>
                  </a:lnTo>
                  <a:lnTo>
                    <a:pt x="2713" y="208"/>
                  </a:lnTo>
                  <a:lnTo>
                    <a:pt x="2713" y="205"/>
                  </a:lnTo>
                  <a:lnTo>
                    <a:pt x="2713" y="203"/>
                  </a:lnTo>
                  <a:lnTo>
                    <a:pt x="2713" y="203"/>
                  </a:lnTo>
                  <a:lnTo>
                    <a:pt x="2713" y="203"/>
                  </a:lnTo>
                  <a:lnTo>
                    <a:pt x="2714" y="200"/>
                  </a:lnTo>
                  <a:close/>
                  <a:moveTo>
                    <a:pt x="3068" y="195"/>
                  </a:moveTo>
                  <a:lnTo>
                    <a:pt x="3073" y="195"/>
                  </a:lnTo>
                  <a:lnTo>
                    <a:pt x="3074" y="197"/>
                  </a:lnTo>
                  <a:lnTo>
                    <a:pt x="3076" y="197"/>
                  </a:lnTo>
                  <a:lnTo>
                    <a:pt x="3078" y="198"/>
                  </a:lnTo>
                  <a:lnTo>
                    <a:pt x="3079" y="200"/>
                  </a:lnTo>
                  <a:lnTo>
                    <a:pt x="3081" y="200"/>
                  </a:lnTo>
                  <a:lnTo>
                    <a:pt x="3083" y="201"/>
                  </a:lnTo>
                  <a:lnTo>
                    <a:pt x="3084" y="203"/>
                  </a:lnTo>
                  <a:lnTo>
                    <a:pt x="3086" y="205"/>
                  </a:lnTo>
                  <a:lnTo>
                    <a:pt x="3086" y="206"/>
                  </a:lnTo>
                  <a:lnTo>
                    <a:pt x="3088" y="208"/>
                  </a:lnTo>
                  <a:lnTo>
                    <a:pt x="3086" y="210"/>
                  </a:lnTo>
                  <a:lnTo>
                    <a:pt x="3084" y="211"/>
                  </a:lnTo>
                  <a:lnTo>
                    <a:pt x="3083" y="211"/>
                  </a:lnTo>
                  <a:lnTo>
                    <a:pt x="3081" y="211"/>
                  </a:lnTo>
                  <a:lnTo>
                    <a:pt x="3078" y="211"/>
                  </a:lnTo>
                  <a:lnTo>
                    <a:pt x="3074" y="211"/>
                  </a:lnTo>
                  <a:lnTo>
                    <a:pt x="3071" y="211"/>
                  </a:lnTo>
                  <a:lnTo>
                    <a:pt x="3070" y="211"/>
                  </a:lnTo>
                  <a:lnTo>
                    <a:pt x="3068" y="213"/>
                  </a:lnTo>
                  <a:lnTo>
                    <a:pt x="3066" y="215"/>
                  </a:lnTo>
                  <a:lnTo>
                    <a:pt x="3066" y="215"/>
                  </a:lnTo>
                  <a:lnTo>
                    <a:pt x="3063" y="215"/>
                  </a:lnTo>
                  <a:lnTo>
                    <a:pt x="3060" y="215"/>
                  </a:lnTo>
                  <a:lnTo>
                    <a:pt x="3055" y="215"/>
                  </a:lnTo>
                  <a:lnTo>
                    <a:pt x="3055" y="219"/>
                  </a:lnTo>
                  <a:lnTo>
                    <a:pt x="3055" y="221"/>
                  </a:lnTo>
                  <a:lnTo>
                    <a:pt x="3055" y="223"/>
                  </a:lnTo>
                  <a:lnTo>
                    <a:pt x="3055" y="223"/>
                  </a:lnTo>
                  <a:lnTo>
                    <a:pt x="3056" y="223"/>
                  </a:lnTo>
                  <a:lnTo>
                    <a:pt x="3058" y="223"/>
                  </a:lnTo>
                  <a:lnTo>
                    <a:pt x="3060" y="224"/>
                  </a:lnTo>
                  <a:lnTo>
                    <a:pt x="3063" y="226"/>
                  </a:lnTo>
                  <a:lnTo>
                    <a:pt x="3063" y="228"/>
                  </a:lnTo>
                  <a:lnTo>
                    <a:pt x="3065" y="229"/>
                  </a:lnTo>
                  <a:lnTo>
                    <a:pt x="3066" y="231"/>
                  </a:lnTo>
                  <a:lnTo>
                    <a:pt x="3068" y="231"/>
                  </a:lnTo>
                  <a:lnTo>
                    <a:pt x="3068" y="231"/>
                  </a:lnTo>
                  <a:lnTo>
                    <a:pt x="3068" y="233"/>
                  </a:lnTo>
                  <a:lnTo>
                    <a:pt x="3068" y="234"/>
                  </a:lnTo>
                  <a:lnTo>
                    <a:pt x="3068" y="237"/>
                  </a:lnTo>
                  <a:lnTo>
                    <a:pt x="3068" y="239"/>
                  </a:lnTo>
                  <a:lnTo>
                    <a:pt x="3066" y="241"/>
                  </a:lnTo>
                  <a:lnTo>
                    <a:pt x="3066" y="242"/>
                  </a:lnTo>
                  <a:lnTo>
                    <a:pt x="3066" y="246"/>
                  </a:lnTo>
                  <a:lnTo>
                    <a:pt x="3068" y="247"/>
                  </a:lnTo>
                  <a:lnTo>
                    <a:pt x="3070" y="249"/>
                  </a:lnTo>
                  <a:lnTo>
                    <a:pt x="3071" y="251"/>
                  </a:lnTo>
                  <a:lnTo>
                    <a:pt x="3074" y="252"/>
                  </a:lnTo>
                  <a:lnTo>
                    <a:pt x="3076" y="254"/>
                  </a:lnTo>
                  <a:lnTo>
                    <a:pt x="3076" y="254"/>
                  </a:lnTo>
                  <a:lnTo>
                    <a:pt x="3078" y="254"/>
                  </a:lnTo>
                  <a:lnTo>
                    <a:pt x="3078" y="259"/>
                  </a:lnTo>
                  <a:lnTo>
                    <a:pt x="3078" y="262"/>
                  </a:lnTo>
                  <a:lnTo>
                    <a:pt x="3078" y="267"/>
                  </a:lnTo>
                  <a:lnTo>
                    <a:pt x="3078" y="269"/>
                  </a:lnTo>
                  <a:lnTo>
                    <a:pt x="3078" y="270"/>
                  </a:lnTo>
                  <a:lnTo>
                    <a:pt x="3068" y="270"/>
                  </a:lnTo>
                  <a:lnTo>
                    <a:pt x="3065" y="270"/>
                  </a:lnTo>
                  <a:lnTo>
                    <a:pt x="3063" y="269"/>
                  </a:lnTo>
                  <a:lnTo>
                    <a:pt x="3061" y="269"/>
                  </a:lnTo>
                  <a:lnTo>
                    <a:pt x="3061" y="267"/>
                  </a:lnTo>
                  <a:lnTo>
                    <a:pt x="3060" y="267"/>
                  </a:lnTo>
                  <a:lnTo>
                    <a:pt x="3060" y="265"/>
                  </a:lnTo>
                  <a:lnTo>
                    <a:pt x="3060" y="262"/>
                  </a:lnTo>
                  <a:lnTo>
                    <a:pt x="3060" y="259"/>
                  </a:lnTo>
                  <a:lnTo>
                    <a:pt x="3060" y="257"/>
                  </a:lnTo>
                  <a:lnTo>
                    <a:pt x="3061" y="255"/>
                  </a:lnTo>
                  <a:lnTo>
                    <a:pt x="3061" y="255"/>
                  </a:lnTo>
                  <a:lnTo>
                    <a:pt x="3061" y="254"/>
                  </a:lnTo>
                  <a:lnTo>
                    <a:pt x="3063" y="254"/>
                  </a:lnTo>
                  <a:lnTo>
                    <a:pt x="3063" y="247"/>
                  </a:lnTo>
                  <a:lnTo>
                    <a:pt x="3060" y="247"/>
                  </a:lnTo>
                  <a:lnTo>
                    <a:pt x="3056" y="246"/>
                  </a:lnTo>
                  <a:lnTo>
                    <a:pt x="3055" y="246"/>
                  </a:lnTo>
                  <a:lnTo>
                    <a:pt x="3053" y="244"/>
                  </a:lnTo>
                  <a:lnTo>
                    <a:pt x="3051" y="244"/>
                  </a:lnTo>
                  <a:lnTo>
                    <a:pt x="3050" y="244"/>
                  </a:lnTo>
                  <a:lnTo>
                    <a:pt x="3048" y="244"/>
                  </a:lnTo>
                  <a:lnTo>
                    <a:pt x="3047" y="244"/>
                  </a:lnTo>
                  <a:lnTo>
                    <a:pt x="3047" y="241"/>
                  </a:lnTo>
                  <a:lnTo>
                    <a:pt x="3048" y="237"/>
                  </a:lnTo>
                  <a:lnTo>
                    <a:pt x="3048" y="231"/>
                  </a:lnTo>
                  <a:lnTo>
                    <a:pt x="3038" y="231"/>
                  </a:lnTo>
                  <a:lnTo>
                    <a:pt x="3038" y="251"/>
                  </a:lnTo>
                  <a:lnTo>
                    <a:pt x="3038" y="252"/>
                  </a:lnTo>
                  <a:lnTo>
                    <a:pt x="3037" y="254"/>
                  </a:lnTo>
                  <a:lnTo>
                    <a:pt x="3037" y="254"/>
                  </a:lnTo>
                  <a:lnTo>
                    <a:pt x="3037" y="257"/>
                  </a:lnTo>
                  <a:lnTo>
                    <a:pt x="3037" y="260"/>
                  </a:lnTo>
                  <a:lnTo>
                    <a:pt x="3037" y="264"/>
                  </a:lnTo>
                  <a:lnTo>
                    <a:pt x="3035" y="269"/>
                  </a:lnTo>
                  <a:lnTo>
                    <a:pt x="3035" y="269"/>
                  </a:lnTo>
                  <a:lnTo>
                    <a:pt x="3033" y="270"/>
                  </a:lnTo>
                  <a:lnTo>
                    <a:pt x="3032" y="270"/>
                  </a:lnTo>
                  <a:lnTo>
                    <a:pt x="3032" y="272"/>
                  </a:lnTo>
                  <a:lnTo>
                    <a:pt x="3029" y="272"/>
                  </a:lnTo>
                  <a:lnTo>
                    <a:pt x="3029" y="272"/>
                  </a:lnTo>
                  <a:lnTo>
                    <a:pt x="3029" y="270"/>
                  </a:lnTo>
                  <a:lnTo>
                    <a:pt x="3027" y="267"/>
                  </a:lnTo>
                  <a:lnTo>
                    <a:pt x="3027" y="265"/>
                  </a:lnTo>
                  <a:lnTo>
                    <a:pt x="3027" y="264"/>
                  </a:lnTo>
                  <a:lnTo>
                    <a:pt x="3025" y="264"/>
                  </a:lnTo>
                  <a:lnTo>
                    <a:pt x="3025" y="262"/>
                  </a:lnTo>
                  <a:lnTo>
                    <a:pt x="3025" y="260"/>
                  </a:lnTo>
                  <a:lnTo>
                    <a:pt x="3025" y="259"/>
                  </a:lnTo>
                  <a:lnTo>
                    <a:pt x="3025" y="257"/>
                  </a:lnTo>
                  <a:lnTo>
                    <a:pt x="3025" y="255"/>
                  </a:lnTo>
                  <a:lnTo>
                    <a:pt x="3025" y="254"/>
                  </a:lnTo>
                  <a:lnTo>
                    <a:pt x="3027" y="252"/>
                  </a:lnTo>
                  <a:lnTo>
                    <a:pt x="3027" y="251"/>
                  </a:lnTo>
                  <a:lnTo>
                    <a:pt x="3029" y="249"/>
                  </a:lnTo>
                  <a:lnTo>
                    <a:pt x="3029" y="246"/>
                  </a:lnTo>
                  <a:lnTo>
                    <a:pt x="3029" y="244"/>
                  </a:lnTo>
                  <a:lnTo>
                    <a:pt x="3029" y="242"/>
                  </a:lnTo>
                  <a:lnTo>
                    <a:pt x="3025" y="242"/>
                  </a:lnTo>
                  <a:lnTo>
                    <a:pt x="3022" y="242"/>
                  </a:lnTo>
                  <a:lnTo>
                    <a:pt x="3020" y="241"/>
                  </a:lnTo>
                  <a:lnTo>
                    <a:pt x="3019" y="241"/>
                  </a:lnTo>
                  <a:lnTo>
                    <a:pt x="3017" y="241"/>
                  </a:lnTo>
                  <a:lnTo>
                    <a:pt x="3015" y="239"/>
                  </a:lnTo>
                  <a:lnTo>
                    <a:pt x="3012" y="237"/>
                  </a:lnTo>
                  <a:lnTo>
                    <a:pt x="3012" y="234"/>
                  </a:lnTo>
                  <a:lnTo>
                    <a:pt x="3012" y="231"/>
                  </a:lnTo>
                  <a:lnTo>
                    <a:pt x="3014" y="229"/>
                  </a:lnTo>
                  <a:lnTo>
                    <a:pt x="3015" y="228"/>
                  </a:lnTo>
                  <a:lnTo>
                    <a:pt x="3015" y="226"/>
                  </a:lnTo>
                  <a:lnTo>
                    <a:pt x="3017" y="226"/>
                  </a:lnTo>
                  <a:lnTo>
                    <a:pt x="3019" y="226"/>
                  </a:lnTo>
                  <a:lnTo>
                    <a:pt x="3019" y="226"/>
                  </a:lnTo>
                  <a:lnTo>
                    <a:pt x="3020" y="224"/>
                  </a:lnTo>
                  <a:lnTo>
                    <a:pt x="3022" y="224"/>
                  </a:lnTo>
                  <a:lnTo>
                    <a:pt x="3022" y="223"/>
                  </a:lnTo>
                  <a:lnTo>
                    <a:pt x="3022" y="221"/>
                  </a:lnTo>
                  <a:lnTo>
                    <a:pt x="3022" y="218"/>
                  </a:lnTo>
                  <a:lnTo>
                    <a:pt x="3022" y="216"/>
                  </a:lnTo>
                  <a:lnTo>
                    <a:pt x="3024" y="216"/>
                  </a:lnTo>
                  <a:lnTo>
                    <a:pt x="3024" y="215"/>
                  </a:lnTo>
                  <a:lnTo>
                    <a:pt x="3024" y="211"/>
                  </a:lnTo>
                  <a:lnTo>
                    <a:pt x="3024" y="210"/>
                  </a:lnTo>
                  <a:lnTo>
                    <a:pt x="3025" y="206"/>
                  </a:lnTo>
                  <a:lnTo>
                    <a:pt x="3029" y="203"/>
                  </a:lnTo>
                  <a:lnTo>
                    <a:pt x="3029" y="201"/>
                  </a:lnTo>
                  <a:lnTo>
                    <a:pt x="3030" y="201"/>
                  </a:lnTo>
                  <a:lnTo>
                    <a:pt x="3030" y="200"/>
                  </a:lnTo>
                  <a:lnTo>
                    <a:pt x="3033" y="200"/>
                  </a:lnTo>
                  <a:lnTo>
                    <a:pt x="3035" y="201"/>
                  </a:lnTo>
                  <a:lnTo>
                    <a:pt x="3037" y="201"/>
                  </a:lnTo>
                  <a:lnTo>
                    <a:pt x="3040" y="203"/>
                  </a:lnTo>
                  <a:lnTo>
                    <a:pt x="3043" y="205"/>
                  </a:lnTo>
                  <a:lnTo>
                    <a:pt x="3047" y="205"/>
                  </a:lnTo>
                  <a:lnTo>
                    <a:pt x="3050" y="206"/>
                  </a:lnTo>
                  <a:lnTo>
                    <a:pt x="3051" y="206"/>
                  </a:lnTo>
                  <a:lnTo>
                    <a:pt x="3056" y="205"/>
                  </a:lnTo>
                  <a:lnTo>
                    <a:pt x="3058" y="203"/>
                  </a:lnTo>
                  <a:lnTo>
                    <a:pt x="3061" y="200"/>
                  </a:lnTo>
                  <a:lnTo>
                    <a:pt x="3063" y="198"/>
                  </a:lnTo>
                  <a:lnTo>
                    <a:pt x="3063" y="197"/>
                  </a:lnTo>
                  <a:lnTo>
                    <a:pt x="3065" y="197"/>
                  </a:lnTo>
                  <a:lnTo>
                    <a:pt x="3068" y="195"/>
                  </a:lnTo>
                  <a:close/>
                  <a:moveTo>
                    <a:pt x="3230" y="193"/>
                  </a:moveTo>
                  <a:lnTo>
                    <a:pt x="3233" y="195"/>
                  </a:lnTo>
                  <a:lnTo>
                    <a:pt x="3236" y="195"/>
                  </a:lnTo>
                  <a:lnTo>
                    <a:pt x="3238" y="197"/>
                  </a:lnTo>
                  <a:lnTo>
                    <a:pt x="3240" y="197"/>
                  </a:lnTo>
                  <a:lnTo>
                    <a:pt x="3241" y="198"/>
                  </a:lnTo>
                  <a:lnTo>
                    <a:pt x="3243" y="200"/>
                  </a:lnTo>
                  <a:lnTo>
                    <a:pt x="3243" y="201"/>
                  </a:lnTo>
                  <a:lnTo>
                    <a:pt x="3243" y="203"/>
                  </a:lnTo>
                  <a:lnTo>
                    <a:pt x="3243" y="206"/>
                  </a:lnTo>
                  <a:lnTo>
                    <a:pt x="3241" y="210"/>
                  </a:lnTo>
                  <a:lnTo>
                    <a:pt x="3243" y="213"/>
                  </a:lnTo>
                  <a:lnTo>
                    <a:pt x="3243" y="213"/>
                  </a:lnTo>
                  <a:lnTo>
                    <a:pt x="3245" y="215"/>
                  </a:lnTo>
                  <a:lnTo>
                    <a:pt x="3246" y="215"/>
                  </a:lnTo>
                  <a:lnTo>
                    <a:pt x="3246" y="216"/>
                  </a:lnTo>
                  <a:lnTo>
                    <a:pt x="3246" y="218"/>
                  </a:lnTo>
                  <a:lnTo>
                    <a:pt x="3245" y="218"/>
                  </a:lnTo>
                  <a:lnTo>
                    <a:pt x="3245" y="219"/>
                  </a:lnTo>
                  <a:lnTo>
                    <a:pt x="3243" y="219"/>
                  </a:lnTo>
                  <a:lnTo>
                    <a:pt x="3241" y="219"/>
                  </a:lnTo>
                  <a:lnTo>
                    <a:pt x="3238" y="219"/>
                  </a:lnTo>
                  <a:lnTo>
                    <a:pt x="3236" y="219"/>
                  </a:lnTo>
                  <a:lnTo>
                    <a:pt x="3233" y="219"/>
                  </a:lnTo>
                  <a:lnTo>
                    <a:pt x="3232" y="219"/>
                  </a:lnTo>
                  <a:lnTo>
                    <a:pt x="3230" y="219"/>
                  </a:lnTo>
                  <a:lnTo>
                    <a:pt x="3228" y="219"/>
                  </a:lnTo>
                  <a:lnTo>
                    <a:pt x="3227" y="218"/>
                  </a:lnTo>
                  <a:lnTo>
                    <a:pt x="3227" y="219"/>
                  </a:lnTo>
                  <a:lnTo>
                    <a:pt x="3225" y="219"/>
                  </a:lnTo>
                  <a:lnTo>
                    <a:pt x="3223" y="219"/>
                  </a:lnTo>
                  <a:lnTo>
                    <a:pt x="3220" y="221"/>
                  </a:lnTo>
                  <a:lnTo>
                    <a:pt x="3214" y="221"/>
                  </a:lnTo>
                  <a:lnTo>
                    <a:pt x="3214" y="219"/>
                  </a:lnTo>
                  <a:lnTo>
                    <a:pt x="3212" y="218"/>
                  </a:lnTo>
                  <a:lnTo>
                    <a:pt x="3212" y="216"/>
                  </a:lnTo>
                  <a:lnTo>
                    <a:pt x="3212" y="216"/>
                  </a:lnTo>
                  <a:lnTo>
                    <a:pt x="3212" y="215"/>
                  </a:lnTo>
                  <a:lnTo>
                    <a:pt x="3212" y="213"/>
                  </a:lnTo>
                  <a:lnTo>
                    <a:pt x="3210" y="213"/>
                  </a:lnTo>
                  <a:lnTo>
                    <a:pt x="3209" y="211"/>
                  </a:lnTo>
                  <a:lnTo>
                    <a:pt x="3205" y="211"/>
                  </a:lnTo>
                  <a:lnTo>
                    <a:pt x="3204" y="211"/>
                  </a:lnTo>
                  <a:lnTo>
                    <a:pt x="3202" y="211"/>
                  </a:lnTo>
                  <a:lnTo>
                    <a:pt x="3200" y="211"/>
                  </a:lnTo>
                  <a:lnTo>
                    <a:pt x="3199" y="211"/>
                  </a:lnTo>
                  <a:lnTo>
                    <a:pt x="3197" y="210"/>
                  </a:lnTo>
                  <a:lnTo>
                    <a:pt x="3196" y="210"/>
                  </a:lnTo>
                  <a:lnTo>
                    <a:pt x="3194" y="208"/>
                  </a:lnTo>
                  <a:lnTo>
                    <a:pt x="3191" y="208"/>
                  </a:lnTo>
                  <a:lnTo>
                    <a:pt x="3191" y="205"/>
                  </a:lnTo>
                  <a:lnTo>
                    <a:pt x="3194" y="203"/>
                  </a:lnTo>
                  <a:lnTo>
                    <a:pt x="3197" y="201"/>
                  </a:lnTo>
                  <a:lnTo>
                    <a:pt x="3199" y="201"/>
                  </a:lnTo>
                  <a:lnTo>
                    <a:pt x="3200" y="201"/>
                  </a:lnTo>
                  <a:lnTo>
                    <a:pt x="3200" y="203"/>
                  </a:lnTo>
                  <a:lnTo>
                    <a:pt x="3200" y="203"/>
                  </a:lnTo>
                  <a:lnTo>
                    <a:pt x="3202" y="201"/>
                  </a:lnTo>
                  <a:lnTo>
                    <a:pt x="3204" y="200"/>
                  </a:lnTo>
                  <a:lnTo>
                    <a:pt x="3205" y="200"/>
                  </a:lnTo>
                  <a:lnTo>
                    <a:pt x="3207" y="198"/>
                  </a:lnTo>
                  <a:lnTo>
                    <a:pt x="3210" y="198"/>
                  </a:lnTo>
                  <a:lnTo>
                    <a:pt x="3214" y="198"/>
                  </a:lnTo>
                  <a:lnTo>
                    <a:pt x="3217" y="198"/>
                  </a:lnTo>
                  <a:lnTo>
                    <a:pt x="3220" y="198"/>
                  </a:lnTo>
                  <a:lnTo>
                    <a:pt x="3222" y="197"/>
                  </a:lnTo>
                  <a:lnTo>
                    <a:pt x="3223" y="195"/>
                  </a:lnTo>
                  <a:lnTo>
                    <a:pt x="3227" y="195"/>
                  </a:lnTo>
                  <a:lnTo>
                    <a:pt x="3230" y="193"/>
                  </a:lnTo>
                  <a:close/>
                  <a:moveTo>
                    <a:pt x="3191" y="182"/>
                  </a:moveTo>
                  <a:lnTo>
                    <a:pt x="3192" y="182"/>
                  </a:lnTo>
                  <a:lnTo>
                    <a:pt x="3196" y="182"/>
                  </a:lnTo>
                  <a:lnTo>
                    <a:pt x="3197" y="183"/>
                  </a:lnTo>
                  <a:lnTo>
                    <a:pt x="3199" y="183"/>
                  </a:lnTo>
                  <a:lnTo>
                    <a:pt x="3200" y="185"/>
                  </a:lnTo>
                  <a:lnTo>
                    <a:pt x="3200" y="187"/>
                  </a:lnTo>
                  <a:lnTo>
                    <a:pt x="3202" y="188"/>
                  </a:lnTo>
                  <a:lnTo>
                    <a:pt x="3200" y="190"/>
                  </a:lnTo>
                  <a:lnTo>
                    <a:pt x="3199" y="193"/>
                  </a:lnTo>
                  <a:lnTo>
                    <a:pt x="3197" y="195"/>
                  </a:lnTo>
                  <a:lnTo>
                    <a:pt x="3196" y="195"/>
                  </a:lnTo>
                  <a:lnTo>
                    <a:pt x="3192" y="195"/>
                  </a:lnTo>
                  <a:lnTo>
                    <a:pt x="3191" y="195"/>
                  </a:lnTo>
                  <a:lnTo>
                    <a:pt x="3189" y="193"/>
                  </a:lnTo>
                  <a:lnTo>
                    <a:pt x="3186" y="192"/>
                  </a:lnTo>
                  <a:lnTo>
                    <a:pt x="3187" y="188"/>
                  </a:lnTo>
                  <a:lnTo>
                    <a:pt x="3189" y="185"/>
                  </a:lnTo>
                  <a:lnTo>
                    <a:pt x="3189" y="183"/>
                  </a:lnTo>
                  <a:lnTo>
                    <a:pt x="3189" y="183"/>
                  </a:lnTo>
                  <a:lnTo>
                    <a:pt x="3189" y="182"/>
                  </a:lnTo>
                  <a:lnTo>
                    <a:pt x="3191" y="182"/>
                  </a:lnTo>
                  <a:close/>
                  <a:moveTo>
                    <a:pt x="2688" y="170"/>
                  </a:moveTo>
                  <a:lnTo>
                    <a:pt x="2688" y="170"/>
                  </a:lnTo>
                  <a:lnTo>
                    <a:pt x="2688" y="170"/>
                  </a:lnTo>
                  <a:lnTo>
                    <a:pt x="2688" y="172"/>
                  </a:lnTo>
                  <a:lnTo>
                    <a:pt x="2688" y="170"/>
                  </a:lnTo>
                  <a:close/>
                  <a:moveTo>
                    <a:pt x="2690" y="167"/>
                  </a:moveTo>
                  <a:lnTo>
                    <a:pt x="2691" y="167"/>
                  </a:lnTo>
                  <a:lnTo>
                    <a:pt x="2693" y="167"/>
                  </a:lnTo>
                  <a:lnTo>
                    <a:pt x="2696" y="169"/>
                  </a:lnTo>
                  <a:lnTo>
                    <a:pt x="2698" y="172"/>
                  </a:lnTo>
                  <a:lnTo>
                    <a:pt x="2700" y="174"/>
                  </a:lnTo>
                  <a:lnTo>
                    <a:pt x="2701" y="175"/>
                  </a:lnTo>
                  <a:lnTo>
                    <a:pt x="2703" y="175"/>
                  </a:lnTo>
                  <a:lnTo>
                    <a:pt x="2703" y="179"/>
                  </a:lnTo>
                  <a:lnTo>
                    <a:pt x="2704" y="182"/>
                  </a:lnTo>
                  <a:lnTo>
                    <a:pt x="2704" y="185"/>
                  </a:lnTo>
                  <a:lnTo>
                    <a:pt x="2703" y="187"/>
                  </a:lnTo>
                  <a:lnTo>
                    <a:pt x="2703" y="187"/>
                  </a:lnTo>
                  <a:lnTo>
                    <a:pt x="2701" y="185"/>
                  </a:lnTo>
                  <a:lnTo>
                    <a:pt x="2701" y="182"/>
                  </a:lnTo>
                  <a:lnTo>
                    <a:pt x="2700" y="180"/>
                  </a:lnTo>
                  <a:lnTo>
                    <a:pt x="2698" y="180"/>
                  </a:lnTo>
                  <a:lnTo>
                    <a:pt x="2695" y="179"/>
                  </a:lnTo>
                  <a:lnTo>
                    <a:pt x="2693" y="177"/>
                  </a:lnTo>
                  <a:lnTo>
                    <a:pt x="2690" y="174"/>
                  </a:lnTo>
                  <a:lnTo>
                    <a:pt x="2688" y="170"/>
                  </a:lnTo>
                  <a:lnTo>
                    <a:pt x="2688" y="170"/>
                  </a:lnTo>
                  <a:lnTo>
                    <a:pt x="2690" y="169"/>
                  </a:lnTo>
                  <a:lnTo>
                    <a:pt x="2690" y="167"/>
                  </a:lnTo>
                  <a:close/>
                  <a:moveTo>
                    <a:pt x="3109" y="167"/>
                  </a:moveTo>
                  <a:lnTo>
                    <a:pt x="3110" y="167"/>
                  </a:lnTo>
                  <a:lnTo>
                    <a:pt x="3110" y="170"/>
                  </a:lnTo>
                  <a:lnTo>
                    <a:pt x="3109" y="174"/>
                  </a:lnTo>
                  <a:lnTo>
                    <a:pt x="3107" y="175"/>
                  </a:lnTo>
                  <a:lnTo>
                    <a:pt x="3106" y="177"/>
                  </a:lnTo>
                  <a:lnTo>
                    <a:pt x="3102" y="179"/>
                  </a:lnTo>
                  <a:lnTo>
                    <a:pt x="3101" y="179"/>
                  </a:lnTo>
                  <a:lnTo>
                    <a:pt x="3099" y="179"/>
                  </a:lnTo>
                  <a:lnTo>
                    <a:pt x="3099" y="179"/>
                  </a:lnTo>
                  <a:lnTo>
                    <a:pt x="3097" y="180"/>
                  </a:lnTo>
                  <a:lnTo>
                    <a:pt x="3097" y="182"/>
                  </a:lnTo>
                  <a:lnTo>
                    <a:pt x="3094" y="183"/>
                  </a:lnTo>
                  <a:lnTo>
                    <a:pt x="3092" y="183"/>
                  </a:lnTo>
                  <a:lnTo>
                    <a:pt x="3089" y="183"/>
                  </a:lnTo>
                  <a:lnTo>
                    <a:pt x="3088" y="183"/>
                  </a:lnTo>
                  <a:lnTo>
                    <a:pt x="3086" y="182"/>
                  </a:lnTo>
                  <a:lnTo>
                    <a:pt x="3084" y="180"/>
                  </a:lnTo>
                  <a:lnTo>
                    <a:pt x="3083" y="180"/>
                  </a:lnTo>
                  <a:lnTo>
                    <a:pt x="3081" y="179"/>
                  </a:lnTo>
                  <a:lnTo>
                    <a:pt x="3079" y="179"/>
                  </a:lnTo>
                  <a:lnTo>
                    <a:pt x="3078" y="179"/>
                  </a:lnTo>
                  <a:lnTo>
                    <a:pt x="3058" y="179"/>
                  </a:lnTo>
                  <a:lnTo>
                    <a:pt x="3051" y="177"/>
                  </a:lnTo>
                  <a:lnTo>
                    <a:pt x="3051" y="179"/>
                  </a:lnTo>
                  <a:lnTo>
                    <a:pt x="3050" y="180"/>
                  </a:lnTo>
                  <a:lnTo>
                    <a:pt x="3048" y="180"/>
                  </a:lnTo>
                  <a:lnTo>
                    <a:pt x="3047" y="180"/>
                  </a:lnTo>
                  <a:lnTo>
                    <a:pt x="3045" y="180"/>
                  </a:lnTo>
                  <a:lnTo>
                    <a:pt x="3043" y="182"/>
                  </a:lnTo>
                  <a:lnTo>
                    <a:pt x="3040" y="183"/>
                  </a:lnTo>
                  <a:lnTo>
                    <a:pt x="3038" y="183"/>
                  </a:lnTo>
                  <a:lnTo>
                    <a:pt x="3038" y="185"/>
                  </a:lnTo>
                  <a:lnTo>
                    <a:pt x="3037" y="187"/>
                  </a:lnTo>
                  <a:lnTo>
                    <a:pt x="3035" y="187"/>
                  </a:lnTo>
                  <a:lnTo>
                    <a:pt x="3033" y="187"/>
                  </a:lnTo>
                  <a:lnTo>
                    <a:pt x="3030" y="188"/>
                  </a:lnTo>
                  <a:lnTo>
                    <a:pt x="3029" y="190"/>
                  </a:lnTo>
                  <a:lnTo>
                    <a:pt x="3025" y="192"/>
                  </a:lnTo>
                  <a:lnTo>
                    <a:pt x="3024" y="190"/>
                  </a:lnTo>
                  <a:lnTo>
                    <a:pt x="3024" y="187"/>
                  </a:lnTo>
                  <a:lnTo>
                    <a:pt x="3024" y="185"/>
                  </a:lnTo>
                  <a:lnTo>
                    <a:pt x="3025" y="182"/>
                  </a:lnTo>
                  <a:lnTo>
                    <a:pt x="3027" y="180"/>
                  </a:lnTo>
                  <a:lnTo>
                    <a:pt x="3029" y="179"/>
                  </a:lnTo>
                  <a:lnTo>
                    <a:pt x="3032" y="177"/>
                  </a:lnTo>
                  <a:lnTo>
                    <a:pt x="3037" y="177"/>
                  </a:lnTo>
                  <a:lnTo>
                    <a:pt x="3040" y="177"/>
                  </a:lnTo>
                  <a:lnTo>
                    <a:pt x="3043" y="175"/>
                  </a:lnTo>
                  <a:lnTo>
                    <a:pt x="3045" y="175"/>
                  </a:lnTo>
                  <a:lnTo>
                    <a:pt x="3047" y="172"/>
                  </a:lnTo>
                  <a:lnTo>
                    <a:pt x="3048" y="170"/>
                  </a:lnTo>
                  <a:lnTo>
                    <a:pt x="3050" y="170"/>
                  </a:lnTo>
                  <a:lnTo>
                    <a:pt x="3102" y="170"/>
                  </a:lnTo>
                  <a:lnTo>
                    <a:pt x="3102" y="169"/>
                  </a:lnTo>
                  <a:lnTo>
                    <a:pt x="3102" y="169"/>
                  </a:lnTo>
                  <a:lnTo>
                    <a:pt x="3104" y="167"/>
                  </a:lnTo>
                  <a:lnTo>
                    <a:pt x="3106" y="167"/>
                  </a:lnTo>
                  <a:lnTo>
                    <a:pt x="3109" y="167"/>
                  </a:lnTo>
                  <a:close/>
                  <a:moveTo>
                    <a:pt x="3160" y="151"/>
                  </a:moveTo>
                  <a:lnTo>
                    <a:pt x="3161" y="152"/>
                  </a:lnTo>
                  <a:lnTo>
                    <a:pt x="3161" y="154"/>
                  </a:lnTo>
                  <a:lnTo>
                    <a:pt x="3161" y="156"/>
                  </a:lnTo>
                  <a:lnTo>
                    <a:pt x="3160" y="157"/>
                  </a:lnTo>
                  <a:lnTo>
                    <a:pt x="3160" y="157"/>
                  </a:lnTo>
                  <a:lnTo>
                    <a:pt x="3158" y="159"/>
                  </a:lnTo>
                  <a:lnTo>
                    <a:pt x="3156" y="159"/>
                  </a:lnTo>
                  <a:lnTo>
                    <a:pt x="3156" y="161"/>
                  </a:lnTo>
                  <a:lnTo>
                    <a:pt x="3156" y="162"/>
                  </a:lnTo>
                  <a:lnTo>
                    <a:pt x="3156" y="167"/>
                  </a:lnTo>
                  <a:lnTo>
                    <a:pt x="3160" y="167"/>
                  </a:lnTo>
                  <a:lnTo>
                    <a:pt x="3163" y="167"/>
                  </a:lnTo>
                  <a:lnTo>
                    <a:pt x="3164" y="167"/>
                  </a:lnTo>
                  <a:lnTo>
                    <a:pt x="3166" y="167"/>
                  </a:lnTo>
                  <a:lnTo>
                    <a:pt x="3166" y="169"/>
                  </a:lnTo>
                  <a:lnTo>
                    <a:pt x="3166" y="170"/>
                  </a:lnTo>
                  <a:lnTo>
                    <a:pt x="3164" y="172"/>
                  </a:lnTo>
                  <a:lnTo>
                    <a:pt x="3164" y="174"/>
                  </a:lnTo>
                  <a:lnTo>
                    <a:pt x="3166" y="175"/>
                  </a:lnTo>
                  <a:lnTo>
                    <a:pt x="3166" y="175"/>
                  </a:lnTo>
                  <a:lnTo>
                    <a:pt x="3168" y="175"/>
                  </a:lnTo>
                  <a:lnTo>
                    <a:pt x="3169" y="177"/>
                  </a:lnTo>
                  <a:lnTo>
                    <a:pt x="3169" y="179"/>
                  </a:lnTo>
                  <a:lnTo>
                    <a:pt x="3171" y="180"/>
                  </a:lnTo>
                  <a:lnTo>
                    <a:pt x="3169" y="183"/>
                  </a:lnTo>
                  <a:lnTo>
                    <a:pt x="3169" y="187"/>
                  </a:lnTo>
                  <a:lnTo>
                    <a:pt x="3168" y="185"/>
                  </a:lnTo>
                  <a:lnTo>
                    <a:pt x="3166" y="185"/>
                  </a:lnTo>
                  <a:lnTo>
                    <a:pt x="3163" y="185"/>
                  </a:lnTo>
                  <a:lnTo>
                    <a:pt x="3160" y="185"/>
                  </a:lnTo>
                  <a:lnTo>
                    <a:pt x="3155" y="185"/>
                  </a:lnTo>
                  <a:lnTo>
                    <a:pt x="3155" y="185"/>
                  </a:lnTo>
                  <a:lnTo>
                    <a:pt x="3153" y="187"/>
                  </a:lnTo>
                  <a:lnTo>
                    <a:pt x="3155" y="190"/>
                  </a:lnTo>
                  <a:lnTo>
                    <a:pt x="3155" y="195"/>
                  </a:lnTo>
                  <a:lnTo>
                    <a:pt x="3155" y="198"/>
                  </a:lnTo>
                  <a:lnTo>
                    <a:pt x="3153" y="203"/>
                  </a:lnTo>
                  <a:lnTo>
                    <a:pt x="3151" y="203"/>
                  </a:lnTo>
                  <a:lnTo>
                    <a:pt x="3148" y="205"/>
                  </a:lnTo>
                  <a:lnTo>
                    <a:pt x="3146" y="203"/>
                  </a:lnTo>
                  <a:lnTo>
                    <a:pt x="3145" y="203"/>
                  </a:lnTo>
                  <a:lnTo>
                    <a:pt x="3145" y="203"/>
                  </a:lnTo>
                  <a:lnTo>
                    <a:pt x="3143" y="203"/>
                  </a:lnTo>
                  <a:lnTo>
                    <a:pt x="3142" y="203"/>
                  </a:lnTo>
                  <a:lnTo>
                    <a:pt x="3142" y="200"/>
                  </a:lnTo>
                  <a:lnTo>
                    <a:pt x="3142" y="197"/>
                  </a:lnTo>
                  <a:lnTo>
                    <a:pt x="3142" y="195"/>
                  </a:lnTo>
                  <a:lnTo>
                    <a:pt x="3142" y="193"/>
                  </a:lnTo>
                  <a:lnTo>
                    <a:pt x="3142" y="190"/>
                  </a:lnTo>
                  <a:lnTo>
                    <a:pt x="3143" y="187"/>
                  </a:lnTo>
                  <a:lnTo>
                    <a:pt x="3143" y="185"/>
                  </a:lnTo>
                  <a:lnTo>
                    <a:pt x="3145" y="183"/>
                  </a:lnTo>
                  <a:lnTo>
                    <a:pt x="3145" y="180"/>
                  </a:lnTo>
                  <a:lnTo>
                    <a:pt x="3145" y="177"/>
                  </a:lnTo>
                  <a:lnTo>
                    <a:pt x="3145" y="175"/>
                  </a:lnTo>
                  <a:lnTo>
                    <a:pt x="3146" y="174"/>
                  </a:lnTo>
                  <a:lnTo>
                    <a:pt x="3145" y="172"/>
                  </a:lnTo>
                  <a:lnTo>
                    <a:pt x="3145" y="169"/>
                  </a:lnTo>
                  <a:lnTo>
                    <a:pt x="3145" y="167"/>
                  </a:lnTo>
                  <a:lnTo>
                    <a:pt x="3145" y="165"/>
                  </a:lnTo>
                  <a:lnTo>
                    <a:pt x="3145" y="164"/>
                  </a:lnTo>
                  <a:lnTo>
                    <a:pt x="3145" y="162"/>
                  </a:lnTo>
                  <a:lnTo>
                    <a:pt x="3146" y="162"/>
                  </a:lnTo>
                  <a:lnTo>
                    <a:pt x="3148" y="162"/>
                  </a:lnTo>
                  <a:lnTo>
                    <a:pt x="3150" y="161"/>
                  </a:lnTo>
                  <a:lnTo>
                    <a:pt x="3151" y="159"/>
                  </a:lnTo>
                  <a:lnTo>
                    <a:pt x="3153" y="157"/>
                  </a:lnTo>
                  <a:lnTo>
                    <a:pt x="3155" y="156"/>
                  </a:lnTo>
                  <a:lnTo>
                    <a:pt x="3158" y="152"/>
                  </a:lnTo>
                  <a:lnTo>
                    <a:pt x="3160" y="151"/>
                  </a:lnTo>
                  <a:close/>
                  <a:moveTo>
                    <a:pt x="2672" y="144"/>
                  </a:moveTo>
                  <a:lnTo>
                    <a:pt x="2675" y="146"/>
                  </a:lnTo>
                  <a:lnTo>
                    <a:pt x="2677" y="147"/>
                  </a:lnTo>
                  <a:lnTo>
                    <a:pt x="2677" y="149"/>
                  </a:lnTo>
                  <a:lnTo>
                    <a:pt x="2677" y="151"/>
                  </a:lnTo>
                  <a:lnTo>
                    <a:pt x="2678" y="152"/>
                  </a:lnTo>
                  <a:lnTo>
                    <a:pt x="2680" y="152"/>
                  </a:lnTo>
                  <a:lnTo>
                    <a:pt x="2682" y="154"/>
                  </a:lnTo>
                  <a:lnTo>
                    <a:pt x="2682" y="157"/>
                  </a:lnTo>
                  <a:lnTo>
                    <a:pt x="2678" y="157"/>
                  </a:lnTo>
                  <a:lnTo>
                    <a:pt x="2677" y="157"/>
                  </a:lnTo>
                  <a:lnTo>
                    <a:pt x="2675" y="156"/>
                  </a:lnTo>
                  <a:lnTo>
                    <a:pt x="2673" y="154"/>
                  </a:lnTo>
                  <a:lnTo>
                    <a:pt x="2673" y="152"/>
                  </a:lnTo>
                  <a:lnTo>
                    <a:pt x="2673" y="151"/>
                  </a:lnTo>
                  <a:lnTo>
                    <a:pt x="2672" y="149"/>
                  </a:lnTo>
                  <a:lnTo>
                    <a:pt x="2672" y="147"/>
                  </a:lnTo>
                  <a:lnTo>
                    <a:pt x="2672" y="147"/>
                  </a:lnTo>
                  <a:lnTo>
                    <a:pt x="2672" y="146"/>
                  </a:lnTo>
                  <a:lnTo>
                    <a:pt x="2672" y="144"/>
                  </a:lnTo>
                  <a:close/>
                  <a:moveTo>
                    <a:pt x="2664" y="103"/>
                  </a:moveTo>
                  <a:lnTo>
                    <a:pt x="2665" y="105"/>
                  </a:lnTo>
                  <a:lnTo>
                    <a:pt x="2665" y="105"/>
                  </a:lnTo>
                  <a:lnTo>
                    <a:pt x="2668" y="107"/>
                  </a:lnTo>
                  <a:lnTo>
                    <a:pt x="2670" y="108"/>
                  </a:lnTo>
                  <a:lnTo>
                    <a:pt x="2672" y="110"/>
                  </a:lnTo>
                  <a:lnTo>
                    <a:pt x="2673" y="110"/>
                  </a:lnTo>
                  <a:lnTo>
                    <a:pt x="2675" y="110"/>
                  </a:lnTo>
                  <a:lnTo>
                    <a:pt x="2677" y="111"/>
                  </a:lnTo>
                  <a:lnTo>
                    <a:pt x="2678" y="113"/>
                  </a:lnTo>
                  <a:lnTo>
                    <a:pt x="2682" y="113"/>
                  </a:lnTo>
                  <a:lnTo>
                    <a:pt x="2685" y="113"/>
                  </a:lnTo>
                  <a:lnTo>
                    <a:pt x="2690" y="111"/>
                  </a:lnTo>
                  <a:lnTo>
                    <a:pt x="2693" y="110"/>
                  </a:lnTo>
                  <a:lnTo>
                    <a:pt x="2695" y="113"/>
                  </a:lnTo>
                  <a:lnTo>
                    <a:pt x="2698" y="116"/>
                  </a:lnTo>
                  <a:lnTo>
                    <a:pt x="2700" y="120"/>
                  </a:lnTo>
                  <a:lnTo>
                    <a:pt x="2701" y="121"/>
                  </a:lnTo>
                  <a:lnTo>
                    <a:pt x="2701" y="121"/>
                  </a:lnTo>
                  <a:lnTo>
                    <a:pt x="2703" y="121"/>
                  </a:lnTo>
                  <a:lnTo>
                    <a:pt x="2704" y="121"/>
                  </a:lnTo>
                  <a:lnTo>
                    <a:pt x="2703" y="123"/>
                  </a:lnTo>
                  <a:lnTo>
                    <a:pt x="2704" y="125"/>
                  </a:lnTo>
                  <a:lnTo>
                    <a:pt x="2704" y="126"/>
                  </a:lnTo>
                  <a:lnTo>
                    <a:pt x="2704" y="128"/>
                  </a:lnTo>
                  <a:lnTo>
                    <a:pt x="2706" y="128"/>
                  </a:lnTo>
                  <a:lnTo>
                    <a:pt x="2706" y="128"/>
                  </a:lnTo>
                  <a:lnTo>
                    <a:pt x="2708" y="129"/>
                  </a:lnTo>
                  <a:lnTo>
                    <a:pt x="2711" y="129"/>
                  </a:lnTo>
                  <a:lnTo>
                    <a:pt x="2714" y="131"/>
                  </a:lnTo>
                  <a:lnTo>
                    <a:pt x="2714" y="133"/>
                  </a:lnTo>
                  <a:lnTo>
                    <a:pt x="2714" y="133"/>
                  </a:lnTo>
                  <a:lnTo>
                    <a:pt x="2716" y="134"/>
                  </a:lnTo>
                  <a:lnTo>
                    <a:pt x="2718" y="136"/>
                  </a:lnTo>
                  <a:lnTo>
                    <a:pt x="2719" y="136"/>
                  </a:lnTo>
                  <a:lnTo>
                    <a:pt x="2721" y="138"/>
                  </a:lnTo>
                  <a:lnTo>
                    <a:pt x="2722" y="139"/>
                  </a:lnTo>
                  <a:lnTo>
                    <a:pt x="2724" y="141"/>
                  </a:lnTo>
                  <a:lnTo>
                    <a:pt x="2726" y="143"/>
                  </a:lnTo>
                  <a:lnTo>
                    <a:pt x="2727" y="144"/>
                  </a:lnTo>
                  <a:lnTo>
                    <a:pt x="2727" y="146"/>
                  </a:lnTo>
                  <a:lnTo>
                    <a:pt x="2729" y="147"/>
                  </a:lnTo>
                  <a:lnTo>
                    <a:pt x="2731" y="149"/>
                  </a:lnTo>
                  <a:lnTo>
                    <a:pt x="2731" y="149"/>
                  </a:lnTo>
                  <a:lnTo>
                    <a:pt x="2732" y="149"/>
                  </a:lnTo>
                  <a:lnTo>
                    <a:pt x="2734" y="149"/>
                  </a:lnTo>
                  <a:lnTo>
                    <a:pt x="2734" y="151"/>
                  </a:lnTo>
                  <a:lnTo>
                    <a:pt x="2734" y="152"/>
                  </a:lnTo>
                  <a:lnTo>
                    <a:pt x="2736" y="154"/>
                  </a:lnTo>
                  <a:lnTo>
                    <a:pt x="2737" y="156"/>
                  </a:lnTo>
                  <a:lnTo>
                    <a:pt x="2739" y="157"/>
                  </a:lnTo>
                  <a:lnTo>
                    <a:pt x="2742" y="157"/>
                  </a:lnTo>
                  <a:lnTo>
                    <a:pt x="2744" y="159"/>
                  </a:lnTo>
                  <a:lnTo>
                    <a:pt x="2747" y="159"/>
                  </a:lnTo>
                  <a:lnTo>
                    <a:pt x="2750" y="159"/>
                  </a:lnTo>
                  <a:lnTo>
                    <a:pt x="2752" y="157"/>
                  </a:lnTo>
                  <a:lnTo>
                    <a:pt x="2754" y="157"/>
                  </a:lnTo>
                  <a:lnTo>
                    <a:pt x="2755" y="159"/>
                  </a:lnTo>
                  <a:lnTo>
                    <a:pt x="2755" y="159"/>
                  </a:lnTo>
                  <a:lnTo>
                    <a:pt x="2757" y="161"/>
                  </a:lnTo>
                  <a:lnTo>
                    <a:pt x="2757" y="162"/>
                  </a:lnTo>
                  <a:lnTo>
                    <a:pt x="2757" y="164"/>
                  </a:lnTo>
                  <a:lnTo>
                    <a:pt x="2757" y="165"/>
                  </a:lnTo>
                  <a:lnTo>
                    <a:pt x="2757" y="167"/>
                  </a:lnTo>
                  <a:lnTo>
                    <a:pt x="2757" y="169"/>
                  </a:lnTo>
                  <a:lnTo>
                    <a:pt x="2759" y="170"/>
                  </a:lnTo>
                  <a:lnTo>
                    <a:pt x="2759" y="170"/>
                  </a:lnTo>
                  <a:lnTo>
                    <a:pt x="2759" y="172"/>
                  </a:lnTo>
                  <a:lnTo>
                    <a:pt x="2760" y="174"/>
                  </a:lnTo>
                  <a:lnTo>
                    <a:pt x="2760" y="174"/>
                  </a:lnTo>
                  <a:lnTo>
                    <a:pt x="2762" y="175"/>
                  </a:lnTo>
                  <a:lnTo>
                    <a:pt x="2763" y="177"/>
                  </a:lnTo>
                  <a:lnTo>
                    <a:pt x="2765" y="179"/>
                  </a:lnTo>
                  <a:lnTo>
                    <a:pt x="2767" y="179"/>
                  </a:lnTo>
                  <a:lnTo>
                    <a:pt x="2768" y="179"/>
                  </a:lnTo>
                  <a:lnTo>
                    <a:pt x="2772" y="179"/>
                  </a:lnTo>
                  <a:lnTo>
                    <a:pt x="2773" y="179"/>
                  </a:lnTo>
                  <a:lnTo>
                    <a:pt x="2777" y="179"/>
                  </a:lnTo>
                  <a:lnTo>
                    <a:pt x="2777" y="195"/>
                  </a:lnTo>
                  <a:lnTo>
                    <a:pt x="2777" y="197"/>
                  </a:lnTo>
                  <a:lnTo>
                    <a:pt x="2778" y="198"/>
                  </a:lnTo>
                  <a:lnTo>
                    <a:pt x="2780" y="198"/>
                  </a:lnTo>
                  <a:lnTo>
                    <a:pt x="2781" y="200"/>
                  </a:lnTo>
                  <a:lnTo>
                    <a:pt x="2783" y="201"/>
                  </a:lnTo>
                  <a:lnTo>
                    <a:pt x="2785" y="201"/>
                  </a:lnTo>
                  <a:lnTo>
                    <a:pt x="2786" y="203"/>
                  </a:lnTo>
                  <a:lnTo>
                    <a:pt x="2786" y="203"/>
                  </a:lnTo>
                  <a:lnTo>
                    <a:pt x="2788" y="205"/>
                  </a:lnTo>
                  <a:lnTo>
                    <a:pt x="2791" y="205"/>
                  </a:lnTo>
                  <a:lnTo>
                    <a:pt x="2795" y="205"/>
                  </a:lnTo>
                  <a:lnTo>
                    <a:pt x="2798" y="205"/>
                  </a:lnTo>
                  <a:lnTo>
                    <a:pt x="2799" y="205"/>
                  </a:lnTo>
                  <a:lnTo>
                    <a:pt x="2799" y="206"/>
                  </a:lnTo>
                  <a:lnTo>
                    <a:pt x="2801" y="206"/>
                  </a:lnTo>
                  <a:lnTo>
                    <a:pt x="2799" y="210"/>
                  </a:lnTo>
                  <a:lnTo>
                    <a:pt x="2799" y="213"/>
                  </a:lnTo>
                  <a:lnTo>
                    <a:pt x="2799" y="216"/>
                  </a:lnTo>
                  <a:lnTo>
                    <a:pt x="2801" y="219"/>
                  </a:lnTo>
                  <a:lnTo>
                    <a:pt x="2809" y="219"/>
                  </a:lnTo>
                  <a:lnTo>
                    <a:pt x="2809" y="216"/>
                  </a:lnTo>
                  <a:lnTo>
                    <a:pt x="2811" y="215"/>
                  </a:lnTo>
                  <a:lnTo>
                    <a:pt x="2811" y="213"/>
                  </a:lnTo>
                  <a:lnTo>
                    <a:pt x="2813" y="213"/>
                  </a:lnTo>
                  <a:lnTo>
                    <a:pt x="2814" y="211"/>
                  </a:lnTo>
                  <a:lnTo>
                    <a:pt x="2816" y="211"/>
                  </a:lnTo>
                  <a:lnTo>
                    <a:pt x="2817" y="211"/>
                  </a:lnTo>
                  <a:lnTo>
                    <a:pt x="2819" y="211"/>
                  </a:lnTo>
                  <a:lnTo>
                    <a:pt x="2822" y="211"/>
                  </a:lnTo>
                  <a:lnTo>
                    <a:pt x="2824" y="213"/>
                  </a:lnTo>
                  <a:lnTo>
                    <a:pt x="2826" y="213"/>
                  </a:lnTo>
                  <a:lnTo>
                    <a:pt x="2827" y="215"/>
                  </a:lnTo>
                  <a:lnTo>
                    <a:pt x="2829" y="216"/>
                  </a:lnTo>
                  <a:lnTo>
                    <a:pt x="2829" y="218"/>
                  </a:lnTo>
                  <a:lnTo>
                    <a:pt x="2827" y="219"/>
                  </a:lnTo>
                  <a:lnTo>
                    <a:pt x="2826" y="221"/>
                  </a:lnTo>
                  <a:lnTo>
                    <a:pt x="2826" y="223"/>
                  </a:lnTo>
                  <a:lnTo>
                    <a:pt x="2826" y="224"/>
                  </a:lnTo>
                  <a:lnTo>
                    <a:pt x="2827" y="224"/>
                  </a:lnTo>
                  <a:lnTo>
                    <a:pt x="2829" y="226"/>
                  </a:lnTo>
                  <a:lnTo>
                    <a:pt x="2831" y="226"/>
                  </a:lnTo>
                  <a:lnTo>
                    <a:pt x="2832" y="226"/>
                  </a:lnTo>
                  <a:lnTo>
                    <a:pt x="2834" y="226"/>
                  </a:lnTo>
                  <a:lnTo>
                    <a:pt x="2835" y="229"/>
                  </a:lnTo>
                  <a:lnTo>
                    <a:pt x="2837" y="231"/>
                  </a:lnTo>
                  <a:lnTo>
                    <a:pt x="2839" y="233"/>
                  </a:lnTo>
                  <a:lnTo>
                    <a:pt x="2839" y="234"/>
                  </a:lnTo>
                  <a:lnTo>
                    <a:pt x="2839" y="236"/>
                  </a:lnTo>
                  <a:lnTo>
                    <a:pt x="2837" y="236"/>
                  </a:lnTo>
                  <a:lnTo>
                    <a:pt x="2837" y="237"/>
                  </a:lnTo>
                  <a:lnTo>
                    <a:pt x="2835" y="237"/>
                  </a:lnTo>
                  <a:lnTo>
                    <a:pt x="2834" y="237"/>
                  </a:lnTo>
                  <a:lnTo>
                    <a:pt x="2834" y="237"/>
                  </a:lnTo>
                  <a:lnTo>
                    <a:pt x="2832" y="236"/>
                  </a:lnTo>
                  <a:lnTo>
                    <a:pt x="2829" y="236"/>
                  </a:lnTo>
                  <a:lnTo>
                    <a:pt x="2827" y="236"/>
                  </a:lnTo>
                  <a:lnTo>
                    <a:pt x="2826" y="236"/>
                  </a:lnTo>
                  <a:lnTo>
                    <a:pt x="2824" y="237"/>
                  </a:lnTo>
                  <a:lnTo>
                    <a:pt x="2824" y="239"/>
                  </a:lnTo>
                  <a:lnTo>
                    <a:pt x="2822" y="241"/>
                  </a:lnTo>
                  <a:lnTo>
                    <a:pt x="2822" y="242"/>
                  </a:lnTo>
                  <a:lnTo>
                    <a:pt x="2822" y="246"/>
                  </a:lnTo>
                  <a:lnTo>
                    <a:pt x="2821" y="249"/>
                  </a:lnTo>
                  <a:lnTo>
                    <a:pt x="2821" y="252"/>
                  </a:lnTo>
                  <a:lnTo>
                    <a:pt x="2821" y="252"/>
                  </a:lnTo>
                  <a:lnTo>
                    <a:pt x="2821" y="254"/>
                  </a:lnTo>
                  <a:lnTo>
                    <a:pt x="2821" y="257"/>
                  </a:lnTo>
                  <a:lnTo>
                    <a:pt x="2821" y="260"/>
                  </a:lnTo>
                  <a:lnTo>
                    <a:pt x="2821" y="264"/>
                  </a:lnTo>
                  <a:lnTo>
                    <a:pt x="2821" y="267"/>
                  </a:lnTo>
                  <a:lnTo>
                    <a:pt x="2819" y="269"/>
                  </a:lnTo>
                  <a:lnTo>
                    <a:pt x="2817" y="270"/>
                  </a:lnTo>
                  <a:lnTo>
                    <a:pt x="2816" y="272"/>
                  </a:lnTo>
                  <a:lnTo>
                    <a:pt x="2814" y="273"/>
                  </a:lnTo>
                  <a:lnTo>
                    <a:pt x="2811" y="273"/>
                  </a:lnTo>
                  <a:lnTo>
                    <a:pt x="2808" y="273"/>
                  </a:lnTo>
                  <a:lnTo>
                    <a:pt x="2804" y="273"/>
                  </a:lnTo>
                  <a:lnTo>
                    <a:pt x="2801" y="273"/>
                  </a:lnTo>
                  <a:lnTo>
                    <a:pt x="2799" y="273"/>
                  </a:lnTo>
                  <a:lnTo>
                    <a:pt x="2798" y="273"/>
                  </a:lnTo>
                  <a:lnTo>
                    <a:pt x="2796" y="275"/>
                  </a:lnTo>
                  <a:lnTo>
                    <a:pt x="2795" y="275"/>
                  </a:lnTo>
                  <a:lnTo>
                    <a:pt x="2795" y="273"/>
                  </a:lnTo>
                  <a:lnTo>
                    <a:pt x="2795" y="272"/>
                  </a:lnTo>
                  <a:lnTo>
                    <a:pt x="2793" y="272"/>
                  </a:lnTo>
                  <a:lnTo>
                    <a:pt x="2791" y="270"/>
                  </a:lnTo>
                  <a:lnTo>
                    <a:pt x="2788" y="267"/>
                  </a:lnTo>
                  <a:lnTo>
                    <a:pt x="2785" y="265"/>
                  </a:lnTo>
                  <a:lnTo>
                    <a:pt x="2781" y="262"/>
                  </a:lnTo>
                  <a:lnTo>
                    <a:pt x="2778" y="259"/>
                  </a:lnTo>
                  <a:lnTo>
                    <a:pt x="2777" y="255"/>
                  </a:lnTo>
                  <a:lnTo>
                    <a:pt x="2775" y="254"/>
                  </a:lnTo>
                  <a:lnTo>
                    <a:pt x="2773" y="252"/>
                  </a:lnTo>
                  <a:lnTo>
                    <a:pt x="2772" y="249"/>
                  </a:lnTo>
                  <a:lnTo>
                    <a:pt x="2768" y="247"/>
                  </a:lnTo>
                  <a:lnTo>
                    <a:pt x="2765" y="244"/>
                  </a:lnTo>
                  <a:lnTo>
                    <a:pt x="2762" y="241"/>
                  </a:lnTo>
                  <a:lnTo>
                    <a:pt x="2760" y="239"/>
                  </a:lnTo>
                  <a:lnTo>
                    <a:pt x="2759" y="237"/>
                  </a:lnTo>
                  <a:lnTo>
                    <a:pt x="2757" y="236"/>
                  </a:lnTo>
                  <a:lnTo>
                    <a:pt x="2755" y="234"/>
                  </a:lnTo>
                  <a:lnTo>
                    <a:pt x="2754" y="233"/>
                  </a:lnTo>
                  <a:lnTo>
                    <a:pt x="2752" y="231"/>
                  </a:lnTo>
                  <a:lnTo>
                    <a:pt x="2750" y="229"/>
                  </a:lnTo>
                  <a:lnTo>
                    <a:pt x="2749" y="228"/>
                  </a:lnTo>
                  <a:lnTo>
                    <a:pt x="2747" y="224"/>
                  </a:lnTo>
                  <a:lnTo>
                    <a:pt x="2745" y="221"/>
                  </a:lnTo>
                  <a:lnTo>
                    <a:pt x="2745" y="219"/>
                  </a:lnTo>
                  <a:lnTo>
                    <a:pt x="2744" y="218"/>
                  </a:lnTo>
                  <a:lnTo>
                    <a:pt x="2744" y="215"/>
                  </a:lnTo>
                  <a:lnTo>
                    <a:pt x="2744" y="211"/>
                  </a:lnTo>
                  <a:lnTo>
                    <a:pt x="2742" y="208"/>
                  </a:lnTo>
                  <a:lnTo>
                    <a:pt x="2740" y="205"/>
                  </a:lnTo>
                  <a:lnTo>
                    <a:pt x="2739" y="203"/>
                  </a:lnTo>
                  <a:lnTo>
                    <a:pt x="2737" y="201"/>
                  </a:lnTo>
                  <a:lnTo>
                    <a:pt x="2736" y="198"/>
                  </a:lnTo>
                  <a:lnTo>
                    <a:pt x="2732" y="195"/>
                  </a:lnTo>
                  <a:lnTo>
                    <a:pt x="2731" y="192"/>
                  </a:lnTo>
                  <a:lnTo>
                    <a:pt x="2729" y="192"/>
                  </a:lnTo>
                  <a:lnTo>
                    <a:pt x="2727" y="190"/>
                  </a:lnTo>
                  <a:lnTo>
                    <a:pt x="2724" y="187"/>
                  </a:lnTo>
                  <a:lnTo>
                    <a:pt x="2721" y="185"/>
                  </a:lnTo>
                  <a:lnTo>
                    <a:pt x="2718" y="182"/>
                  </a:lnTo>
                  <a:lnTo>
                    <a:pt x="2714" y="179"/>
                  </a:lnTo>
                  <a:lnTo>
                    <a:pt x="2714" y="179"/>
                  </a:lnTo>
                  <a:lnTo>
                    <a:pt x="2713" y="177"/>
                  </a:lnTo>
                  <a:lnTo>
                    <a:pt x="2713" y="175"/>
                  </a:lnTo>
                  <a:lnTo>
                    <a:pt x="2713" y="172"/>
                  </a:lnTo>
                  <a:lnTo>
                    <a:pt x="2713" y="169"/>
                  </a:lnTo>
                  <a:lnTo>
                    <a:pt x="2713" y="167"/>
                  </a:lnTo>
                  <a:lnTo>
                    <a:pt x="2711" y="164"/>
                  </a:lnTo>
                  <a:lnTo>
                    <a:pt x="2709" y="161"/>
                  </a:lnTo>
                  <a:lnTo>
                    <a:pt x="2708" y="157"/>
                  </a:lnTo>
                  <a:lnTo>
                    <a:pt x="2704" y="154"/>
                  </a:lnTo>
                  <a:lnTo>
                    <a:pt x="2703" y="154"/>
                  </a:lnTo>
                  <a:lnTo>
                    <a:pt x="2701" y="154"/>
                  </a:lnTo>
                  <a:lnTo>
                    <a:pt x="2700" y="154"/>
                  </a:lnTo>
                  <a:lnTo>
                    <a:pt x="2696" y="152"/>
                  </a:lnTo>
                  <a:lnTo>
                    <a:pt x="2695" y="152"/>
                  </a:lnTo>
                  <a:lnTo>
                    <a:pt x="2695" y="151"/>
                  </a:lnTo>
                  <a:lnTo>
                    <a:pt x="2695" y="151"/>
                  </a:lnTo>
                  <a:lnTo>
                    <a:pt x="2693" y="147"/>
                  </a:lnTo>
                  <a:lnTo>
                    <a:pt x="2693" y="146"/>
                  </a:lnTo>
                  <a:lnTo>
                    <a:pt x="2691" y="143"/>
                  </a:lnTo>
                  <a:lnTo>
                    <a:pt x="2690" y="139"/>
                  </a:lnTo>
                  <a:lnTo>
                    <a:pt x="2688" y="138"/>
                  </a:lnTo>
                  <a:lnTo>
                    <a:pt x="2686" y="136"/>
                  </a:lnTo>
                  <a:lnTo>
                    <a:pt x="2686" y="134"/>
                  </a:lnTo>
                  <a:lnTo>
                    <a:pt x="2685" y="133"/>
                  </a:lnTo>
                  <a:lnTo>
                    <a:pt x="2683" y="131"/>
                  </a:lnTo>
                  <a:lnTo>
                    <a:pt x="2682" y="129"/>
                  </a:lnTo>
                  <a:lnTo>
                    <a:pt x="2678" y="129"/>
                  </a:lnTo>
                  <a:lnTo>
                    <a:pt x="2675" y="128"/>
                  </a:lnTo>
                  <a:lnTo>
                    <a:pt x="2673" y="126"/>
                  </a:lnTo>
                  <a:lnTo>
                    <a:pt x="2672" y="125"/>
                  </a:lnTo>
                  <a:lnTo>
                    <a:pt x="2668" y="121"/>
                  </a:lnTo>
                  <a:lnTo>
                    <a:pt x="2667" y="120"/>
                  </a:lnTo>
                  <a:lnTo>
                    <a:pt x="2665" y="118"/>
                  </a:lnTo>
                  <a:lnTo>
                    <a:pt x="2664" y="116"/>
                  </a:lnTo>
                  <a:lnTo>
                    <a:pt x="2664" y="115"/>
                  </a:lnTo>
                  <a:lnTo>
                    <a:pt x="2660" y="111"/>
                  </a:lnTo>
                  <a:lnTo>
                    <a:pt x="2660" y="108"/>
                  </a:lnTo>
                  <a:lnTo>
                    <a:pt x="2660" y="107"/>
                  </a:lnTo>
                  <a:lnTo>
                    <a:pt x="2660" y="105"/>
                  </a:lnTo>
                  <a:lnTo>
                    <a:pt x="2660" y="105"/>
                  </a:lnTo>
                  <a:lnTo>
                    <a:pt x="2662" y="103"/>
                  </a:lnTo>
                  <a:lnTo>
                    <a:pt x="2664" y="103"/>
                  </a:lnTo>
                  <a:close/>
                  <a:moveTo>
                    <a:pt x="2986" y="84"/>
                  </a:moveTo>
                  <a:lnTo>
                    <a:pt x="2989" y="85"/>
                  </a:lnTo>
                  <a:lnTo>
                    <a:pt x="2991" y="85"/>
                  </a:lnTo>
                  <a:lnTo>
                    <a:pt x="2993" y="85"/>
                  </a:lnTo>
                  <a:lnTo>
                    <a:pt x="2994" y="87"/>
                  </a:lnTo>
                  <a:lnTo>
                    <a:pt x="2994" y="90"/>
                  </a:lnTo>
                  <a:lnTo>
                    <a:pt x="2996" y="92"/>
                  </a:lnTo>
                  <a:lnTo>
                    <a:pt x="2996" y="92"/>
                  </a:lnTo>
                  <a:lnTo>
                    <a:pt x="2997" y="93"/>
                  </a:lnTo>
                  <a:lnTo>
                    <a:pt x="2999" y="93"/>
                  </a:lnTo>
                  <a:lnTo>
                    <a:pt x="2999" y="95"/>
                  </a:lnTo>
                  <a:lnTo>
                    <a:pt x="2999" y="97"/>
                  </a:lnTo>
                  <a:lnTo>
                    <a:pt x="2999" y="98"/>
                  </a:lnTo>
                  <a:lnTo>
                    <a:pt x="2999" y="100"/>
                  </a:lnTo>
                  <a:lnTo>
                    <a:pt x="3001" y="102"/>
                  </a:lnTo>
                  <a:lnTo>
                    <a:pt x="3002" y="102"/>
                  </a:lnTo>
                  <a:lnTo>
                    <a:pt x="3004" y="103"/>
                  </a:lnTo>
                  <a:lnTo>
                    <a:pt x="3006" y="105"/>
                  </a:lnTo>
                  <a:lnTo>
                    <a:pt x="3007" y="105"/>
                  </a:lnTo>
                  <a:lnTo>
                    <a:pt x="3009" y="105"/>
                  </a:lnTo>
                  <a:lnTo>
                    <a:pt x="3012" y="105"/>
                  </a:lnTo>
                  <a:lnTo>
                    <a:pt x="3015" y="105"/>
                  </a:lnTo>
                  <a:lnTo>
                    <a:pt x="3019" y="105"/>
                  </a:lnTo>
                  <a:lnTo>
                    <a:pt x="3022" y="107"/>
                  </a:lnTo>
                  <a:lnTo>
                    <a:pt x="3022" y="108"/>
                  </a:lnTo>
                  <a:lnTo>
                    <a:pt x="3024" y="110"/>
                  </a:lnTo>
                  <a:lnTo>
                    <a:pt x="3024" y="111"/>
                  </a:lnTo>
                  <a:lnTo>
                    <a:pt x="3020" y="113"/>
                  </a:lnTo>
                  <a:lnTo>
                    <a:pt x="3017" y="115"/>
                  </a:lnTo>
                  <a:lnTo>
                    <a:pt x="3017" y="115"/>
                  </a:lnTo>
                  <a:lnTo>
                    <a:pt x="3015" y="116"/>
                  </a:lnTo>
                  <a:lnTo>
                    <a:pt x="3014" y="118"/>
                  </a:lnTo>
                  <a:lnTo>
                    <a:pt x="3012" y="118"/>
                  </a:lnTo>
                  <a:lnTo>
                    <a:pt x="3011" y="118"/>
                  </a:lnTo>
                  <a:lnTo>
                    <a:pt x="3011" y="120"/>
                  </a:lnTo>
                  <a:lnTo>
                    <a:pt x="3009" y="121"/>
                  </a:lnTo>
                  <a:lnTo>
                    <a:pt x="3009" y="123"/>
                  </a:lnTo>
                  <a:lnTo>
                    <a:pt x="3009" y="125"/>
                  </a:lnTo>
                  <a:lnTo>
                    <a:pt x="3009" y="126"/>
                  </a:lnTo>
                  <a:lnTo>
                    <a:pt x="3009" y="128"/>
                  </a:lnTo>
                  <a:lnTo>
                    <a:pt x="3007" y="128"/>
                  </a:lnTo>
                  <a:lnTo>
                    <a:pt x="3006" y="128"/>
                  </a:lnTo>
                  <a:lnTo>
                    <a:pt x="3001" y="128"/>
                  </a:lnTo>
                  <a:lnTo>
                    <a:pt x="2997" y="128"/>
                  </a:lnTo>
                  <a:lnTo>
                    <a:pt x="2997" y="144"/>
                  </a:lnTo>
                  <a:lnTo>
                    <a:pt x="2997" y="146"/>
                  </a:lnTo>
                  <a:lnTo>
                    <a:pt x="2999" y="147"/>
                  </a:lnTo>
                  <a:lnTo>
                    <a:pt x="2999" y="151"/>
                  </a:lnTo>
                  <a:lnTo>
                    <a:pt x="3001" y="151"/>
                  </a:lnTo>
                  <a:lnTo>
                    <a:pt x="3001" y="152"/>
                  </a:lnTo>
                  <a:lnTo>
                    <a:pt x="3001" y="156"/>
                  </a:lnTo>
                  <a:lnTo>
                    <a:pt x="3001" y="157"/>
                  </a:lnTo>
                  <a:lnTo>
                    <a:pt x="3001" y="162"/>
                  </a:lnTo>
                  <a:lnTo>
                    <a:pt x="3001" y="164"/>
                  </a:lnTo>
                  <a:lnTo>
                    <a:pt x="2999" y="164"/>
                  </a:lnTo>
                  <a:lnTo>
                    <a:pt x="2999" y="165"/>
                  </a:lnTo>
                  <a:lnTo>
                    <a:pt x="3001" y="169"/>
                  </a:lnTo>
                  <a:lnTo>
                    <a:pt x="3001" y="170"/>
                  </a:lnTo>
                  <a:lnTo>
                    <a:pt x="3004" y="170"/>
                  </a:lnTo>
                  <a:lnTo>
                    <a:pt x="3007" y="170"/>
                  </a:lnTo>
                  <a:lnTo>
                    <a:pt x="3011" y="170"/>
                  </a:lnTo>
                  <a:lnTo>
                    <a:pt x="3012" y="170"/>
                  </a:lnTo>
                  <a:lnTo>
                    <a:pt x="3014" y="170"/>
                  </a:lnTo>
                  <a:lnTo>
                    <a:pt x="3015" y="172"/>
                  </a:lnTo>
                  <a:lnTo>
                    <a:pt x="3015" y="174"/>
                  </a:lnTo>
                  <a:lnTo>
                    <a:pt x="3017" y="174"/>
                  </a:lnTo>
                  <a:lnTo>
                    <a:pt x="3015" y="177"/>
                  </a:lnTo>
                  <a:lnTo>
                    <a:pt x="3014" y="180"/>
                  </a:lnTo>
                  <a:lnTo>
                    <a:pt x="3012" y="180"/>
                  </a:lnTo>
                  <a:lnTo>
                    <a:pt x="3011" y="182"/>
                  </a:lnTo>
                  <a:lnTo>
                    <a:pt x="3009" y="182"/>
                  </a:lnTo>
                  <a:lnTo>
                    <a:pt x="3002" y="182"/>
                  </a:lnTo>
                  <a:lnTo>
                    <a:pt x="2997" y="182"/>
                  </a:lnTo>
                  <a:lnTo>
                    <a:pt x="2997" y="198"/>
                  </a:lnTo>
                  <a:lnTo>
                    <a:pt x="2989" y="198"/>
                  </a:lnTo>
                  <a:lnTo>
                    <a:pt x="2988" y="203"/>
                  </a:lnTo>
                  <a:lnTo>
                    <a:pt x="2986" y="208"/>
                  </a:lnTo>
                  <a:lnTo>
                    <a:pt x="2984" y="210"/>
                  </a:lnTo>
                  <a:lnTo>
                    <a:pt x="2984" y="211"/>
                  </a:lnTo>
                  <a:lnTo>
                    <a:pt x="2983" y="213"/>
                  </a:lnTo>
                  <a:lnTo>
                    <a:pt x="2983" y="215"/>
                  </a:lnTo>
                  <a:lnTo>
                    <a:pt x="2981" y="216"/>
                  </a:lnTo>
                  <a:lnTo>
                    <a:pt x="2979" y="216"/>
                  </a:lnTo>
                  <a:lnTo>
                    <a:pt x="2978" y="218"/>
                  </a:lnTo>
                  <a:lnTo>
                    <a:pt x="2978" y="219"/>
                  </a:lnTo>
                  <a:lnTo>
                    <a:pt x="2976" y="219"/>
                  </a:lnTo>
                  <a:lnTo>
                    <a:pt x="2978" y="223"/>
                  </a:lnTo>
                  <a:lnTo>
                    <a:pt x="2978" y="224"/>
                  </a:lnTo>
                  <a:lnTo>
                    <a:pt x="2979" y="226"/>
                  </a:lnTo>
                  <a:lnTo>
                    <a:pt x="2981" y="228"/>
                  </a:lnTo>
                  <a:lnTo>
                    <a:pt x="2981" y="229"/>
                  </a:lnTo>
                  <a:lnTo>
                    <a:pt x="2981" y="231"/>
                  </a:lnTo>
                  <a:lnTo>
                    <a:pt x="2981" y="234"/>
                  </a:lnTo>
                  <a:lnTo>
                    <a:pt x="2979" y="236"/>
                  </a:lnTo>
                  <a:lnTo>
                    <a:pt x="2978" y="237"/>
                  </a:lnTo>
                  <a:lnTo>
                    <a:pt x="2976" y="237"/>
                  </a:lnTo>
                  <a:lnTo>
                    <a:pt x="2973" y="239"/>
                  </a:lnTo>
                  <a:lnTo>
                    <a:pt x="2973" y="241"/>
                  </a:lnTo>
                  <a:lnTo>
                    <a:pt x="2973" y="242"/>
                  </a:lnTo>
                  <a:lnTo>
                    <a:pt x="2971" y="242"/>
                  </a:lnTo>
                  <a:lnTo>
                    <a:pt x="2971" y="249"/>
                  </a:lnTo>
                  <a:lnTo>
                    <a:pt x="2971" y="249"/>
                  </a:lnTo>
                  <a:lnTo>
                    <a:pt x="2970" y="251"/>
                  </a:lnTo>
                  <a:lnTo>
                    <a:pt x="2966" y="251"/>
                  </a:lnTo>
                  <a:lnTo>
                    <a:pt x="2963" y="251"/>
                  </a:lnTo>
                  <a:lnTo>
                    <a:pt x="2961" y="251"/>
                  </a:lnTo>
                  <a:lnTo>
                    <a:pt x="2958" y="249"/>
                  </a:lnTo>
                  <a:lnTo>
                    <a:pt x="2957" y="249"/>
                  </a:lnTo>
                  <a:lnTo>
                    <a:pt x="2955" y="247"/>
                  </a:lnTo>
                  <a:lnTo>
                    <a:pt x="2955" y="246"/>
                  </a:lnTo>
                  <a:lnTo>
                    <a:pt x="2952" y="244"/>
                  </a:lnTo>
                  <a:lnTo>
                    <a:pt x="2950" y="242"/>
                  </a:lnTo>
                  <a:lnTo>
                    <a:pt x="2947" y="241"/>
                  </a:lnTo>
                  <a:lnTo>
                    <a:pt x="2945" y="242"/>
                  </a:lnTo>
                  <a:lnTo>
                    <a:pt x="2943" y="242"/>
                  </a:lnTo>
                  <a:lnTo>
                    <a:pt x="2942" y="244"/>
                  </a:lnTo>
                  <a:lnTo>
                    <a:pt x="2942" y="242"/>
                  </a:lnTo>
                  <a:lnTo>
                    <a:pt x="2940" y="241"/>
                  </a:lnTo>
                  <a:lnTo>
                    <a:pt x="2940" y="241"/>
                  </a:lnTo>
                  <a:lnTo>
                    <a:pt x="2939" y="239"/>
                  </a:lnTo>
                  <a:lnTo>
                    <a:pt x="2937" y="237"/>
                  </a:lnTo>
                  <a:lnTo>
                    <a:pt x="2934" y="237"/>
                  </a:lnTo>
                  <a:lnTo>
                    <a:pt x="2932" y="237"/>
                  </a:lnTo>
                  <a:lnTo>
                    <a:pt x="2930" y="237"/>
                  </a:lnTo>
                  <a:lnTo>
                    <a:pt x="2927" y="239"/>
                  </a:lnTo>
                  <a:lnTo>
                    <a:pt x="2925" y="241"/>
                  </a:lnTo>
                  <a:lnTo>
                    <a:pt x="2924" y="241"/>
                  </a:lnTo>
                  <a:lnTo>
                    <a:pt x="2921" y="241"/>
                  </a:lnTo>
                  <a:lnTo>
                    <a:pt x="2917" y="241"/>
                  </a:lnTo>
                  <a:lnTo>
                    <a:pt x="2914" y="241"/>
                  </a:lnTo>
                  <a:lnTo>
                    <a:pt x="2911" y="241"/>
                  </a:lnTo>
                  <a:lnTo>
                    <a:pt x="2909" y="241"/>
                  </a:lnTo>
                  <a:lnTo>
                    <a:pt x="2907" y="239"/>
                  </a:lnTo>
                  <a:lnTo>
                    <a:pt x="2906" y="236"/>
                  </a:lnTo>
                  <a:lnTo>
                    <a:pt x="2906" y="236"/>
                  </a:lnTo>
                  <a:lnTo>
                    <a:pt x="2906" y="234"/>
                  </a:lnTo>
                  <a:lnTo>
                    <a:pt x="2906" y="233"/>
                  </a:lnTo>
                  <a:lnTo>
                    <a:pt x="2904" y="233"/>
                  </a:lnTo>
                  <a:lnTo>
                    <a:pt x="2903" y="233"/>
                  </a:lnTo>
                  <a:lnTo>
                    <a:pt x="2899" y="233"/>
                  </a:lnTo>
                  <a:lnTo>
                    <a:pt x="2894" y="233"/>
                  </a:lnTo>
                  <a:lnTo>
                    <a:pt x="2891" y="233"/>
                  </a:lnTo>
                  <a:lnTo>
                    <a:pt x="2888" y="231"/>
                  </a:lnTo>
                  <a:lnTo>
                    <a:pt x="2886" y="231"/>
                  </a:lnTo>
                  <a:lnTo>
                    <a:pt x="2885" y="229"/>
                  </a:lnTo>
                  <a:lnTo>
                    <a:pt x="2883" y="228"/>
                  </a:lnTo>
                  <a:lnTo>
                    <a:pt x="2883" y="224"/>
                  </a:lnTo>
                  <a:lnTo>
                    <a:pt x="2881" y="221"/>
                  </a:lnTo>
                  <a:lnTo>
                    <a:pt x="2881" y="219"/>
                  </a:lnTo>
                  <a:lnTo>
                    <a:pt x="2881" y="218"/>
                  </a:lnTo>
                  <a:lnTo>
                    <a:pt x="2883" y="216"/>
                  </a:lnTo>
                  <a:lnTo>
                    <a:pt x="2883" y="215"/>
                  </a:lnTo>
                  <a:lnTo>
                    <a:pt x="2883" y="211"/>
                  </a:lnTo>
                  <a:lnTo>
                    <a:pt x="2883" y="211"/>
                  </a:lnTo>
                  <a:lnTo>
                    <a:pt x="2883" y="210"/>
                  </a:lnTo>
                  <a:lnTo>
                    <a:pt x="2883" y="208"/>
                  </a:lnTo>
                  <a:lnTo>
                    <a:pt x="2883" y="206"/>
                  </a:lnTo>
                  <a:lnTo>
                    <a:pt x="2883" y="205"/>
                  </a:lnTo>
                  <a:lnTo>
                    <a:pt x="2883" y="205"/>
                  </a:lnTo>
                  <a:lnTo>
                    <a:pt x="2881" y="203"/>
                  </a:lnTo>
                  <a:lnTo>
                    <a:pt x="2880" y="203"/>
                  </a:lnTo>
                  <a:lnTo>
                    <a:pt x="2880" y="201"/>
                  </a:lnTo>
                  <a:lnTo>
                    <a:pt x="2878" y="200"/>
                  </a:lnTo>
                  <a:lnTo>
                    <a:pt x="2875" y="198"/>
                  </a:lnTo>
                  <a:lnTo>
                    <a:pt x="2871" y="197"/>
                  </a:lnTo>
                  <a:lnTo>
                    <a:pt x="2870" y="195"/>
                  </a:lnTo>
                  <a:lnTo>
                    <a:pt x="2868" y="193"/>
                  </a:lnTo>
                  <a:lnTo>
                    <a:pt x="2868" y="192"/>
                  </a:lnTo>
                  <a:lnTo>
                    <a:pt x="2867" y="190"/>
                  </a:lnTo>
                  <a:lnTo>
                    <a:pt x="2867" y="187"/>
                  </a:lnTo>
                  <a:lnTo>
                    <a:pt x="2867" y="183"/>
                  </a:lnTo>
                  <a:lnTo>
                    <a:pt x="2867" y="180"/>
                  </a:lnTo>
                  <a:lnTo>
                    <a:pt x="2867" y="177"/>
                  </a:lnTo>
                  <a:lnTo>
                    <a:pt x="2868" y="174"/>
                  </a:lnTo>
                  <a:lnTo>
                    <a:pt x="2870" y="172"/>
                  </a:lnTo>
                  <a:lnTo>
                    <a:pt x="2870" y="172"/>
                  </a:lnTo>
                  <a:lnTo>
                    <a:pt x="2871" y="170"/>
                  </a:lnTo>
                  <a:lnTo>
                    <a:pt x="2873" y="167"/>
                  </a:lnTo>
                  <a:lnTo>
                    <a:pt x="2873" y="164"/>
                  </a:lnTo>
                  <a:lnTo>
                    <a:pt x="2873" y="159"/>
                  </a:lnTo>
                  <a:lnTo>
                    <a:pt x="2875" y="159"/>
                  </a:lnTo>
                  <a:lnTo>
                    <a:pt x="2876" y="157"/>
                  </a:lnTo>
                  <a:lnTo>
                    <a:pt x="2880" y="157"/>
                  </a:lnTo>
                  <a:lnTo>
                    <a:pt x="2883" y="159"/>
                  </a:lnTo>
                  <a:lnTo>
                    <a:pt x="2885" y="162"/>
                  </a:lnTo>
                  <a:lnTo>
                    <a:pt x="2886" y="164"/>
                  </a:lnTo>
                  <a:lnTo>
                    <a:pt x="2888" y="165"/>
                  </a:lnTo>
                  <a:lnTo>
                    <a:pt x="2891" y="165"/>
                  </a:lnTo>
                  <a:lnTo>
                    <a:pt x="2893" y="165"/>
                  </a:lnTo>
                  <a:lnTo>
                    <a:pt x="2896" y="165"/>
                  </a:lnTo>
                  <a:lnTo>
                    <a:pt x="2898" y="165"/>
                  </a:lnTo>
                  <a:lnTo>
                    <a:pt x="2899" y="164"/>
                  </a:lnTo>
                  <a:lnTo>
                    <a:pt x="2899" y="164"/>
                  </a:lnTo>
                  <a:lnTo>
                    <a:pt x="2901" y="164"/>
                  </a:lnTo>
                  <a:lnTo>
                    <a:pt x="2904" y="164"/>
                  </a:lnTo>
                  <a:lnTo>
                    <a:pt x="2907" y="164"/>
                  </a:lnTo>
                  <a:lnTo>
                    <a:pt x="2907" y="147"/>
                  </a:lnTo>
                  <a:lnTo>
                    <a:pt x="2909" y="147"/>
                  </a:lnTo>
                  <a:lnTo>
                    <a:pt x="2912" y="147"/>
                  </a:lnTo>
                  <a:lnTo>
                    <a:pt x="2914" y="147"/>
                  </a:lnTo>
                  <a:lnTo>
                    <a:pt x="2916" y="147"/>
                  </a:lnTo>
                  <a:lnTo>
                    <a:pt x="2919" y="146"/>
                  </a:lnTo>
                  <a:lnTo>
                    <a:pt x="2921" y="146"/>
                  </a:lnTo>
                  <a:lnTo>
                    <a:pt x="2921" y="144"/>
                  </a:lnTo>
                  <a:lnTo>
                    <a:pt x="2922" y="143"/>
                  </a:lnTo>
                  <a:lnTo>
                    <a:pt x="2925" y="139"/>
                  </a:lnTo>
                  <a:lnTo>
                    <a:pt x="2927" y="139"/>
                  </a:lnTo>
                  <a:lnTo>
                    <a:pt x="2929" y="138"/>
                  </a:lnTo>
                  <a:lnTo>
                    <a:pt x="2930" y="136"/>
                  </a:lnTo>
                  <a:lnTo>
                    <a:pt x="2932" y="136"/>
                  </a:lnTo>
                  <a:lnTo>
                    <a:pt x="2932" y="134"/>
                  </a:lnTo>
                  <a:lnTo>
                    <a:pt x="2932" y="134"/>
                  </a:lnTo>
                  <a:lnTo>
                    <a:pt x="2932" y="133"/>
                  </a:lnTo>
                  <a:lnTo>
                    <a:pt x="2934" y="131"/>
                  </a:lnTo>
                  <a:lnTo>
                    <a:pt x="2935" y="129"/>
                  </a:lnTo>
                  <a:lnTo>
                    <a:pt x="2937" y="128"/>
                  </a:lnTo>
                  <a:lnTo>
                    <a:pt x="2939" y="126"/>
                  </a:lnTo>
                  <a:lnTo>
                    <a:pt x="2940" y="125"/>
                  </a:lnTo>
                  <a:lnTo>
                    <a:pt x="2942" y="123"/>
                  </a:lnTo>
                  <a:lnTo>
                    <a:pt x="2945" y="123"/>
                  </a:lnTo>
                  <a:lnTo>
                    <a:pt x="2948" y="123"/>
                  </a:lnTo>
                  <a:lnTo>
                    <a:pt x="2952" y="121"/>
                  </a:lnTo>
                  <a:lnTo>
                    <a:pt x="2955" y="120"/>
                  </a:lnTo>
                  <a:lnTo>
                    <a:pt x="2955" y="120"/>
                  </a:lnTo>
                  <a:lnTo>
                    <a:pt x="2957" y="118"/>
                  </a:lnTo>
                  <a:lnTo>
                    <a:pt x="2957" y="116"/>
                  </a:lnTo>
                  <a:lnTo>
                    <a:pt x="2958" y="115"/>
                  </a:lnTo>
                  <a:lnTo>
                    <a:pt x="2960" y="113"/>
                  </a:lnTo>
                  <a:lnTo>
                    <a:pt x="2961" y="111"/>
                  </a:lnTo>
                  <a:lnTo>
                    <a:pt x="2963" y="110"/>
                  </a:lnTo>
                  <a:lnTo>
                    <a:pt x="2963" y="110"/>
                  </a:lnTo>
                  <a:lnTo>
                    <a:pt x="2965" y="108"/>
                  </a:lnTo>
                  <a:lnTo>
                    <a:pt x="2965" y="107"/>
                  </a:lnTo>
                  <a:lnTo>
                    <a:pt x="2965" y="105"/>
                  </a:lnTo>
                  <a:lnTo>
                    <a:pt x="2966" y="103"/>
                  </a:lnTo>
                  <a:lnTo>
                    <a:pt x="2968" y="102"/>
                  </a:lnTo>
                  <a:lnTo>
                    <a:pt x="2968" y="100"/>
                  </a:lnTo>
                  <a:lnTo>
                    <a:pt x="2970" y="98"/>
                  </a:lnTo>
                  <a:lnTo>
                    <a:pt x="2971" y="97"/>
                  </a:lnTo>
                  <a:lnTo>
                    <a:pt x="2973" y="95"/>
                  </a:lnTo>
                  <a:lnTo>
                    <a:pt x="2976" y="93"/>
                  </a:lnTo>
                  <a:lnTo>
                    <a:pt x="2979" y="93"/>
                  </a:lnTo>
                  <a:lnTo>
                    <a:pt x="2981" y="92"/>
                  </a:lnTo>
                  <a:lnTo>
                    <a:pt x="2981" y="92"/>
                  </a:lnTo>
                  <a:lnTo>
                    <a:pt x="2983" y="90"/>
                  </a:lnTo>
                  <a:lnTo>
                    <a:pt x="2984" y="89"/>
                  </a:lnTo>
                  <a:lnTo>
                    <a:pt x="2986" y="87"/>
                  </a:lnTo>
                  <a:lnTo>
                    <a:pt x="2986" y="85"/>
                  </a:lnTo>
                  <a:lnTo>
                    <a:pt x="2986" y="84"/>
                  </a:lnTo>
                  <a:close/>
                  <a:moveTo>
                    <a:pt x="2434" y="43"/>
                  </a:moveTo>
                  <a:lnTo>
                    <a:pt x="2439" y="44"/>
                  </a:lnTo>
                  <a:lnTo>
                    <a:pt x="2439" y="48"/>
                  </a:lnTo>
                  <a:lnTo>
                    <a:pt x="2439" y="51"/>
                  </a:lnTo>
                  <a:lnTo>
                    <a:pt x="2441" y="53"/>
                  </a:lnTo>
                  <a:lnTo>
                    <a:pt x="2441" y="54"/>
                  </a:lnTo>
                  <a:lnTo>
                    <a:pt x="2443" y="56"/>
                  </a:lnTo>
                  <a:lnTo>
                    <a:pt x="2444" y="57"/>
                  </a:lnTo>
                  <a:lnTo>
                    <a:pt x="2446" y="57"/>
                  </a:lnTo>
                  <a:lnTo>
                    <a:pt x="2447" y="59"/>
                  </a:lnTo>
                  <a:lnTo>
                    <a:pt x="2447" y="61"/>
                  </a:lnTo>
                  <a:lnTo>
                    <a:pt x="2449" y="62"/>
                  </a:lnTo>
                  <a:lnTo>
                    <a:pt x="2451" y="64"/>
                  </a:lnTo>
                  <a:lnTo>
                    <a:pt x="2451" y="66"/>
                  </a:lnTo>
                  <a:lnTo>
                    <a:pt x="2452" y="67"/>
                  </a:lnTo>
                  <a:lnTo>
                    <a:pt x="2454" y="69"/>
                  </a:lnTo>
                  <a:lnTo>
                    <a:pt x="2454" y="75"/>
                  </a:lnTo>
                  <a:lnTo>
                    <a:pt x="2454" y="79"/>
                  </a:lnTo>
                  <a:lnTo>
                    <a:pt x="2456" y="82"/>
                  </a:lnTo>
                  <a:lnTo>
                    <a:pt x="2456" y="84"/>
                  </a:lnTo>
                  <a:lnTo>
                    <a:pt x="2454" y="85"/>
                  </a:lnTo>
                  <a:lnTo>
                    <a:pt x="2456" y="87"/>
                  </a:lnTo>
                  <a:lnTo>
                    <a:pt x="2456" y="89"/>
                  </a:lnTo>
                  <a:lnTo>
                    <a:pt x="2456" y="92"/>
                  </a:lnTo>
                  <a:lnTo>
                    <a:pt x="2454" y="95"/>
                  </a:lnTo>
                  <a:lnTo>
                    <a:pt x="2452" y="95"/>
                  </a:lnTo>
                  <a:lnTo>
                    <a:pt x="2449" y="95"/>
                  </a:lnTo>
                  <a:lnTo>
                    <a:pt x="2446" y="95"/>
                  </a:lnTo>
                  <a:lnTo>
                    <a:pt x="2443" y="95"/>
                  </a:lnTo>
                  <a:lnTo>
                    <a:pt x="2439" y="95"/>
                  </a:lnTo>
                  <a:lnTo>
                    <a:pt x="2438" y="93"/>
                  </a:lnTo>
                  <a:lnTo>
                    <a:pt x="2436" y="92"/>
                  </a:lnTo>
                  <a:lnTo>
                    <a:pt x="2434" y="92"/>
                  </a:lnTo>
                  <a:lnTo>
                    <a:pt x="2431" y="90"/>
                  </a:lnTo>
                  <a:lnTo>
                    <a:pt x="2429" y="89"/>
                  </a:lnTo>
                  <a:lnTo>
                    <a:pt x="2429" y="84"/>
                  </a:lnTo>
                  <a:lnTo>
                    <a:pt x="2428" y="80"/>
                  </a:lnTo>
                  <a:lnTo>
                    <a:pt x="2428" y="77"/>
                  </a:lnTo>
                  <a:lnTo>
                    <a:pt x="2428" y="72"/>
                  </a:lnTo>
                  <a:lnTo>
                    <a:pt x="2429" y="69"/>
                  </a:lnTo>
                  <a:lnTo>
                    <a:pt x="2429" y="67"/>
                  </a:lnTo>
                  <a:lnTo>
                    <a:pt x="2431" y="66"/>
                  </a:lnTo>
                  <a:lnTo>
                    <a:pt x="2431" y="66"/>
                  </a:lnTo>
                  <a:lnTo>
                    <a:pt x="2431" y="64"/>
                  </a:lnTo>
                  <a:lnTo>
                    <a:pt x="2431" y="61"/>
                  </a:lnTo>
                  <a:lnTo>
                    <a:pt x="2431" y="59"/>
                  </a:lnTo>
                  <a:lnTo>
                    <a:pt x="2431" y="57"/>
                  </a:lnTo>
                  <a:lnTo>
                    <a:pt x="2431" y="57"/>
                  </a:lnTo>
                  <a:lnTo>
                    <a:pt x="2431" y="56"/>
                  </a:lnTo>
                  <a:lnTo>
                    <a:pt x="2429" y="54"/>
                  </a:lnTo>
                  <a:lnTo>
                    <a:pt x="2431" y="53"/>
                  </a:lnTo>
                  <a:lnTo>
                    <a:pt x="2431" y="53"/>
                  </a:lnTo>
                  <a:lnTo>
                    <a:pt x="2429" y="49"/>
                  </a:lnTo>
                  <a:lnTo>
                    <a:pt x="2429" y="48"/>
                  </a:lnTo>
                  <a:lnTo>
                    <a:pt x="2431" y="46"/>
                  </a:lnTo>
                  <a:lnTo>
                    <a:pt x="2431" y="44"/>
                  </a:lnTo>
                  <a:lnTo>
                    <a:pt x="2433" y="44"/>
                  </a:lnTo>
                  <a:lnTo>
                    <a:pt x="2434" y="43"/>
                  </a:lnTo>
                  <a:close/>
                  <a:moveTo>
                    <a:pt x="3120" y="41"/>
                  </a:moveTo>
                  <a:lnTo>
                    <a:pt x="3124" y="43"/>
                  </a:lnTo>
                  <a:lnTo>
                    <a:pt x="3125" y="43"/>
                  </a:lnTo>
                  <a:lnTo>
                    <a:pt x="3127" y="46"/>
                  </a:lnTo>
                  <a:lnTo>
                    <a:pt x="3128" y="48"/>
                  </a:lnTo>
                  <a:lnTo>
                    <a:pt x="3128" y="49"/>
                  </a:lnTo>
                  <a:lnTo>
                    <a:pt x="3128" y="53"/>
                  </a:lnTo>
                  <a:lnTo>
                    <a:pt x="3128" y="75"/>
                  </a:lnTo>
                  <a:lnTo>
                    <a:pt x="3132" y="82"/>
                  </a:lnTo>
                  <a:lnTo>
                    <a:pt x="3130" y="85"/>
                  </a:lnTo>
                  <a:lnTo>
                    <a:pt x="3127" y="85"/>
                  </a:lnTo>
                  <a:lnTo>
                    <a:pt x="3124" y="84"/>
                  </a:lnTo>
                  <a:lnTo>
                    <a:pt x="3122" y="84"/>
                  </a:lnTo>
                  <a:lnTo>
                    <a:pt x="3119" y="82"/>
                  </a:lnTo>
                  <a:lnTo>
                    <a:pt x="3119" y="82"/>
                  </a:lnTo>
                  <a:lnTo>
                    <a:pt x="3117" y="84"/>
                  </a:lnTo>
                  <a:lnTo>
                    <a:pt x="3115" y="85"/>
                  </a:lnTo>
                  <a:lnTo>
                    <a:pt x="3117" y="90"/>
                  </a:lnTo>
                  <a:lnTo>
                    <a:pt x="3117" y="92"/>
                  </a:lnTo>
                  <a:lnTo>
                    <a:pt x="3117" y="93"/>
                  </a:lnTo>
                  <a:lnTo>
                    <a:pt x="3119" y="95"/>
                  </a:lnTo>
                  <a:lnTo>
                    <a:pt x="3120" y="95"/>
                  </a:lnTo>
                  <a:lnTo>
                    <a:pt x="3120" y="95"/>
                  </a:lnTo>
                  <a:lnTo>
                    <a:pt x="3122" y="97"/>
                  </a:lnTo>
                  <a:lnTo>
                    <a:pt x="3122" y="98"/>
                  </a:lnTo>
                  <a:lnTo>
                    <a:pt x="3122" y="105"/>
                  </a:lnTo>
                  <a:lnTo>
                    <a:pt x="3119" y="107"/>
                  </a:lnTo>
                  <a:lnTo>
                    <a:pt x="3117" y="105"/>
                  </a:lnTo>
                  <a:lnTo>
                    <a:pt x="3115" y="103"/>
                  </a:lnTo>
                  <a:lnTo>
                    <a:pt x="3114" y="103"/>
                  </a:lnTo>
                  <a:lnTo>
                    <a:pt x="3114" y="103"/>
                  </a:lnTo>
                  <a:lnTo>
                    <a:pt x="3112" y="103"/>
                  </a:lnTo>
                  <a:lnTo>
                    <a:pt x="3112" y="103"/>
                  </a:lnTo>
                  <a:lnTo>
                    <a:pt x="3112" y="102"/>
                  </a:lnTo>
                  <a:lnTo>
                    <a:pt x="3112" y="100"/>
                  </a:lnTo>
                  <a:lnTo>
                    <a:pt x="3110" y="97"/>
                  </a:lnTo>
                  <a:lnTo>
                    <a:pt x="3109" y="97"/>
                  </a:lnTo>
                  <a:lnTo>
                    <a:pt x="3107" y="97"/>
                  </a:lnTo>
                  <a:lnTo>
                    <a:pt x="3106" y="97"/>
                  </a:lnTo>
                  <a:lnTo>
                    <a:pt x="3104" y="97"/>
                  </a:lnTo>
                  <a:lnTo>
                    <a:pt x="3102" y="95"/>
                  </a:lnTo>
                  <a:lnTo>
                    <a:pt x="3101" y="93"/>
                  </a:lnTo>
                  <a:lnTo>
                    <a:pt x="3099" y="92"/>
                  </a:lnTo>
                  <a:lnTo>
                    <a:pt x="3097" y="92"/>
                  </a:lnTo>
                  <a:lnTo>
                    <a:pt x="3096" y="92"/>
                  </a:lnTo>
                  <a:lnTo>
                    <a:pt x="3094" y="92"/>
                  </a:lnTo>
                  <a:lnTo>
                    <a:pt x="3092" y="90"/>
                  </a:lnTo>
                  <a:lnTo>
                    <a:pt x="3091" y="90"/>
                  </a:lnTo>
                  <a:lnTo>
                    <a:pt x="3091" y="89"/>
                  </a:lnTo>
                  <a:lnTo>
                    <a:pt x="3091" y="85"/>
                  </a:lnTo>
                  <a:lnTo>
                    <a:pt x="3091" y="82"/>
                  </a:lnTo>
                  <a:lnTo>
                    <a:pt x="3091" y="75"/>
                  </a:lnTo>
                  <a:lnTo>
                    <a:pt x="3086" y="75"/>
                  </a:lnTo>
                  <a:lnTo>
                    <a:pt x="3081" y="74"/>
                  </a:lnTo>
                  <a:lnTo>
                    <a:pt x="3078" y="74"/>
                  </a:lnTo>
                  <a:lnTo>
                    <a:pt x="3074" y="75"/>
                  </a:lnTo>
                  <a:lnTo>
                    <a:pt x="3073" y="77"/>
                  </a:lnTo>
                  <a:lnTo>
                    <a:pt x="3071" y="77"/>
                  </a:lnTo>
                  <a:lnTo>
                    <a:pt x="3070" y="77"/>
                  </a:lnTo>
                  <a:lnTo>
                    <a:pt x="3070" y="79"/>
                  </a:lnTo>
                  <a:lnTo>
                    <a:pt x="3068" y="79"/>
                  </a:lnTo>
                  <a:lnTo>
                    <a:pt x="3068" y="80"/>
                  </a:lnTo>
                  <a:lnTo>
                    <a:pt x="3068" y="82"/>
                  </a:lnTo>
                  <a:lnTo>
                    <a:pt x="3068" y="89"/>
                  </a:lnTo>
                  <a:lnTo>
                    <a:pt x="3068" y="89"/>
                  </a:lnTo>
                  <a:lnTo>
                    <a:pt x="3066" y="90"/>
                  </a:lnTo>
                  <a:lnTo>
                    <a:pt x="3066" y="90"/>
                  </a:lnTo>
                  <a:lnTo>
                    <a:pt x="3063" y="89"/>
                  </a:lnTo>
                  <a:lnTo>
                    <a:pt x="3063" y="72"/>
                  </a:lnTo>
                  <a:lnTo>
                    <a:pt x="3063" y="71"/>
                  </a:lnTo>
                  <a:lnTo>
                    <a:pt x="3065" y="69"/>
                  </a:lnTo>
                  <a:lnTo>
                    <a:pt x="3065" y="67"/>
                  </a:lnTo>
                  <a:lnTo>
                    <a:pt x="3066" y="67"/>
                  </a:lnTo>
                  <a:lnTo>
                    <a:pt x="3070" y="66"/>
                  </a:lnTo>
                  <a:lnTo>
                    <a:pt x="3071" y="66"/>
                  </a:lnTo>
                  <a:lnTo>
                    <a:pt x="3073" y="66"/>
                  </a:lnTo>
                  <a:lnTo>
                    <a:pt x="3074" y="66"/>
                  </a:lnTo>
                  <a:lnTo>
                    <a:pt x="3076" y="66"/>
                  </a:lnTo>
                  <a:lnTo>
                    <a:pt x="3079" y="64"/>
                  </a:lnTo>
                  <a:lnTo>
                    <a:pt x="3079" y="62"/>
                  </a:lnTo>
                  <a:lnTo>
                    <a:pt x="3079" y="61"/>
                  </a:lnTo>
                  <a:lnTo>
                    <a:pt x="3079" y="61"/>
                  </a:lnTo>
                  <a:lnTo>
                    <a:pt x="3081" y="59"/>
                  </a:lnTo>
                  <a:lnTo>
                    <a:pt x="3083" y="59"/>
                  </a:lnTo>
                  <a:lnTo>
                    <a:pt x="3086" y="59"/>
                  </a:lnTo>
                  <a:lnTo>
                    <a:pt x="3089" y="59"/>
                  </a:lnTo>
                  <a:lnTo>
                    <a:pt x="3089" y="59"/>
                  </a:lnTo>
                  <a:lnTo>
                    <a:pt x="3089" y="61"/>
                  </a:lnTo>
                  <a:lnTo>
                    <a:pt x="3089" y="62"/>
                  </a:lnTo>
                  <a:lnTo>
                    <a:pt x="3089" y="64"/>
                  </a:lnTo>
                  <a:lnTo>
                    <a:pt x="3092" y="64"/>
                  </a:lnTo>
                  <a:lnTo>
                    <a:pt x="3096" y="64"/>
                  </a:lnTo>
                  <a:lnTo>
                    <a:pt x="3099" y="62"/>
                  </a:lnTo>
                  <a:lnTo>
                    <a:pt x="3099" y="61"/>
                  </a:lnTo>
                  <a:lnTo>
                    <a:pt x="3099" y="59"/>
                  </a:lnTo>
                  <a:lnTo>
                    <a:pt x="3099" y="59"/>
                  </a:lnTo>
                  <a:lnTo>
                    <a:pt x="3101" y="57"/>
                  </a:lnTo>
                  <a:lnTo>
                    <a:pt x="3102" y="56"/>
                  </a:lnTo>
                  <a:lnTo>
                    <a:pt x="3104" y="54"/>
                  </a:lnTo>
                  <a:lnTo>
                    <a:pt x="3104" y="54"/>
                  </a:lnTo>
                  <a:lnTo>
                    <a:pt x="3106" y="53"/>
                  </a:lnTo>
                  <a:lnTo>
                    <a:pt x="3107" y="54"/>
                  </a:lnTo>
                  <a:lnTo>
                    <a:pt x="3109" y="54"/>
                  </a:lnTo>
                  <a:lnTo>
                    <a:pt x="3112" y="53"/>
                  </a:lnTo>
                  <a:lnTo>
                    <a:pt x="3115" y="51"/>
                  </a:lnTo>
                  <a:lnTo>
                    <a:pt x="3115" y="49"/>
                  </a:lnTo>
                  <a:lnTo>
                    <a:pt x="3115" y="48"/>
                  </a:lnTo>
                  <a:lnTo>
                    <a:pt x="3117" y="44"/>
                  </a:lnTo>
                  <a:lnTo>
                    <a:pt x="3119" y="43"/>
                  </a:lnTo>
                  <a:lnTo>
                    <a:pt x="3119" y="41"/>
                  </a:lnTo>
                  <a:lnTo>
                    <a:pt x="3120" y="41"/>
                  </a:lnTo>
                  <a:close/>
                  <a:moveTo>
                    <a:pt x="153" y="0"/>
                  </a:moveTo>
                  <a:lnTo>
                    <a:pt x="159" y="0"/>
                  </a:lnTo>
                  <a:lnTo>
                    <a:pt x="161" y="3"/>
                  </a:lnTo>
                  <a:lnTo>
                    <a:pt x="159" y="3"/>
                  </a:lnTo>
                  <a:lnTo>
                    <a:pt x="158" y="5"/>
                  </a:lnTo>
                  <a:lnTo>
                    <a:pt x="156" y="7"/>
                  </a:lnTo>
                  <a:lnTo>
                    <a:pt x="154" y="8"/>
                  </a:lnTo>
                  <a:lnTo>
                    <a:pt x="151" y="10"/>
                  </a:lnTo>
                  <a:lnTo>
                    <a:pt x="149" y="12"/>
                  </a:lnTo>
                  <a:lnTo>
                    <a:pt x="148" y="15"/>
                  </a:lnTo>
                  <a:lnTo>
                    <a:pt x="146" y="18"/>
                  </a:lnTo>
                  <a:lnTo>
                    <a:pt x="146" y="20"/>
                  </a:lnTo>
                  <a:lnTo>
                    <a:pt x="148" y="21"/>
                  </a:lnTo>
                  <a:lnTo>
                    <a:pt x="149" y="23"/>
                  </a:lnTo>
                  <a:lnTo>
                    <a:pt x="148" y="25"/>
                  </a:lnTo>
                  <a:lnTo>
                    <a:pt x="148" y="26"/>
                  </a:lnTo>
                  <a:lnTo>
                    <a:pt x="148" y="30"/>
                  </a:lnTo>
                  <a:lnTo>
                    <a:pt x="146" y="31"/>
                  </a:lnTo>
                  <a:lnTo>
                    <a:pt x="144" y="33"/>
                  </a:lnTo>
                  <a:lnTo>
                    <a:pt x="144" y="35"/>
                  </a:lnTo>
                  <a:lnTo>
                    <a:pt x="144" y="39"/>
                  </a:lnTo>
                  <a:lnTo>
                    <a:pt x="146" y="43"/>
                  </a:lnTo>
                  <a:lnTo>
                    <a:pt x="148" y="46"/>
                  </a:lnTo>
                  <a:lnTo>
                    <a:pt x="151" y="51"/>
                  </a:lnTo>
                  <a:lnTo>
                    <a:pt x="151" y="53"/>
                  </a:lnTo>
                  <a:lnTo>
                    <a:pt x="153" y="53"/>
                  </a:lnTo>
                  <a:lnTo>
                    <a:pt x="154" y="54"/>
                  </a:lnTo>
                  <a:lnTo>
                    <a:pt x="156" y="54"/>
                  </a:lnTo>
                  <a:lnTo>
                    <a:pt x="156" y="53"/>
                  </a:lnTo>
                  <a:lnTo>
                    <a:pt x="158" y="51"/>
                  </a:lnTo>
                  <a:lnTo>
                    <a:pt x="158" y="49"/>
                  </a:lnTo>
                  <a:lnTo>
                    <a:pt x="158" y="46"/>
                  </a:lnTo>
                  <a:lnTo>
                    <a:pt x="158" y="44"/>
                  </a:lnTo>
                  <a:lnTo>
                    <a:pt x="158" y="41"/>
                  </a:lnTo>
                  <a:lnTo>
                    <a:pt x="156" y="39"/>
                  </a:lnTo>
                  <a:lnTo>
                    <a:pt x="156" y="38"/>
                  </a:lnTo>
                  <a:lnTo>
                    <a:pt x="156" y="36"/>
                  </a:lnTo>
                  <a:lnTo>
                    <a:pt x="156" y="35"/>
                  </a:lnTo>
                  <a:lnTo>
                    <a:pt x="156" y="35"/>
                  </a:lnTo>
                  <a:lnTo>
                    <a:pt x="154" y="33"/>
                  </a:lnTo>
                  <a:lnTo>
                    <a:pt x="154" y="31"/>
                  </a:lnTo>
                  <a:lnTo>
                    <a:pt x="154" y="30"/>
                  </a:lnTo>
                  <a:lnTo>
                    <a:pt x="154" y="28"/>
                  </a:lnTo>
                  <a:lnTo>
                    <a:pt x="156" y="26"/>
                  </a:lnTo>
                  <a:lnTo>
                    <a:pt x="158" y="26"/>
                  </a:lnTo>
                  <a:lnTo>
                    <a:pt x="159" y="25"/>
                  </a:lnTo>
                  <a:lnTo>
                    <a:pt x="161" y="23"/>
                  </a:lnTo>
                  <a:lnTo>
                    <a:pt x="161" y="23"/>
                  </a:lnTo>
                  <a:lnTo>
                    <a:pt x="162" y="21"/>
                  </a:lnTo>
                  <a:lnTo>
                    <a:pt x="164" y="21"/>
                  </a:lnTo>
                  <a:lnTo>
                    <a:pt x="167" y="21"/>
                  </a:lnTo>
                  <a:lnTo>
                    <a:pt x="171" y="21"/>
                  </a:lnTo>
                  <a:lnTo>
                    <a:pt x="171" y="20"/>
                  </a:lnTo>
                  <a:lnTo>
                    <a:pt x="172" y="20"/>
                  </a:lnTo>
                  <a:lnTo>
                    <a:pt x="172" y="18"/>
                  </a:lnTo>
                  <a:lnTo>
                    <a:pt x="174" y="16"/>
                  </a:lnTo>
                  <a:lnTo>
                    <a:pt x="174" y="13"/>
                  </a:lnTo>
                  <a:lnTo>
                    <a:pt x="174" y="12"/>
                  </a:lnTo>
                  <a:lnTo>
                    <a:pt x="174" y="8"/>
                  </a:lnTo>
                  <a:lnTo>
                    <a:pt x="177" y="8"/>
                  </a:lnTo>
                  <a:lnTo>
                    <a:pt x="180" y="8"/>
                  </a:lnTo>
                  <a:lnTo>
                    <a:pt x="185" y="10"/>
                  </a:lnTo>
                  <a:lnTo>
                    <a:pt x="189" y="12"/>
                  </a:lnTo>
                  <a:lnTo>
                    <a:pt x="189" y="12"/>
                  </a:lnTo>
                  <a:lnTo>
                    <a:pt x="190" y="13"/>
                  </a:lnTo>
                  <a:lnTo>
                    <a:pt x="190" y="13"/>
                  </a:lnTo>
                  <a:lnTo>
                    <a:pt x="192" y="15"/>
                  </a:lnTo>
                  <a:lnTo>
                    <a:pt x="194" y="15"/>
                  </a:lnTo>
                  <a:lnTo>
                    <a:pt x="195" y="16"/>
                  </a:lnTo>
                  <a:lnTo>
                    <a:pt x="197" y="16"/>
                  </a:lnTo>
                  <a:lnTo>
                    <a:pt x="200" y="16"/>
                  </a:lnTo>
                  <a:lnTo>
                    <a:pt x="203" y="16"/>
                  </a:lnTo>
                  <a:lnTo>
                    <a:pt x="203" y="26"/>
                  </a:lnTo>
                  <a:lnTo>
                    <a:pt x="208" y="28"/>
                  </a:lnTo>
                  <a:lnTo>
                    <a:pt x="212" y="28"/>
                  </a:lnTo>
                  <a:lnTo>
                    <a:pt x="213" y="30"/>
                  </a:lnTo>
                  <a:lnTo>
                    <a:pt x="215" y="30"/>
                  </a:lnTo>
                  <a:lnTo>
                    <a:pt x="231" y="30"/>
                  </a:lnTo>
                  <a:lnTo>
                    <a:pt x="233" y="30"/>
                  </a:lnTo>
                  <a:lnTo>
                    <a:pt x="234" y="31"/>
                  </a:lnTo>
                  <a:lnTo>
                    <a:pt x="239" y="31"/>
                  </a:lnTo>
                  <a:lnTo>
                    <a:pt x="243" y="33"/>
                  </a:lnTo>
                  <a:lnTo>
                    <a:pt x="244" y="35"/>
                  </a:lnTo>
                  <a:lnTo>
                    <a:pt x="244" y="36"/>
                  </a:lnTo>
                  <a:lnTo>
                    <a:pt x="248" y="39"/>
                  </a:lnTo>
                  <a:lnTo>
                    <a:pt x="248" y="41"/>
                  </a:lnTo>
                  <a:lnTo>
                    <a:pt x="248" y="41"/>
                  </a:lnTo>
                  <a:lnTo>
                    <a:pt x="249" y="43"/>
                  </a:lnTo>
                  <a:lnTo>
                    <a:pt x="251" y="43"/>
                  </a:lnTo>
                  <a:lnTo>
                    <a:pt x="252" y="43"/>
                  </a:lnTo>
                  <a:lnTo>
                    <a:pt x="254" y="43"/>
                  </a:lnTo>
                  <a:lnTo>
                    <a:pt x="257" y="41"/>
                  </a:lnTo>
                  <a:lnTo>
                    <a:pt x="257" y="38"/>
                  </a:lnTo>
                  <a:lnTo>
                    <a:pt x="259" y="35"/>
                  </a:lnTo>
                  <a:lnTo>
                    <a:pt x="261" y="33"/>
                  </a:lnTo>
                  <a:lnTo>
                    <a:pt x="261" y="33"/>
                  </a:lnTo>
                  <a:lnTo>
                    <a:pt x="261" y="31"/>
                  </a:lnTo>
                  <a:lnTo>
                    <a:pt x="261" y="30"/>
                  </a:lnTo>
                  <a:lnTo>
                    <a:pt x="262" y="28"/>
                  </a:lnTo>
                  <a:lnTo>
                    <a:pt x="264" y="28"/>
                  </a:lnTo>
                  <a:lnTo>
                    <a:pt x="266" y="28"/>
                  </a:lnTo>
                  <a:lnTo>
                    <a:pt x="269" y="28"/>
                  </a:lnTo>
                  <a:lnTo>
                    <a:pt x="272" y="30"/>
                  </a:lnTo>
                  <a:lnTo>
                    <a:pt x="274" y="30"/>
                  </a:lnTo>
                  <a:lnTo>
                    <a:pt x="275" y="31"/>
                  </a:lnTo>
                  <a:lnTo>
                    <a:pt x="277" y="31"/>
                  </a:lnTo>
                  <a:lnTo>
                    <a:pt x="284" y="25"/>
                  </a:lnTo>
                  <a:lnTo>
                    <a:pt x="285" y="25"/>
                  </a:lnTo>
                  <a:lnTo>
                    <a:pt x="288" y="26"/>
                  </a:lnTo>
                  <a:lnTo>
                    <a:pt x="290" y="26"/>
                  </a:lnTo>
                  <a:lnTo>
                    <a:pt x="292" y="28"/>
                  </a:lnTo>
                  <a:lnTo>
                    <a:pt x="293" y="28"/>
                  </a:lnTo>
                  <a:lnTo>
                    <a:pt x="295" y="28"/>
                  </a:lnTo>
                  <a:lnTo>
                    <a:pt x="297" y="30"/>
                  </a:lnTo>
                  <a:lnTo>
                    <a:pt x="297" y="31"/>
                  </a:lnTo>
                  <a:lnTo>
                    <a:pt x="298" y="33"/>
                  </a:lnTo>
                  <a:lnTo>
                    <a:pt x="297" y="33"/>
                  </a:lnTo>
                  <a:lnTo>
                    <a:pt x="295" y="35"/>
                  </a:lnTo>
                  <a:lnTo>
                    <a:pt x="292" y="35"/>
                  </a:lnTo>
                  <a:lnTo>
                    <a:pt x="292" y="38"/>
                  </a:lnTo>
                  <a:lnTo>
                    <a:pt x="292" y="41"/>
                  </a:lnTo>
                  <a:lnTo>
                    <a:pt x="292" y="43"/>
                  </a:lnTo>
                  <a:lnTo>
                    <a:pt x="292" y="44"/>
                  </a:lnTo>
                  <a:lnTo>
                    <a:pt x="292" y="46"/>
                  </a:lnTo>
                  <a:lnTo>
                    <a:pt x="293" y="48"/>
                  </a:lnTo>
                  <a:lnTo>
                    <a:pt x="293" y="48"/>
                  </a:lnTo>
                  <a:lnTo>
                    <a:pt x="295" y="48"/>
                  </a:lnTo>
                  <a:lnTo>
                    <a:pt x="297" y="48"/>
                  </a:lnTo>
                  <a:lnTo>
                    <a:pt x="298" y="48"/>
                  </a:lnTo>
                  <a:lnTo>
                    <a:pt x="302" y="46"/>
                  </a:lnTo>
                  <a:lnTo>
                    <a:pt x="305" y="44"/>
                  </a:lnTo>
                  <a:lnTo>
                    <a:pt x="311" y="43"/>
                  </a:lnTo>
                  <a:lnTo>
                    <a:pt x="315" y="43"/>
                  </a:lnTo>
                  <a:lnTo>
                    <a:pt x="315" y="46"/>
                  </a:lnTo>
                  <a:lnTo>
                    <a:pt x="315" y="51"/>
                  </a:lnTo>
                  <a:lnTo>
                    <a:pt x="315" y="53"/>
                  </a:lnTo>
                  <a:lnTo>
                    <a:pt x="316" y="54"/>
                  </a:lnTo>
                  <a:lnTo>
                    <a:pt x="318" y="56"/>
                  </a:lnTo>
                  <a:lnTo>
                    <a:pt x="318" y="56"/>
                  </a:lnTo>
                  <a:lnTo>
                    <a:pt x="323" y="57"/>
                  </a:lnTo>
                  <a:lnTo>
                    <a:pt x="324" y="57"/>
                  </a:lnTo>
                  <a:lnTo>
                    <a:pt x="326" y="57"/>
                  </a:lnTo>
                  <a:lnTo>
                    <a:pt x="326" y="59"/>
                  </a:lnTo>
                  <a:lnTo>
                    <a:pt x="326" y="61"/>
                  </a:lnTo>
                  <a:lnTo>
                    <a:pt x="326" y="61"/>
                  </a:lnTo>
                  <a:lnTo>
                    <a:pt x="328" y="62"/>
                  </a:lnTo>
                  <a:lnTo>
                    <a:pt x="329" y="62"/>
                  </a:lnTo>
                  <a:lnTo>
                    <a:pt x="331" y="64"/>
                  </a:lnTo>
                  <a:lnTo>
                    <a:pt x="333" y="66"/>
                  </a:lnTo>
                  <a:lnTo>
                    <a:pt x="334" y="67"/>
                  </a:lnTo>
                  <a:lnTo>
                    <a:pt x="336" y="69"/>
                  </a:lnTo>
                  <a:lnTo>
                    <a:pt x="338" y="71"/>
                  </a:lnTo>
                  <a:lnTo>
                    <a:pt x="341" y="71"/>
                  </a:lnTo>
                  <a:lnTo>
                    <a:pt x="342" y="71"/>
                  </a:lnTo>
                  <a:lnTo>
                    <a:pt x="346" y="71"/>
                  </a:lnTo>
                  <a:lnTo>
                    <a:pt x="346" y="74"/>
                  </a:lnTo>
                  <a:lnTo>
                    <a:pt x="346" y="77"/>
                  </a:lnTo>
                  <a:lnTo>
                    <a:pt x="346" y="80"/>
                  </a:lnTo>
                  <a:lnTo>
                    <a:pt x="346" y="82"/>
                  </a:lnTo>
                  <a:lnTo>
                    <a:pt x="347" y="84"/>
                  </a:lnTo>
                  <a:lnTo>
                    <a:pt x="349" y="85"/>
                  </a:lnTo>
                  <a:lnTo>
                    <a:pt x="351" y="87"/>
                  </a:lnTo>
                  <a:lnTo>
                    <a:pt x="354" y="89"/>
                  </a:lnTo>
                  <a:lnTo>
                    <a:pt x="357" y="92"/>
                  </a:lnTo>
                  <a:lnTo>
                    <a:pt x="361" y="93"/>
                  </a:lnTo>
                  <a:lnTo>
                    <a:pt x="364" y="95"/>
                  </a:lnTo>
                  <a:lnTo>
                    <a:pt x="365" y="95"/>
                  </a:lnTo>
                  <a:lnTo>
                    <a:pt x="367" y="95"/>
                  </a:lnTo>
                  <a:lnTo>
                    <a:pt x="370" y="97"/>
                  </a:lnTo>
                  <a:lnTo>
                    <a:pt x="374" y="98"/>
                  </a:lnTo>
                  <a:lnTo>
                    <a:pt x="375" y="100"/>
                  </a:lnTo>
                  <a:lnTo>
                    <a:pt x="379" y="100"/>
                  </a:lnTo>
                  <a:lnTo>
                    <a:pt x="380" y="100"/>
                  </a:lnTo>
                  <a:lnTo>
                    <a:pt x="382" y="100"/>
                  </a:lnTo>
                  <a:lnTo>
                    <a:pt x="387" y="100"/>
                  </a:lnTo>
                  <a:lnTo>
                    <a:pt x="390" y="100"/>
                  </a:lnTo>
                  <a:lnTo>
                    <a:pt x="393" y="100"/>
                  </a:lnTo>
                  <a:lnTo>
                    <a:pt x="395" y="100"/>
                  </a:lnTo>
                  <a:lnTo>
                    <a:pt x="397" y="98"/>
                  </a:lnTo>
                  <a:lnTo>
                    <a:pt x="397" y="97"/>
                  </a:lnTo>
                  <a:lnTo>
                    <a:pt x="398" y="97"/>
                  </a:lnTo>
                  <a:lnTo>
                    <a:pt x="400" y="97"/>
                  </a:lnTo>
                  <a:lnTo>
                    <a:pt x="403" y="95"/>
                  </a:lnTo>
                  <a:lnTo>
                    <a:pt x="405" y="97"/>
                  </a:lnTo>
                  <a:lnTo>
                    <a:pt x="406" y="97"/>
                  </a:lnTo>
                  <a:lnTo>
                    <a:pt x="408" y="98"/>
                  </a:lnTo>
                  <a:lnTo>
                    <a:pt x="411" y="100"/>
                  </a:lnTo>
                  <a:lnTo>
                    <a:pt x="413" y="102"/>
                  </a:lnTo>
                  <a:lnTo>
                    <a:pt x="415" y="102"/>
                  </a:lnTo>
                  <a:lnTo>
                    <a:pt x="416" y="103"/>
                  </a:lnTo>
                  <a:lnTo>
                    <a:pt x="418" y="103"/>
                  </a:lnTo>
                  <a:lnTo>
                    <a:pt x="421" y="103"/>
                  </a:lnTo>
                  <a:lnTo>
                    <a:pt x="423" y="103"/>
                  </a:lnTo>
                  <a:lnTo>
                    <a:pt x="426" y="103"/>
                  </a:lnTo>
                  <a:lnTo>
                    <a:pt x="426" y="105"/>
                  </a:lnTo>
                  <a:lnTo>
                    <a:pt x="428" y="107"/>
                  </a:lnTo>
                  <a:lnTo>
                    <a:pt x="428" y="107"/>
                  </a:lnTo>
                  <a:lnTo>
                    <a:pt x="431" y="108"/>
                  </a:lnTo>
                  <a:lnTo>
                    <a:pt x="433" y="108"/>
                  </a:lnTo>
                  <a:lnTo>
                    <a:pt x="434" y="110"/>
                  </a:lnTo>
                  <a:lnTo>
                    <a:pt x="436" y="111"/>
                  </a:lnTo>
                  <a:lnTo>
                    <a:pt x="436" y="113"/>
                  </a:lnTo>
                  <a:lnTo>
                    <a:pt x="436" y="115"/>
                  </a:lnTo>
                  <a:lnTo>
                    <a:pt x="437" y="116"/>
                  </a:lnTo>
                  <a:lnTo>
                    <a:pt x="439" y="116"/>
                  </a:lnTo>
                  <a:lnTo>
                    <a:pt x="439" y="116"/>
                  </a:lnTo>
                  <a:lnTo>
                    <a:pt x="442" y="118"/>
                  </a:lnTo>
                  <a:lnTo>
                    <a:pt x="446" y="120"/>
                  </a:lnTo>
                  <a:lnTo>
                    <a:pt x="449" y="121"/>
                  </a:lnTo>
                  <a:lnTo>
                    <a:pt x="451" y="121"/>
                  </a:lnTo>
                  <a:lnTo>
                    <a:pt x="451" y="121"/>
                  </a:lnTo>
                  <a:lnTo>
                    <a:pt x="452" y="121"/>
                  </a:lnTo>
                  <a:lnTo>
                    <a:pt x="454" y="123"/>
                  </a:lnTo>
                  <a:lnTo>
                    <a:pt x="454" y="125"/>
                  </a:lnTo>
                  <a:lnTo>
                    <a:pt x="454" y="128"/>
                  </a:lnTo>
                  <a:lnTo>
                    <a:pt x="455" y="129"/>
                  </a:lnTo>
                  <a:lnTo>
                    <a:pt x="457" y="129"/>
                  </a:lnTo>
                  <a:lnTo>
                    <a:pt x="457" y="131"/>
                  </a:lnTo>
                  <a:lnTo>
                    <a:pt x="459" y="134"/>
                  </a:lnTo>
                  <a:lnTo>
                    <a:pt x="459" y="138"/>
                  </a:lnTo>
                  <a:lnTo>
                    <a:pt x="460" y="139"/>
                  </a:lnTo>
                  <a:lnTo>
                    <a:pt x="460" y="139"/>
                  </a:lnTo>
                  <a:lnTo>
                    <a:pt x="460" y="141"/>
                  </a:lnTo>
                  <a:lnTo>
                    <a:pt x="460" y="157"/>
                  </a:lnTo>
                  <a:lnTo>
                    <a:pt x="462" y="157"/>
                  </a:lnTo>
                  <a:lnTo>
                    <a:pt x="464" y="157"/>
                  </a:lnTo>
                  <a:lnTo>
                    <a:pt x="465" y="157"/>
                  </a:lnTo>
                  <a:lnTo>
                    <a:pt x="467" y="159"/>
                  </a:lnTo>
                  <a:lnTo>
                    <a:pt x="469" y="157"/>
                  </a:lnTo>
                  <a:lnTo>
                    <a:pt x="470" y="157"/>
                  </a:lnTo>
                  <a:lnTo>
                    <a:pt x="472" y="162"/>
                  </a:lnTo>
                  <a:lnTo>
                    <a:pt x="472" y="165"/>
                  </a:lnTo>
                  <a:lnTo>
                    <a:pt x="472" y="169"/>
                  </a:lnTo>
                  <a:lnTo>
                    <a:pt x="470" y="170"/>
                  </a:lnTo>
                  <a:lnTo>
                    <a:pt x="470" y="174"/>
                  </a:lnTo>
                  <a:lnTo>
                    <a:pt x="470" y="177"/>
                  </a:lnTo>
                  <a:lnTo>
                    <a:pt x="470" y="180"/>
                  </a:lnTo>
                  <a:lnTo>
                    <a:pt x="470" y="183"/>
                  </a:lnTo>
                  <a:lnTo>
                    <a:pt x="470" y="185"/>
                  </a:lnTo>
                  <a:lnTo>
                    <a:pt x="469" y="187"/>
                  </a:lnTo>
                  <a:lnTo>
                    <a:pt x="467" y="187"/>
                  </a:lnTo>
                  <a:lnTo>
                    <a:pt x="465" y="187"/>
                  </a:lnTo>
                  <a:lnTo>
                    <a:pt x="462" y="188"/>
                  </a:lnTo>
                  <a:lnTo>
                    <a:pt x="459" y="188"/>
                  </a:lnTo>
                  <a:lnTo>
                    <a:pt x="455" y="188"/>
                  </a:lnTo>
                  <a:lnTo>
                    <a:pt x="457" y="190"/>
                  </a:lnTo>
                  <a:lnTo>
                    <a:pt x="457" y="192"/>
                  </a:lnTo>
                  <a:lnTo>
                    <a:pt x="457" y="193"/>
                  </a:lnTo>
                  <a:lnTo>
                    <a:pt x="455" y="195"/>
                  </a:lnTo>
                  <a:lnTo>
                    <a:pt x="455" y="200"/>
                  </a:lnTo>
                  <a:lnTo>
                    <a:pt x="459" y="201"/>
                  </a:lnTo>
                  <a:lnTo>
                    <a:pt x="462" y="201"/>
                  </a:lnTo>
                  <a:lnTo>
                    <a:pt x="465" y="201"/>
                  </a:lnTo>
                  <a:lnTo>
                    <a:pt x="467" y="200"/>
                  </a:lnTo>
                  <a:lnTo>
                    <a:pt x="469" y="197"/>
                  </a:lnTo>
                  <a:lnTo>
                    <a:pt x="469" y="193"/>
                  </a:lnTo>
                  <a:lnTo>
                    <a:pt x="469" y="190"/>
                  </a:lnTo>
                  <a:lnTo>
                    <a:pt x="469" y="187"/>
                  </a:lnTo>
                  <a:lnTo>
                    <a:pt x="470" y="187"/>
                  </a:lnTo>
                  <a:lnTo>
                    <a:pt x="472" y="187"/>
                  </a:lnTo>
                  <a:lnTo>
                    <a:pt x="478" y="187"/>
                  </a:lnTo>
                  <a:lnTo>
                    <a:pt x="480" y="187"/>
                  </a:lnTo>
                  <a:lnTo>
                    <a:pt x="483" y="188"/>
                  </a:lnTo>
                  <a:lnTo>
                    <a:pt x="487" y="188"/>
                  </a:lnTo>
                  <a:lnTo>
                    <a:pt x="488" y="190"/>
                  </a:lnTo>
                  <a:lnTo>
                    <a:pt x="490" y="190"/>
                  </a:lnTo>
                  <a:lnTo>
                    <a:pt x="491" y="192"/>
                  </a:lnTo>
                  <a:lnTo>
                    <a:pt x="495" y="193"/>
                  </a:lnTo>
                  <a:lnTo>
                    <a:pt x="498" y="193"/>
                  </a:lnTo>
                  <a:lnTo>
                    <a:pt x="498" y="195"/>
                  </a:lnTo>
                  <a:lnTo>
                    <a:pt x="498" y="197"/>
                  </a:lnTo>
                  <a:lnTo>
                    <a:pt x="498" y="200"/>
                  </a:lnTo>
                  <a:lnTo>
                    <a:pt x="496" y="200"/>
                  </a:lnTo>
                  <a:lnTo>
                    <a:pt x="496" y="200"/>
                  </a:lnTo>
                  <a:lnTo>
                    <a:pt x="495" y="200"/>
                  </a:lnTo>
                  <a:lnTo>
                    <a:pt x="493" y="201"/>
                  </a:lnTo>
                  <a:lnTo>
                    <a:pt x="491" y="203"/>
                  </a:lnTo>
                  <a:lnTo>
                    <a:pt x="490" y="205"/>
                  </a:lnTo>
                  <a:lnTo>
                    <a:pt x="488" y="206"/>
                  </a:lnTo>
                  <a:lnTo>
                    <a:pt x="488" y="208"/>
                  </a:lnTo>
                  <a:lnTo>
                    <a:pt x="488" y="210"/>
                  </a:lnTo>
                  <a:lnTo>
                    <a:pt x="488" y="216"/>
                  </a:lnTo>
                  <a:lnTo>
                    <a:pt x="501" y="216"/>
                  </a:lnTo>
                  <a:lnTo>
                    <a:pt x="501" y="200"/>
                  </a:lnTo>
                  <a:lnTo>
                    <a:pt x="505" y="200"/>
                  </a:lnTo>
                  <a:lnTo>
                    <a:pt x="508" y="200"/>
                  </a:lnTo>
                  <a:lnTo>
                    <a:pt x="511" y="200"/>
                  </a:lnTo>
                  <a:lnTo>
                    <a:pt x="514" y="201"/>
                  </a:lnTo>
                  <a:lnTo>
                    <a:pt x="518" y="203"/>
                  </a:lnTo>
                  <a:lnTo>
                    <a:pt x="519" y="203"/>
                  </a:lnTo>
                  <a:lnTo>
                    <a:pt x="521" y="205"/>
                  </a:lnTo>
                  <a:lnTo>
                    <a:pt x="523" y="205"/>
                  </a:lnTo>
                  <a:lnTo>
                    <a:pt x="526" y="205"/>
                  </a:lnTo>
                  <a:lnTo>
                    <a:pt x="527" y="206"/>
                  </a:lnTo>
                  <a:lnTo>
                    <a:pt x="529" y="206"/>
                  </a:lnTo>
                  <a:lnTo>
                    <a:pt x="531" y="206"/>
                  </a:lnTo>
                  <a:lnTo>
                    <a:pt x="532" y="206"/>
                  </a:lnTo>
                  <a:lnTo>
                    <a:pt x="536" y="206"/>
                  </a:lnTo>
                  <a:lnTo>
                    <a:pt x="537" y="208"/>
                  </a:lnTo>
                  <a:lnTo>
                    <a:pt x="539" y="210"/>
                  </a:lnTo>
                  <a:lnTo>
                    <a:pt x="541" y="210"/>
                  </a:lnTo>
                  <a:lnTo>
                    <a:pt x="542" y="211"/>
                  </a:lnTo>
                  <a:lnTo>
                    <a:pt x="544" y="213"/>
                  </a:lnTo>
                  <a:lnTo>
                    <a:pt x="545" y="213"/>
                  </a:lnTo>
                  <a:lnTo>
                    <a:pt x="547" y="215"/>
                  </a:lnTo>
                  <a:lnTo>
                    <a:pt x="549" y="216"/>
                  </a:lnTo>
                  <a:lnTo>
                    <a:pt x="550" y="218"/>
                  </a:lnTo>
                  <a:lnTo>
                    <a:pt x="552" y="218"/>
                  </a:lnTo>
                  <a:lnTo>
                    <a:pt x="554" y="218"/>
                  </a:lnTo>
                  <a:lnTo>
                    <a:pt x="555" y="219"/>
                  </a:lnTo>
                  <a:lnTo>
                    <a:pt x="557" y="219"/>
                  </a:lnTo>
                  <a:lnTo>
                    <a:pt x="559" y="219"/>
                  </a:lnTo>
                  <a:lnTo>
                    <a:pt x="560" y="219"/>
                  </a:lnTo>
                  <a:lnTo>
                    <a:pt x="562" y="223"/>
                  </a:lnTo>
                  <a:lnTo>
                    <a:pt x="560" y="224"/>
                  </a:lnTo>
                  <a:lnTo>
                    <a:pt x="559" y="224"/>
                  </a:lnTo>
                  <a:lnTo>
                    <a:pt x="557" y="226"/>
                  </a:lnTo>
                  <a:lnTo>
                    <a:pt x="555" y="226"/>
                  </a:lnTo>
                  <a:lnTo>
                    <a:pt x="555" y="226"/>
                  </a:lnTo>
                  <a:lnTo>
                    <a:pt x="554" y="228"/>
                  </a:lnTo>
                  <a:lnTo>
                    <a:pt x="554" y="229"/>
                  </a:lnTo>
                  <a:lnTo>
                    <a:pt x="554" y="229"/>
                  </a:lnTo>
                  <a:lnTo>
                    <a:pt x="554" y="231"/>
                  </a:lnTo>
                  <a:lnTo>
                    <a:pt x="554" y="233"/>
                  </a:lnTo>
                  <a:lnTo>
                    <a:pt x="557" y="234"/>
                  </a:lnTo>
                  <a:lnTo>
                    <a:pt x="559" y="234"/>
                  </a:lnTo>
                  <a:lnTo>
                    <a:pt x="560" y="236"/>
                  </a:lnTo>
                  <a:lnTo>
                    <a:pt x="562" y="236"/>
                  </a:lnTo>
                  <a:lnTo>
                    <a:pt x="563" y="236"/>
                  </a:lnTo>
                  <a:lnTo>
                    <a:pt x="565" y="236"/>
                  </a:lnTo>
                  <a:lnTo>
                    <a:pt x="567" y="236"/>
                  </a:lnTo>
                  <a:lnTo>
                    <a:pt x="568" y="236"/>
                  </a:lnTo>
                  <a:lnTo>
                    <a:pt x="572" y="236"/>
                  </a:lnTo>
                  <a:lnTo>
                    <a:pt x="572" y="231"/>
                  </a:lnTo>
                  <a:lnTo>
                    <a:pt x="572" y="226"/>
                  </a:lnTo>
                  <a:lnTo>
                    <a:pt x="575" y="226"/>
                  </a:lnTo>
                  <a:lnTo>
                    <a:pt x="580" y="226"/>
                  </a:lnTo>
                  <a:lnTo>
                    <a:pt x="583" y="226"/>
                  </a:lnTo>
                  <a:lnTo>
                    <a:pt x="586" y="226"/>
                  </a:lnTo>
                  <a:lnTo>
                    <a:pt x="588" y="228"/>
                  </a:lnTo>
                  <a:lnTo>
                    <a:pt x="590" y="228"/>
                  </a:lnTo>
                  <a:lnTo>
                    <a:pt x="591" y="229"/>
                  </a:lnTo>
                  <a:lnTo>
                    <a:pt x="593" y="231"/>
                  </a:lnTo>
                  <a:lnTo>
                    <a:pt x="595" y="233"/>
                  </a:lnTo>
                  <a:lnTo>
                    <a:pt x="598" y="234"/>
                  </a:lnTo>
                  <a:lnTo>
                    <a:pt x="599" y="234"/>
                  </a:lnTo>
                  <a:lnTo>
                    <a:pt x="619" y="234"/>
                  </a:lnTo>
                  <a:lnTo>
                    <a:pt x="621" y="233"/>
                  </a:lnTo>
                  <a:lnTo>
                    <a:pt x="624" y="233"/>
                  </a:lnTo>
                  <a:lnTo>
                    <a:pt x="627" y="231"/>
                  </a:lnTo>
                  <a:lnTo>
                    <a:pt x="629" y="231"/>
                  </a:lnTo>
                  <a:lnTo>
                    <a:pt x="631" y="233"/>
                  </a:lnTo>
                  <a:lnTo>
                    <a:pt x="632" y="233"/>
                  </a:lnTo>
                  <a:lnTo>
                    <a:pt x="634" y="233"/>
                  </a:lnTo>
                  <a:lnTo>
                    <a:pt x="635" y="234"/>
                  </a:lnTo>
                  <a:lnTo>
                    <a:pt x="637" y="236"/>
                  </a:lnTo>
                  <a:lnTo>
                    <a:pt x="640" y="237"/>
                  </a:lnTo>
                  <a:lnTo>
                    <a:pt x="642" y="239"/>
                  </a:lnTo>
                  <a:lnTo>
                    <a:pt x="642" y="239"/>
                  </a:lnTo>
                  <a:lnTo>
                    <a:pt x="644" y="239"/>
                  </a:lnTo>
                  <a:lnTo>
                    <a:pt x="645" y="241"/>
                  </a:lnTo>
                  <a:lnTo>
                    <a:pt x="645" y="244"/>
                  </a:lnTo>
                  <a:lnTo>
                    <a:pt x="645" y="247"/>
                  </a:lnTo>
                  <a:lnTo>
                    <a:pt x="647" y="251"/>
                  </a:lnTo>
                  <a:lnTo>
                    <a:pt x="647" y="252"/>
                  </a:lnTo>
                  <a:lnTo>
                    <a:pt x="649" y="254"/>
                  </a:lnTo>
                  <a:lnTo>
                    <a:pt x="649" y="254"/>
                  </a:lnTo>
                  <a:lnTo>
                    <a:pt x="650" y="255"/>
                  </a:lnTo>
                  <a:lnTo>
                    <a:pt x="653" y="257"/>
                  </a:lnTo>
                  <a:lnTo>
                    <a:pt x="657" y="259"/>
                  </a:lnTo>
                  <a:lnTo>
                    <a:pt x="660" y="259"/>
                  </a:lnTo>
                  <a:lnTo>
                    <a:pt x="662" y="259"/>
                  </a:lnTo>
                  <a:lnTo>
                    <a:pt x="665" y="259"/>
                  </a:lnTo>
                  <a:lnTo>
                    <a:pt x="667" y="260"/>
                  </a:lnTo>
                  <a:lnTo>
                    <a:pt x="668" y="260"/>
                  </a:lnTo>
                  <a:lnTo>
                    <a:pt x="670" y="260"/>
                  </a:lnTo>
                  <a:lnTo>
                    <a:pt x="672" y="260"/>
                  </a:lnTo>
                  <a:lnTo>
                    <a:pt x="686" y="260"/>
                  </a:lnTo>
                  <a:lnTo>
                    <a:pt x="688" y="262"/>
                  </a:lnTo>
                  <a:lnTo>
                    <a:pt x="691" y="264"/>
                  </a:lnTo>
                  <a:lnTo>
                    <a:pt x="693" y="264"/>
                  </a:lnTo>
                  <a:lnTo>
                    <a:pt x="694" y="265"/>
                  </a:lnTo>
                  <a:lnTo>
                    <a:pt x="694" y="267"/>
                  </a:lnTo>
                  <a:lnTo>
                    <a:pt x="696" y="270"/>
                  </a:lnTo>
                  <a:lnTo>
                    <a:pt x="696" y="275"/>
                  </a:lnTo>
                  <a:lnTo>
                    <a:pt x="696" y="278"/>
                  </a:lnTo>
                  <a:lnTo>
                    <a:pt x="696" y="282"/>
                  </a:lnTo>
                  <a:lnTo>
                    <a:pt x="696" y="283"/>
                  </a:lnTo>
                  <a:lnTo>
                    <a:pt x="698" y="287"/>
                  </a:lnTo>
                  <a:lnTo>
                    <a:pt x="699" y="288"/>
                  </a:lnTo>
                  <a:lnTo>
                    <a:pt x="701" y="293"/>
                  </a:lnTo>
                  <a:lnTo>
                    <a:pt x="703" y="296"/>
                  </a:lnTo>
                  <a:lnTo>
                    <a:pt x="704" y="296"/>
                  </a:lnTo>
                  <a:lnTo>
                    <a:pt x="704" y="298"/>
                  </a:lnTo>
                  <a:lnTo>
                    <a:pt x="706" y="300"/>
                  </a:lnTo>
                  <a:lnTo>
                    <a:pt x="706" y="301"/>
                  </a:lnTo>
                  <a:lnTo>
                    <a:pt x="706" y="303"/>
                  </a:lnTo>
                  <a:lnTo>
                    <a:pt x="706" y="306"/>
                  </a:lnTo>
                  <a:lnTo>
                    <a:pt x="706" y="308"/>
                  </a:lnTo>
                  <a:lnTo>
                    <a:pt x="704" y="311"/>
                  </a:lnTo>
                  <a:lnTo>
                    <a:pt x="703" y="313"/>
                  </a:lnTo>
                  <a:lnTo>
                    <a:pt x="701" y="316"/>
                  </a:lnTo>
                  <a:lnTo>
                    <a:pt x="699" y="319"/>
                  </a:lnTo>
                  <a:lnTo>
                    <a:pt x="699" y="321"/>
                  </a:lnTo>
                  <a:lnTo>
                    <a:pt x="699" y="323"/>
                  </a:lnTo>
                  <a:lnTo>
                    <a:pt x="698" y="323"/>
                  </a:lnTo>
                  <a:lnTo>
                    <a:pt x="698" y="323"/>
                  </a:lnTo>
                  <a:lnTo>
                    <a:pt x="696" y="324"/>
                  </a:lnTo>
                  <a:lnTo>
                    <a:pt x="694" y="324"/>
                  </a:lnTo>
                  <a:lnTo>
                    <a:pt x="694" y="326"/>
                  </a:lnTo>
                  <a:lnTo>
                    <a:pt x="693" y="326"/>
                  </a:lnTo>
                  <a:lnTo>
                    <a:pt x="693" y="327"/>
                  </a:lnTo>
                  <a:lnTo>
                    <a:pt x="691" y="329"/>
                  </a:lnTo>
                  <a:lnTo>
                    <a:pt x="690" y="334"/>
                  </a:lnTo>
                  <a:lnTo>
                    <a:pt x="688" y="339"/>
                  </a:lnTo>
                  <a:lnTo>
                    <a:pt x="685" y="342"/>
                  </a:lnTo>
                  <a:lnTo>
                    <a:pt x="683" y="347"/>
                  </a:lnTo>
                  <a:lnTo>
                    <a:pt x="681" y="349"/>
                  </a:lnTo>
                  <a:lnTo>
                    <a:pt x="680" y="350"/>
                  </a:lnTo>
                  <a:lnTo>
                    <a:pt x="678" y="350"/>
                  </a:lnTo>
                  <a:lnTo>
                    <a:pt x="676" y="352"/>
                  </a:lnTo>
                  <a:lnTo>
                    <a:pt x="675" y="355"/>
                  </a:lnTo>
                  <a:lnTo>
                    <a:pt x="672" y="357"/>
                  </a:lnTo>
                  <a:lnTo>
                    <a:pt x="670" y="357"/>
                  </a:lnTo>
                  <a:lnTo>
                    <a:pt x="668" y="357"/>
                  </a:lnTo>
                  <a:lnTo>
                    <a:pt x="667" y="357"/>
                  </a:lnTo>
                  <a:lnTo>
                    <a:pt x="665" y="359"/>
                  </a:lnTo>
                  <a:lnTo>
                    <a:pt x="663" y="360"/>
                  </a:lnTo>
                  <a:lnTo>
                    <a:pt x="662" y="363"/>
                  </a:lnTo>
                  <a:lnTo>
                    <a:pt x="662" y="367"/>
                  </a:lnTo>
                  <a:lnTo>
                    <a:pt x="660" y="368"/>
                  </a:lnTo>
                  <a:lnTo>
                    <a:pt x="660" y="370"/>
                  </a:lnTo>
                  <a:lnTo>
                    <a:pt x="658" y="373"/>
                  </a:lnTo>
                  <a:lnTo>
                    <a:pt x="657" y="377"/>
                  </a:lnTo>
                  <a:lnTo>
                    <a:pt x="653" y="380"/>
                  </a:lnTo>
                  <a:lnTo>
                    <a:pt x="650" y="381"/>
                  </a:lnTo>
                  <a:lnTo>
                    <a:pt x="649" y="381"/>
                  </a:lnTo>
                  <a:lnTo>
                    <a:pt x="647" y="383"/>
                  </a:lnTo>
                  <a:lnTo>
                    <a:pt x="645" y="383"/>
                  </a:lnTo>
                  <a:lnTo>
                    <a:pt x="644" y="383"/>
                  </a:lnTo>
                  <a:lnTo>
                    <a:pt x="640" y="383"/>
                  </a:lnTo>
                  <a:lnTo>
                    <a:pt x="640" y="403"/>
                  </a:lnTo>
                  <a:lnTo>
                    <a:pt x="640" y="404"/>
                  </a:lnTo>
                  <a:lnTo>
                    <a:pt x="642" y="406"/>
                  </a:lnTo>
                  <a:lnTo>
                    <a:pt x="642" y="413"/>
                  </a:lnTo>
                  <a:lnTo>
                    <a:pt x="642" y="416"/>
                  </a:lnTo>
                  <a:lnTo>
                    <a:pt x="642" y="417"/>
                  </a:lnTo>
                  <a:lnTo>
                    <a:pt x="644" y="421"/>
                  </a:lnTo>
                  <a:lnTo>
                    <a:pt x="644" y="426"/>
                  </a:lnTo>
                  <a:lnTo>
                    <a:pt x="644" y="427"/>
                  </a:lnTo>
                  <a:lnTo>
                    <a:pt x="644" y="431"/>
                  </a:lnTo>
                  <a:lnTo>
                    <a:pt x="642" y="432"/>
                  </a:lnTo>
                  <a:lnTo>
                    <a:pt x="642" y="434"/>
                  </a:lnTo>
                  <a:lnTo>
                    <a:pt x="642" y="435"/>
                  </a:lnTo>
                  <a:lnTo>
                    <a:pt x="642" y="437"/>
                  </a:lnTo>
                  <a:lnTo>
                    <a:pt x="640" y="440"/>
                  </a:lnTo>
                  <a:lnTo>
                    <a:pt x="639" y="444"/>
                  </a:lnTo>
                  <a:lnTo>
                    <a:pt x="637" y="447"/>
                  </a:lnTo>
                  <a:lnTo>
                    <a:pt x="637" y="449"/>
                  </a:lnTo>
                  <a:lnTo>
                    <a:pt x="635" y="450"/>
                  </a:lnTo>
                  <a:lnTo>
                    <a:pt x="635" y="453"/>
                  </a:lnTo>
                  <a:lnTo>
                    <a:pt x="635" y="455"/>
                  </a:lnTo>
                  <a:lnTo>
                    <a:pt x="635" y="457"/>
                  </a:lnTo>
                  <a:lnTo>
                    <a:pt x="635" y="462"/>
                  </a:lnTo>
                  <a:lnTo>
                    <a:pt x="635" y="465"/>
                  </a:lnTo>
                  <a:lnTo>
                    <a:pt x="635" y="468"/>
                  </a:lnTo>
                  <a:lnTo>
                    <a:pt x="634" y="472"/>
                  </a:lnTo>
                  <a:lnTo>
                    <a:pt x="634" y="473"/>
                  </a:lnTo>
                  <a:lnTo>
                    <a:pt x="634" y="475"/>
                  </a:lnTo>
                  <a:lnTo>
                    <a:pt x="634" y="476"/>
                  </a:lnTo>
                  <a:lnTo>
                    <a:pt x="632" y="478"/>
                  </a:lnTo>
                  <a:lnTo>
                    <a:pt x="632" y="480"/>
                  </a:lnTo>
                  <a:lnTo>
                    <a:pt x="631" y="481"/>
                  </a:lnTo>
                  <a:lnTo>
                    <a:pt x="631" y="481"/>
                  </a:lnTo>
                  <a:lnTo>
                    <a:pt x="629" y="481"/>
                  </a:lnTo>
                  <a:lnTo>
                    <a:pt x="629" y="483"/>
                  </a:lnTo>
                  <a:lnTo>
                    <a:pt x="627" y="485"/>
                  </a:lnTo>
                  <a:lnTo>
                    <a:pt x="627" y="485"/>
                  </a:lnTo>
                  <a:lnTo>
                    <a:pt x="626" y="488"/>
                  </a:lnTo>
                  <a:lnTo>
                    <a:pt x="624" y="494"/>
                  </a:lnTo>
                  <a:lnTo>
                    <a:pt x="622" y="501"/>
                  </a:lnTo>
                  <a:lnTo>
                    <a:pt x="622" y="504"/>
                  </a:lnTo>
                  <a:lnTo>
                    <a:pt x="622" y="506"/>
                  </a:lnTo>
                  <a:lnTo>
                    <a:pt x="621" y="508"/>
                  </a:lnTo>
                  <a:lnTo>
                    <a:pt x="619" y="508"/>
                  </a:lnTo>
                  <a:lnTo>
                    <a:pt x="617" y="508"/>
                  </a:lnTo>
                  <a:lnTo>
                    <a:pt x="614" y="509"/>
                  </a:lnTo>
                  <a:lnTo>
                    <a:pt x="614" y="511"/>
                  </a:lnTo>
                  <a:lnTo>
                    <a:pt x="613" y="512"/>
                  </a:lnTo>
                  <a:lnTo>
                    <a:pt x="613" y="514"/>
                  </a:lnTo>
                  <a:lnTo>
                    <a:pt x="613" y="516"/>
                  </a:lnTo>
                  <a:lnTo>
                    <a:pt x="611" y="519"/>
                  </a:lnTo>
                  <a:lnTo>
                    <a:pt x="609" y="522"/>
                  </a:lnTo>
                  <a:lnTo>
                    <a:pt x="606" y="526"/>
                  </a:lnTo>
                  <a:lnTo>
                    <a:pt x="604" y="527"/>
                  </a:lnTo>
                  <a:lnTo>
                    <a:pt x="603" y="529"/>
                  </a:lnTo>
                  <a:lnTo>
                    <a:pt x="603" y="530"/>
                  </a:lnTo>
                  <a:lnTo>
                    <a:pt x="601" y="532"/>
                  </a:lnTo>
                  <a:lnTo>
                    <a:pt x="599" y="532"/>
                  </a:lnTo>
                  <a:lnTo>
                    <a:pt x="598" y="534"/>
                  </a:lnTo>
                  <a:lnTo>
                    <a:pt x="596" y="535"/>
                  </a:lnTo>
                  <a:lnTo>
                    <a:pt x="596" y="537"/>
                  </a:lnTo>
                  <a:lnTo>
                    <a:pt x="596" y="539"/>
                  </a:lnTo>
                  <a:lnTo>
                    <a:pt x="595" y="544"/>
                  </a:lnTo>
                  <a:lnTo>
                    <a:pt x="557" y="544"/>
                  </a:lnTo>
                  <a:lnTo>
                    <a:pt x="555" y="544"/>
                  </a:lnTo>
                  <a:lnTo>
                    <a:pt x="554" y="545"/>
                  </a:lnTo>
                  <a:lnTo>
                    <a:pt x="552" y="547"/>
                  </a:lnTo>
                  <a:lnTo>
                    <a:pt x="552" y="548"/>
                  </a:lnTo>
                  <a:lnTo>
                    <a:pt x="550" y="550"/>
                  </a:lnTo>
                  <a:lnTo>
                    <a:pt x="549" y="550"/>
                  </a:lnTo>
                  <a:lnTo>
                    <a:pt x="547" y="552"/>
                  </a:lnTo>
                  <a:lnTo>
                    <a:pt x="545" y="553"/>
                  </a:lnTo>
                  <a:lnTo>
                    <a:pt x="542" y="555"/>
                  </a:lnTo>
                  <a:lnTo>
                    <a:pt x="527" y="555"/>
                  </a:lnTo>
                  <a:lnTo>
                    <a:pt x="526" y="555"/>
                  </a:lnTo>
                  <a:lnTo>
                    <a:pt x="524" y="557"/>
                  </a:lnTo>
                  <a:lnTo>
                    <a:pt x="524" y="557"/>
                  </a:lnTo>
                  <a:lnTo>
                    <a:pt x="523" y="558"/>
                  </a:lnTo>
                  <a:lnTo>
                    <a:pt x="521" y="560"/>
                  </a:lnTo>
                  <a:lnTo>
                    <a:pt x="519" y="562"/>
                  </a:lnTo>
                  <a:lnTo>
                    <a:pt x="518" y="563"/>
                  </a:lnTo>
                  <a:lnTo>
                    <a:pt x="516" y="566"/>
                  </a:lnTo>
                  <a:lnTo>
                    <a:pt x="514" y="568"/>
                  </a:lnTo>
                  <a:lnTo>
                    <a:pt x="513" y="570"/>
                  </a:lnTo>
                  <a:lnTo>
                    <a:pt x="513" y="571"/>
                  </a:lnTo>
                  <a:lnTo>
                    <a:pt x="511" y="573"/>
                  </a:lnTo>
                  <a:lnTo>
                    <a:pt x="511" y="573"/>
                  </a:lnTo>
                  <a:lnTo>
                    <a:pt x="509" y="575"/>
                  </a:lnTo>
                  <a:lnTo>
                    <a:pt x="508" y="575"/>
                  </a:lnTo>
                  <a:lnTo>
                    <a:pt x="505" y="576"/>
                  </a:lnTo>
                  <a:lnTo>
                    <a:pt x="501" y="578"/>
                  </a:lnTo>
                  <a:lnTo>
                    <a:pt x="500" y="580"/>
                  </a:lnTo>
                  <a:lnTo>
                    <a:pt x="498" y="581"/>
                  </a:lnTo>
                  <a:lnTo>
                    <a:pt x="498" y="583"/>
                  </a:lnTo>
                  <a:lnTo>
                    <a:pt x="496" y="583"/>
                  </a:lnTo>
                  <a:lnTo>
                    <a:pt x="495" y="584"/>
                  </a:lnTo>
                  <a:lnTo>
                    <a:pt x="495" y="586"/>
                  </a:lnTo>
                  <a:lnTo>
                    <a:pt x="493" y="586"/>
                  </a:lnTo>
                  <a:lnTo>
                    <a:pt x="493" y="589"/>
                  </a:lnTo>
                  <a:lnTo>
                    <a:pt x="493" y="591"/>
                  </a:lnTo>
                  <a:lnTo>
                    <a:pt x="493" y="594"/>
                  </a:lnTo>
                  <a:lnTo>
                    <a:pt x="493" y="598"/>
                  </a:lnTo>
                  <a:lnTo>
                    <a:pt x="493" y="601"/>
                  </a:lnTo>
                  <a:lnTo>
                    <a:pt x="495" y="606"/>
                  </a:lnTo>
                  <a:lnTo>
                    <a:pt x="495" y="607"/>
                  </a:lnTo>
                  <a:lnTo>
                    <a:pt x="496" y="611"/>
                  </a:lnTo>
                  <a:lnTo>
                    <a:pt x="496" y="614"/>
                  </a:lnTo>
                  <a:lnTo>
                    <a:pt x="496" y="617"/>
                  </a:lnTo>
                  <a:lnTo>
                    <a:pt x="496" y="620"/>
                  </a:lnTo>
                  <a:lnTo>
                    <a:pt x="496" y="624"/>
                  </a:lnTo>
                  <a:lnTo>
                    <a:pt x="496" y="627"/>
                  </a:lnTo>
                  <a:lnTo>
                    <a:pt x="496" y="629"/>
                  </a:lnTo>
                  <a:lnTo>
                    <a:pt x="495" y="630"/>
                  </a:lnTo>
                  <a:lnTo>
                    <a:pt x="493" y="632"/>
                  </a:lnTo>
                  <a:lnTo>
                    <a:pt x="491" y="634"/>
                  </a:lnTo>
                  <a:lnTo>
                    <a:pt x="490" y="635"/>
                  </a:lnTo>
                  <a:lnTo>
                    <a:pt x="488" y="635"/>
                  </a:lnTo>
                  <a:lnTo>
                    <a:pt x="487" y="637"/>
                  </a:lnTo>
                  <a:lnTo>
                    <a:pt x="485" y="637"/>
                  </a:lnTo>
                  <a:lnTo>
                    <a:pt x="483" y="637"/>
                  </a:lnTo>
                  <a:lnTo>
                    <a:pt x="482" y="638"/>
                  </a:lnTo>
                  <a:lnTo>
                    <a:pt x="480" y="640"/>
                  </a:lnTo>
                  <a:lnTo>
                    <a:pt x="478" y="643"/>
                  </a:lnTo>
                  <a:lnTo>
                    <a:pt x="478" y="645"/>
                  </a:lnTo>
                  <a:lnTo>
                    <a:pt x="478" y="647"/>
                  </a:lnTo>
                  <a:lnTo>
                    <a:pt x="478" y="648"/>
                  </a:lnTo>
                  <a:lnTo>
                    <a:pt x="477" y="650"/>
                  </a:lnTo>
                  <a:lnTo>
                    <a:pt x="477" y="653"/>
                  </a:lnTo>
                  <a:lnTo>
                    <a:pt x="475" y="655"/>
                  </a:lnTo>
                  <a:lnTo>
                    <a:pt x="473" y="656"/>
                  </a:lnTo>
                  <a:lnTo>
                    <a:pt x="472" y="660"/>
                  </a:lnTo>
                  <a:lnTo>
                    <a:pt x="470" y="661"/>
                  </a:lnTo>
                  <a:lnTo>
                    <a:pt x="469" y="663"/>
                  </a:lnTo>
                  <a:lnTo>
                    <a:pt x="469" y="666"/>
                  </a:lnTo>
                  <a:lnTo>
                    <a:pt x="467" y="668"/>
                  </a:lnTo>
                  <a:lnTo>
                    <a:pt x="465" y="671"/>
                  </a:lnTo>
                  <a:lnTo>
                    <a:pt x="464" y="673"/>
                  </a:lnTo>
                  <a:lnTo>
                    <a:pt x="464" y="674"/>
                  </a:lnTo>
                  <a:lnTo>
                    <a:pt x="460" y="676"/>
                  </a:lnTo>
                  <a:lnTo>
                    <a:pt x="457" y="678"/>
                  </a:lnTo>
                  <a:lnTo>
                    <a:pt x="455" y="678"/>
                  </a:lnTo>
                  <a:lnTo>
                    <a:pt x="455" y="676"/>
                  </a:lnTo>
                  <a:lnTo>
                    <a:pt x="454" y="674"/>
                  </a:lnTo>
                  <a:lnTo>
                    <a:pt x="455" y="673"/>
                  </a:lnTo>
                  <a:lnTo>
                    <a:pt x="455" y="671"/>
                  </a:lnTo>
                  <a:lnTo>
                    <a:pt x="457" y="668"/>
                  </a:lnTo>
                  <a:lnTo>
                    <a:pt x="457" y="666"/>
                  </a:lnTo>
                  <a:lnTo>
                    <a:pt x="459" y="666"/>
                  </a:lnTo>
                  <a:lnTo>
                    <a:pt x="457" y="665"/>
                  </a:lnTo>
                  <a:lnTo>
                    <a:pt x="455" y="665"/>
                  </a:lnTo>
                  <a:lnTo>
                    <a:pt x="455" y="665"/>
                  </a:lnTo>
                  <a:lnTo>
                    <a:pt x="454" y="665"/>
                  </a:lnTo>
                  <a:lnTo>
                    <a:pt x="452" y="666"/>
                  </a:lnTo>
                  <a:lnTo>
                    <a:pt x="449" y="668"/>
                  </a:lnTo>
                  <a:lnTo>
                    <a:pt x="447" y="670"/>
                  </a:lnTo>
                  <a:lnTo>
                    <a:pt x="446" y="673"/>
                  </a:lnTo>
                  <a:lnTo>
                    <a:pt x="446" y="674"/>
                  </a:lnTo>
                  <a:lnTo>
                    <a:pt x="446" y="676"/>
                  </a:lnTo>
                  <a:lnTo>
                    <a:pt x="444" y="678"/>
                  </a:lnTo>
                  <a:lnTo>
                    <a:pt x="444" y="679"/>
                  </a:lnTo>
                  <a:lnTo>
                    <a:pt x="444" y="683"/>
                  </a:lnTo>
                  <a:lnTo>
                    <a:pt x="444" y="686"/>
                  </a:lnTo>
                  <a:lnTo>
                    <a:pt x="444" y="689"/>
                  </a:lnTo>
                  <a:lnTo>
                    <a:pt x="444" y="691"/>
                  </a:lnTo>
                  <a:lnTo>
                    <a:pt x="442" y="691"/>
                  </a:lnTo>
                  <a:lnTo>
                    <a:pt x="442" y="692"/>
                  </a:lnTo>
                  <a:lnTo>
                    <a:pt x="441" y="694"/>
                  </a:lnTo>
                  <a:lnTo>
                    <a:pt x="437" y="696"/>
                  </a:lnTo>
                  <a:lnTo>
                    <a:pt x="436" y="699"/>
                  </a:lnTo>
                  <a:lnTo>
                    <a:pt x="436" y="702"/>
                  </a:lnTo>
                  <a:lnTo>
                    <a:pt x="436" y="706"/>
                  </a:lnTo>
                  <a:lnTo>
                    <a:pt x="436" y="707"/>
                  </a:lnTo>
                  <a:lnTo>
                    <a:pt x="434" y="709"/>
                  </a:lnTo>
                  <a:lnTo>
                    <a:pt x="433" y="710"/>
                  </a:lnTo>
                  <a:lnTo>
                    <a:pt x="431" y="712"/>
                  </a:lnTo>
                  <a:lnTo>
                    <a:pt x="429" y="714"/>
                  </a:lnTo>
                  <a:lnTo>
                    <a:pt x="428" y="714"/>
                  </a:lnTo>
                  <a:lnTo>
                    <a:pt x="426" y="714"/>
                  </a:lnTo>
                  <a:lnTo>
                    <a:pt x="424" y="715"/>
                  </a:lnTo>
                  <a:lnTo>
                    <a:pt x="423" y="717"/>
                  </a:lnTo>
                  <a:lnTo>
                    <a:pt x="421" y="720"/>
                  </a:lnTo>
                  <a:lnTo>
                    <a:pt x="419" y="724"/>
                  </a:lnTo>
                  <a:lnTo>
                    <a:pt x="418" y="727"/>
                  </a:lnTo>
                  <a:lnTo>
                    <a:pt x="418" y="728"/>
                  </a:lnTo>
                  <a:lnTo>
                    <a:pt x="416" y="730"/>
                  </a:lnTo>
                  <a:lnTo>
                    <a:pt x="415" y="730"/>
                  </a:lnTo>
                  <a:lnTo>
                    <a:pt x="413" y="730"/>
                  </a:lnTo>
                  <a:lnTo>
                    <a:pt x="411" y="732"/>
                  </a:lnTo>
                  <a:lnTo>
                    <a:pt x="410" y="733"/>
                  </a:lnTo>
                  <a:lnTo>
                    <a:pt x="406" y="733"/>
                  </a:lnTo>
                  <a:lnTo>
                    <a:pt x="403" y="733"/>
                  </a:lnTo>
                  <a:lnTo>
                    <a:pt x="400" y="733"/>
                  </a:lnTo>
                  <a:lnTo>
                    <a:pt x="397" y="733"/>
                  </a:lnTo>
                  <a:lnTo>
                    <a:pt x="397" y="733"/>
                  </a:lnTo>
                  <a:lnTo>
                    <a:pt x="395" y="735"/>
                  </a:lnTo>
                  <a:lnTo>
                    <a:pt x="393" y="737"/>
                  </a:lnTo>
                  <a:lnTo>
                    <a:pt x="390" y="737"/>
                  </a:lnTo>
                  <a:lnTo>
                    <a:pt x="387" y="737"/>
                  </a:lnTo>
                  <a:lnTo>
                    <a:pt x="385" y="735"/>
                  </a:lnTo>
                  <a:lnTo>
                    <a:pt x="382" y="735"/>
                  </a:lnTo>
                  <a:lnTo>
                    <a:pt x="380" y="735"/>
                  </a:lnTo>
                  <a:lnTo>
                    <a:pt x="379" y="735"/>
                  </a:lnTo>
                  <a:lnTo>
                    <a:pt x="377" y="733"/>
                  </a:lnTo>
                  <a:lnTo>
                    <a:pt x="375" y="733"/>
                  </a:lnTo>
                  <a:lnTo>
                    <a:pt x="375" y="732"/>
                  </a:lnTo>
                  <a:lnTo>
                    <a:pt x="372" y="730"/>
                  </a:lnTo>
                  <a:lnTo>
                    <a:pt x="370" y="728"/>
                  </a:lnTo>
                  <a:lnTo>
                    <a:pt x="369" y="728"/>
                  </a:lnTo>
                  <a:lnTo>
                    <a:pt x="365" y="727"/>
                  </a:lnTo>
                  <a:lnTo>
                    <a:pt x="362" y="727"/>
                  </a:lnTo>
                  <a:lnTo>
                    <a:pt x="349" y="727"/>
                  </a:lnTo>
                  <a:lnTo>
                    <a:pt x="349" y="728"/>
                  </a:lnTo>
                  <a:lnTo>
                    <a:pt x="349" y="728"/>
                  </a:lnTo>
                  <a:lnTo>
                    <a:pt x="351" y="732"/>
                  </a:lnTo>
                  <a:lnTo>
                    <a:pt x="352" y="733"/>
                  </a:lnTo>
                  <a:lnTo>
                    <a:pt x="354" y="733"/>
                  </a:lnTo>
                  <a:lnTo>
                    <a:pt x="354" y="733"/>
                  </a:lnTo>
                  <a:lnTo>
                    <a:pt x="357" y="737"/>
                  </a:lnTo>
                  <a:lnTo>
                    <a:pt x="361" y="740"/>
                  </a:lnTo>
                  <a:lnTo>
                    <a:pt x="362" y="740"/>
                  </a:lnTo>
                  <a:lnTo>
                    <a:pt x="365" y="742"/>
                  </a:lnTo>
                  <a:lnTo>
                    <a:pt x="365" y="743"/>
                  </a:lnTo>
                  <a:lnTo>
                    <a:pt x="367" y="743"/>
                  </a:lnTo>
                  <a:lnTo>
                    <a:pt x="367" y="745"/>
                  </a:lnTo>
                  <a:lnTo>
                    <a:pt x="369" y="748"/>
                  </a:lnTo>
                  <a:lnTo>
                    <a:pt x="369" y="756"/>
                  </a:lnTo>
                  <a:lnTo>
                    <a:pt x="370" y="758"/>
                  </a:lnTo>
                  <a:lnTo>
                    <a:pt x="372" y="758"/>
                  </a:lnTo>
                  <a:lnTo>
                    <a:pt x="375" y="758"/>
                  </a:lnTo>
                  <a:lnTo>
                    <a:pt x="375" y="768"/>
                  </a:lnTo>
                  <a:lnTo>
                    <a:pt x="374" y="769"/>
                  </a:lnTo>
                  <a:lnTo>
                    <a:pt x="374" y="769"/>
                  </a:lnTo>
                  <a:lnTo>
                    <a:pt x="372" y="773"/>
                  </a:lnTo>
                  <a:lnTo>
                    <a:pt x="370" y="774"/>
                  </a:lnTo>
                  <a:lnTo>
                    <a:pt x="369" y="776"/>
                  </a:lnTo>
                  <a:lnTo>
                    <a:pt x="369" y="778"/>
                  </a:lnTo>
                  <a:lnTo>
                    <a:pt x="367" y="779"/>
                  </a:lnTo>
                  <a:lnTo>
                    <a:pt x="364" y="781"/>
                  </a:lnTo>
                  <a:lnTo>
                    <a:pt x="361" y="784"/>
                  </a:lnTo>
                  <a:lnTo>
                    <a:pt x="359" y="784"/>
                  </a:lnTo>
                  <a:lnTo>
                    <a:pt x="357" y="786"/>
                  </a:lnTo>
                  <a:lnTo>
                    <a:pt x="354" y="789"/>
                  </a:lnTo>
                  <a:lnTo>
                    <a:pt x="352" y="792"/>
                  </a:lnTo>
                  <a:lnTo>
                    <a:pt x="352" y="794"/>
                  </a:lnTo>
                  <a:lnTo>
                    <a:pt x="351" y="796"/>
                  </a:lnTo>
                  <a:lnTo>
                    <a:pt x="351" y="797"/>
                  </a:lnTo>
                  <a:lnTo>
                    <a:pt x="349" y="799"/>
                  </a:lnTo>
                  <a:lnTo>
                    <a:pt x="349" y="800"/>
                  </a:lnTo>
                  <a:lnTo>
                    <a:pt x="349" y="802"/>
                  </a:lnTo>
                  <a:lnTo>
                    <a:pt x="347" y="802"/>
                  </a:lnTo>
                  <a:lnTo>
                    <a:pt x="347" y="804"/>
                  </a:lnTo>
                  <a:lnTo>
                    <a:pt x="346" y="804"/>
                  </a:lnTo>
                  <a:lnTo>
                    <a:pt x="344" y="804"/>
                  </a:lnTo>
                  <a:lnTo>
                    <a:pt x="341" y="802"/>
                  </a:lnTo>
                  <a:lnTo>
                    <a:pt x="339" y="802"/>
                  </a:lnTo>
                  <a:lnTo>
                    <a:pt x="324" y="802"/>
                  </a:lnTo>
                  <a:lnTo>
                    <a:pt x="321" y="802"/>
                  </a:lnTo>
                  <a:lnTo>
                    <a:pt x="320" y="804"/>
                  </a:lnTo>
                  <a:lnTo>
                    <a:pt x="318" y="804"/>
                  </a:lnTo>
                  <a:lnTo>
                    <a:pt x="315" y="805"/>
                  </a:lnTo>
                  <a:lnTo>
                    <a:pt x="311" y="805"/>
                  </a:lnTo>
                  <a:lnTo>
                    <a:pt x="305" y="805"/>
                  </a:lnTo>
                  <a:lnTo>
                    <a:pt x="303" y="805"/>
                  </a:lnTo>
                  <a:lnTo>
                    <a:pt x="302" y="805"/>
                  </a:lnTo>
                  <a:lnTo>
                    <a:pt x="287" y="805"/>
                  </a:lnTo>
                  <a:lnTo>
                    <a:pt x="287" y="814"/>
                  </a:lnTo>
                  <a:lnTo>
                    <a:pt x="287" y="814"/>
                  </a:lnTo>
                  <a:lnTo>
                    <a:pt x="287" y="815"/>
                  </a:lnTo>
                  <a:lnTo>
                    <a:pt x="288" y="818"/>
                  </a:lnTo>
                  <a:lnTo>
                    <a:pt x="290" y="822"/>
                  </a:lnTo>
                  <a:lnTo>
                    <a:pt x="290" y="825"/>
                  </a:lnTo>
                  <a:lnTo>
                    <a:pt x="290" y="827"/>
                  </a:lnTo>
                  <a:lnTo>
                    <a:pt x="290" y="828"/>
                  </a:lnTo>
                  <a:lnTo>
                    <a:pt x="288" y="828"/>
                  </a:lnTo>
                  <a:lnTo>
                    <a:pt x="288" y="830"/>
                  </a:lnTo>
                  <a:lnTo>
                    <a:pt x="287" y="830"/>
                  </a:lnTo>
                  <a:lnTo>
                    <a:pt x="285" y="833"/>
                  </a:lnTo>
                  <a:lnTo>
                    <a:pt x="285" y="840"/>
                  </a:lnTo>
                  <a:lnTo>
                    <a:pt x="285" y="840"/>
                  </a:lnTo>
                  <a:lnTo>
                    <a:pt x="287" y="841"/>
                  </a:lnTo>
                  <a:lnTo>
                    <a:pt x="287" y="843"/>
                  </a:lnTo>
                  <a:lnTo>
                    <a:pt x="287" y="843"/>
                  </a:lnTo>
                  <a:lnTo>
                    <a:pt x="287" y="845"/>
                  </a:lnTo>
                  <a:lnTo>
                    <a:pt x="285" y="846"/>
                  </a:lnTo>
                  <a:lnTo>
                    <a:pt x="267" y="846"/>
                  </a:lnTo>
                  <a:lnTo>
                    <a:pt x="264" y="845"/>
                  </a:lnTo>
                  <a:lnTo>
                    <a:pt x="264" y="843"/>
                  </a:lnTo>
                  <a:lnTo>
                    <a:pt x="262" y="843"/>
                  </a:lnTo>
                  <a:lnTo>
                    <a:pt x="261" y="841"/>
                  </a:lnTo>
                  <a:lnTo>
                    <a:pt x="257" y="840"/>
                  </a:lnTo>
                  <a:lnTo>
                    <a:pt x="256" y="838"/>
                  </a:lnTo>
                  <a:lnTo>
                    <a:pt x="254" y="838"/>
                  </a:lnTo>
                  <a:lnTo>
                    <a:pt x="248" y="838"/>
                  </a:lnTo>
                  <a:lnTo>
                    <a:pt x="248" y="848"/>
                  </a:lnTo>
                  <a:lnTo>
                    <a:pt x="249" y="850"/>
                  </a:lnTo>
                  <a:lnTo>
                    <a:pt x="249" y="851"/>
                  </a:lnTo>
                  <a:lnTo>
                    <a:pt x="249" y="854"/>
                  </a:lnTo>
                  <a:lnTo>
                    <a:pt x="249" y="858"/>
                  </a:lnTo>
                  <a:lnTo>
                    <a:pt x="249" y="861"/>
                  </a:lnTo>
                  <a:lnTo>
                    <a:pt x="249" y="864"/>
                  </a:lnTo>
                  <a:lnTo>
                    <a:pt x="251" y="864"/>
                  </a:lnTo>
                  <a:lnTo>
                    <a:pt x="252" y="864"/>
                  </a:lnTo>
                  <a:lnTo>
                    <a:pt x="254" y="864"/>
                  </a:lnTo>
                  <a:lnTo>
                    <a:pt x="256" y="866"/>
                  </a:lnTo>
                  <a:lnTo>
                    <a:pt x="257" y="866"/>
                  </a:lnTo>
                  <a:lnTo>
                    <a:pt x="259" y="866"/>
                  </a:lnTo>
                  <a:lnTo>
                    <a:pt x="259" y="864"/>
                  </a:lnTo>
                  <a:lnTo>
                    <a:pt x="261" y="864"/>
                  </a:lnTo>
                  <a:lnTo>
                    <a:pt x="262" y="863"/>
                  </a:lnTo>
                  <a:lnTo>
                    <a:pt x="264" y="861"/>
                  </a:lnTo>
                  <a:lnTo>
                    <a:pt x="266" y="861"/>
                  </a:lnTo>
                  <a:lnTo>
                    <a:pt x="267" y="861"/>
                  </a:lnTo>
                  <a:lnTo>
                    <a:pt x="269" y="863"/>
                  </a:lnTo>
                  <a:lnTo>
                    <a:pt x="269" y="864"/>
                  </a:lnTo>
                  <a:lnTo>
                    <a:pt x="269" y="871"/>
                  </a:lnTo>
                  <a:lnTo>
                    <a:pt x="269" y="872"/>
                  </a:lnTo>
                  <a:lnTo>
                    <a:pt x="267" y="874"/>
                  </a:lnTo>
                  <a:lnTo>
                    <a:pt x="264" y="874"/>
                  </a:lnTo>
                  <a:lnTo>
                    <a:pt x="262" y="876"/>
                  </a:lnTo>
                  <a:lnTo>
                    <a:pt x="259" y="874"/>
                  </a:lnTo>
                  <a:lnTo>
                    <a:pt x="257" y="874"/>
                  </a:lnTo>
                  <a:lnTo>
                    <a:pt x="254" y="874"/>
                  </a:lnTo>
                  <a:lnTo>
                    <a:pt x="252" y="874"/>
                  </a:lnTo>
                  <a:lnTo>
                    <a:pt x="251" y="876"/>
                  </a:lnTo>
                  <a:lnTo>
                    <a:pt x="251" y="877"/>
                  </a:lnTo>
                  <a:lnTo>
                    <a:pt x="251" y="879"/>
                  </a:lnTo>
                  <a:lnTo>
                    <a:pt x="249" y="881"/>
                  </a:lnTo>
                  <a:lnTo>
                    <a:pt x="251" y="881"/>
                  </a:lnTo>
                  <a:lnTo>
                    <a:pt x="251" y="882"/>
                  </a:lnTo>
                  <a:lnTo>
                    <a:pt x="251" y="886"/>
                  </a:lnTo>
                  <a:lnTo>
                    <a:pt x="249" y="887"/>
                  </a:lnTo>
                  <a:lnTo>
                    <a:pt x="249" y="889"/>
                  </a:lnTo>
                  <a:lnTo>
                    <a:pt x="248" y="892"/>
                  </a:lnTo>
                  <a:lnTo>
                    <a:pt x="246" y="895"/>
                  </a:lnTo>
                  <a:lnTo>
                    <a:pt x="244" y="897"/>
                  </a:lnTo>
                  <a:lnTo>
                    <a:pt x="243" y="899"/>
                  </a:lnTo>
                  <a:lnTo>
                    <a:pt x="243" y="899"/>
                  </a:lnTo>
                  <a:lnTo>
                    <a:pt x="243" y="900"/>
                  </a:lnTo>
                  <a:lnTo>
                    <a:pt x="243" y="918"/>
                  </a:lnTo>
                  <a:lnTo>
                    <a:pt x="223" y="918"/>
                  </a:lnTo>
                  <a:lnTo>
                    <a:pt x="220" y="920"/>
                  </a:lnTo>
                  <a:lnTo>
                    <a:pt x="216" y="922"/>
                  </a:lnTo>
                  <a:lnTo>
                    <a:pt x="213" y="923"/>
                  </a:lnTo>
                  <a:lnTo>
                    <a:pt x="212" y="925"/>
                  </a:lnTo>
                  <a:lnTo>
                    <a:pt x="210" y="927"/>
                  </a:lnTo>
                  <a:lnTo>
                    <a:pt x="210" y="928"/>
                  </a:lnTo>
                  <a:lnTo>
                    <a:pt x="208" y="930"/>
                  </a:lnTo>
                  <a:lnTo>
                    <a:pt x="208" y="933"/>
                  </a:lnTo>
                  <a:lnTo>
                    <a:pt x="210" y="936"/>
                  </a:lnTo>
                  <a:lnTo>
                    <a:pt x="210" y="940"/>
                  </a:lnTo>
                  <a:lnTo>
                    <a:pt x="212" y="941"/>
                  </a:lnTo>
                  <a:lnTo>
                    <a:pt x="212" y="943"/>
                  </a:lnTo>
                  <a:lnTo>
                    <a:pt x="213" y="945"/>
                  </a:lnTo>
                  <a:lnTo>
                    <a:pt x="215" y="946"/>
                  </a:lnTo>
                  <a:lnTo>
                    <a:pt x="216" y="948"/>
                  </a:lnTo>
                  <a:lnTo>
                    <a:pt x="218" y="948"/>
                  </a:lnTo>
                  <a:lnTo>
                    <a:pt x="220" y="949"/>
                  </a:lnTo>
                  <a:lnTo>
                    <a:pt x="221" y="949"/>
                  </a:lnTo>
                  <a:lnTo>
                    <a:pt x="223" y="951"/>
                  </a:lnTo>
                  <a:lnTo>
                    <a:pt x="225" y="953"/>
                  </a:lnTo>
                  <a:lnTo>
                    <a:pt x="225" y="953"/>
                  </a:lnTo>
                  <a:lnTo>
                    <a:pt x="225" y="954"/>
                  </a:lnTo>
                  <a:lnTo>
                    <a:pt x="226" y="956"/>
                  </a:lnTo>
                  <a:lnTo>
                    <a:pt x="228" y="958"/>
                  </a:lnTo>
                  <a:lnTo>
                    <a:pt x="231" y="958"/>
                  </a:lnTo>
                  <a:lnTo>
                    <a:pt x="233" y="958"/>
                  </a:lnTo>
                  <a:lnTo>
                    <a:pt x="236" y="958"/>
                  </a:lnTo>
                  <a:lnTo>
                    <a:pt x="238" y="958"/>
                  </a:lnTo>
                  <a:lnTo>
                    <a:pt x="241" y="958"/>
                  </a:lnTo>
                  <a:lnTo>
                    <a:pt x="241" y="964"/>
                  </a:lnTo>
                  <a:lnTo>
                    <a:pt x="239" y="966"/>
                  </a:lnTo>
                  <a:lnTo>
                    <a:pt x="239" y="966"/>
                  </a:lnTo>
                  <a:lnTo>
                    <a:pt x="239" y="967"/>
                  </a:lnTo>
                  <a:lnTo>
                    <a:pt x="238" y="967"/>
                  </a:lnTo>
                  <a:lnTo>
                    <a:pt x="236" y="967"/>
                  </a:lnTo>
                  <a:lnTo>
                    <a:pt x="234" y="969"/>
                  </a:lnTo>
                  <a:lnTo>
                    <a:pt x="233" y="969"/>
                  </a:lnTo>
                  <a:lnTo>
                    <a:pt x="231" y="971"/>
                  </a:lnTo>
                  <a:lnTo>
                    <a:pt x="230" y="971"/>
                  </a:lnTo>
                  <a:lnTo>
                    <a:pt x="228" y="974"/>
                  </a:lnTo>
                  <a:lnTo>
                    <a:pt x="226" y="977"/>
                  </a:lnTo>
                  <a:lnTo>
                    <a:pt x="225" y="982"/>
                  </a:lnTo>
                  <a:lnTo>
                    <a:pt x="223" y="985"/>
                  </a:lnTo>
                  <a:lnTo>
                    <a:pt x="221" y="990"/>
                  </a:lnTo>
                  <a:lnTo>
                    <a:pt x="220" y="992"/>
                  </a:lnTo>
                  <a:lnTo>
                    <a:pt x="218" y="994"/>
                  </a:lnTo>
                  <a:lnTo>
                    <a:pt x="215" y="994"/>
                  </a:lnTo>
                  <a:lnTo>
                    <a:pt x="212" y="994"/>
                  </a:lnTo>
                  <a:lnTo>
                    <a:pt x="210" y="994"/>
                  </a:lnTo>
                  <a:lnTo>
                    <a:pt x="208" y="995"/>
                  </a:lnTo>
                  <a:lnTo>
                    <a:pt x="208" y="997"/>
                  </a:lnTo>
                  <a:lnTo>
                    <a:pt x="207" y="999"/>
                  </a:lnTo>
                  <a:lnTo>
                    <a:pt x="207" y="1000"/>
                  </a:lnTo>
                  <a:lnTo>
                    <a:pt x="207" y="1003"/>
                  </a:lnTo>
                  <a:lnTo>
                    <a:pt x="207" y="1005"/>
                  </a:lnTo>
                  <a:lnTo>
                    <a:pt x="207" y="1007"/>
                  </a:lnTo>
                  <a:lnTo>
                    <a:pt x="207" y="1010"/>
                  </a:lnTo>
                  <a:lnTo>
                    <a:pt x="207" y="1013"/>
                  </a:lnTo>
                  <a:lnTo>
                    <a:pt x="190" y="1013"/>
                  </a:lnTo>
                  <a:lnTo>
                    <a:pt x="190" y="1017"/>
                  </a:lnTo>
                  <a:lnTo>
                    <a:pt x="190" y="1020"/>
                  </a:lnTo>
                  <a:lnTo>
                    <a:pt x="190" y="1030"/>
                  </a:lnTo>
                  <a:lnTo>
                    <a:pt x="190" y="1031"/>
                  </a:lnTo>
                  <a:lnTo>
                    <a:pt x="192" y="1033"/>
                  </a:lnTo>
                  <a:lnTo>
                    <a:pt x="192" y="1036"/>
                  </a:lnTo>
                  <a:lnTo>
                    <a:pt x="192" y="1038"/>
                  </a:lnTo>
                  <a:lnTo>
                    <a:pt x="190" y="1039"/>
                  </a:lnTo>
                  <a:lnTo>
                    <a:pt x="190" y="1041"/>
                  </a:lnTo>
                  <a:lnTo>
                    <a:pt x="190" y="1043"/>
                  </a:lnTo>
                  <a:lnTo>
                    <a:pt x="192" y="1043"/>
                  </a:lnTo>
                  <a:lnTo>
                    <a:pt x="194" y="1044"/>
                  </a:lnTo>
                  <a:lnTo>
                    <a:pt x="194" y="1044"/>
                  </a:lnTo>
                  <a:lnTo>
                    <a:pt x="195" y="1046"/>
                  </a:lnTo>
                  <a:lnTo>
                    <a:pt x="195" y="1048"/>
                  </a:lnTo>
                  <a:lnTo>
                    <a:pt x="197" y="1049"/>
                  </a:lnTo>
                  <a:lnTo>
                    <a:pt x="197" y="1051"/>
                  </a:lnTo>
                  <a:lnTo>
                    <a:pt x="197" y="1054"/>
                  </a:lnTo>
                  <a:lnTo>
                    <a:pt x="197" y="1057"/>
                  </a:lnTo>
                  <a:lnTo>
                    <a:pt x="197" y="1059"/>
                  </a:lnTo>
                  <a:lnTo>
                    <a:pt x="198" y="1061"/>
                  </a:lnTo>
                  <a:lnTo>
                    <a:pt x="198" y="1067"/>
                  </a:lnTo>
                  <a:lnTo>
                    <a:pt x="198" y="1069"/>
                  </a:lnTo>
                  <a:lnTo>
                    <a:pt x="200" y="1071"/>
                  </a:lnTo>
                  <a:lnTo>
                    <a:pt x="200" y="1071"/>
                  </a:lnTo>
                  <a:lnTo>
                    <a:pt x="202" y="1072"/>
                  </a:lnTo>
                  <a:lnTo>
                    <a:pt x="203" y="1072"/>
                  </a:lnTo>
                  <a:lnTo>
                    <a:pt x="203" y="1074"/>
                  </a:lnTo>
                  <a:lnTo>
                    <a:pt x="203" y="1075"/>
                  </a:lnTo>
                  <a:lnTo>
                    <a:pt x="203" y="1079"/>
                  </a:lnTo>
                  <a:lnTo>
                    <a:pt x="203" y="1082"/>
                  </a:lnTo>
                  <a:lnTo>
                    <a:pt x="205" y="1085"/>
                  </a:lnTo>
                  <a:lnTo>
                    <a:pt x="205" y="1087"/>
                  </a:lnTo>
                  <a:lnTo>
                    <a:pt x="205" y="1089"/>
                  </a:lnTo>
                  <a:lnTo>
                    <a:pt x="207" y="1090"/>
                  </a:lnTo>
                  <a:lnTo>
                    <a:pt x="208" y="1092"/>
                  </a:lnTo>
                  <a:lnTo>
                    <a:pt x="210" y="1092"/>
                  </a:lnTo>
                  <a:lnTo>
                    <a:pt x="212" y="1092"/>
                  </a:lnTo>
                  <a:lnTo>
                    <a:pt x="215" y="1092"/>
                  </a:lnTo>
                  <a:lnTo>
                    <a:pt x="218" y="1092"/>
                  </a:lnTo>
                  <a:lnTo>
                    <a:pt x="218" y="1098"/>
                  </a:lnTo>
                  <a:lnTo>
                    <a:pt x="220" y="1098"/>
                  </a:lnTo>
                  <a:lnTo>
                    <a:pt x="221" y="1100"/>
                  </a:lnTo>
                  <a:lnTo>
                    <a:pt x="225" y="1100"/>
                  </a:lnTo>
                  <a:lnTo>
                    <a:pt x="228" y="1100"/>
                  </a:lnTo>
                  <a:lnTo>
                    <a:pt x="230" y="1100"/>
                  </a:lnTo>
                  <a:lnTo>
                    <a:pt x="231" y="1100"/>
                  </a:lnTo>
                  <a:lnTo>
                    <a:pt x="233" y="1100"/>
                  </a:lnTo>
                  <a:lnTo>
                    <a:pt x="234" y="1100"/>
                  </a:lnTo>
                  <a:lnTo>
                    <a:pt x="236" y="1102"/>
                  </a:lnTo>
                  <a:lnTo>
                    <a:pt x="238" y="1102"/>
                  </a:lnTo>
                  <a:lnTo>
                    <a:pt x="241" y="1103"/>
                  </a:lnTo>
                  <a:lnTo>
                    <a:pt x="243" y="1103"/>
                  </a:lnTo>
                  <a:lnTo>
                    <a:pt x="244" y="1103"/>
                  </a:lnTo>
                  <a:lnTo>
                    <a:pt x="246" y="1105"/>
                  </a:lnTo>
                  <a:lnTo>
                    <a:pt x="246" y="1107"/>
                  </a:lnTo>
                  <a:lnTo>
                    <a:pt x="246" y="1110"/>
                  </a:lnTo>
                  <a:lnTo>
                    <a:pt x="243" y="1110"/>
                  </a:lnTo>
                  <a:lnTo>
                    <a:pt x="239" y="1110"/>
                  </a:lnTo>
                  <a:lnTo>
                    <a:pt x="238" y="1110"/>
                  </a:lnTo>
                  <a:lnTo>
                    <a:pt x="236" y="1108"/>
                  </a:lnTo>
                  <a:lnTo>
                    <a:pt x="234" y="1110"/>
                  </a:lnTo>
                  <a:lnTo>
                    <a:pt x="233" y="1110"/>
                  </a:lnTo>
                  <a:lnTo>
                    <a:pt x="231" y="1111"/>
                  </a:lnTo>
                  <a:lnTo>
                    <a:pt x="231" y="1113"/>
                  </a:lnTo>
                  <a:lnTo>
                    <a:pt x="231" y="1115"/>
                  </a:lnTo>
                  <a:lnTo>
                    <a:pt x="231" y="1115"/>
                  </a:lnTo>
                  <a:lnTo>
                    <a:pt x="230" y="1116"/>
                  </a:lnTo>
                  <a:lnTo>
                    <a:pt x="230" y="1116"/>
                  </a:lnTo>
                  <a:lnTo>
                    <a:pt x="228" y="1118"/>
                  </a:lnTo>
                  <a:lnTo>
                    <a:pt x="226" y="1116"/>
                  </a:lnTo>
                  <a:lnTo>
                    <a:pt x="226" y="1116"/>
                  </a:lnTo>
                  <a:lnTo>
                    <a:pt x="225" y="1116"/>
                  </a:lnTo>
                  <a:lnTo>
                    <a:pt x="200" y="1116"/>
                  </a:lnTo>
                  <a:lnTo>
                    <a:pt x="197" y="1116"/>
                  </a:lnTo>
                  <a:lnTo>
                    <a:pt x="195" y="1115"/>
                  </a:lnTo>
                  <a:lnTo>
                    <a:pt x="195" y="1115"/>
                  </a:lnTo>
                  <a:lnTo>
                    <a:pt x="194" y="1113"/>
                  </a:lnTo>
                  <a:lnTo>
                    <a:pt x="192" y="1113"/>
                  </a:lnTo>
                  <a:lnTo>
                    <a:pt x="189" y="1113"/>
                  </a:lnTo>
                  <a:lnTo>
                    <a:pt x="185" y="1113"/>
                  </a:lnTo>
                  <a:lnTo>
                    <a:pt x="184" y="1113"/>
                  </a:lnTo>
                  <a:lnTo>
                    <a:pt x="182" y="1111"/>
                  </a:lnTo>
                  <a:lnTo>
                    <a:pt x="180" y="1110"/>
                  </a:lnTo>
                  <a:lnTo>
                    <a:pt x="177" y="1110"/>
                  </a:lnTo>
                  <a:lnTo>
                    <a:pt x="174" y="1108"/>
                  </a:lnTo>
                  <a:lnTo>
                    <a:pt x="172" y="1108"/>
                  </a:lnTo>
                  <a:lnTo>
                    <a:pt x="171" y="1107"/>
                  </a:lnTo>
                  <a:lnTo>
                    <a:pt x="167" y="1108"/>
                  </a:lnTo>
                  <a:lnTo>
                    <a:pt x="164" y="1107"/>
                  </a:lnTo>
                  <a:lnTo>
                    <a:pt x="162" y="1107"/>
                  </a:lnTo>
                  <a:lnTo>
                    <a:pt x="161" y="1103"/>
                  </a:lnTo>
                  <a:lnTo>
                    <a:pt x="159" y="1102"/>
                  </a:lnTo>
                  <a:lnTo>
                    <a:pt x="159" y="1100"/>
                  </a:lnTo>
                  <a:lnTo>
                    <a:pt x="159" y="1100"/>
                  </a:lnTo>
                  <a:lnTo>
                    <a:pt x="159" y="1098"/>
                  </a:lnTo>
                  <a:lnTo>
                    <a:pt x="158" y="1098"/>
                  </a:lnTo>
                  <a:lnTo>
                    <a:pt x="156" y="1098"/>
                  </a:lnTo>
                  <a:lnTo>
                    <a:pt x="154" y="1098"/>
                  </a:lnTo>
                  <a:lnTo>
                    <a:pt x="153" y="1098"/>
                  </a:lnTo>
                  <a:lnTo>
                    <a:pt x="149" y="1097"/>
                  </a:lnTo>
                  <a:lnTo>
                    <a:pt x="146" y="1097"/>
                  </a:lnTo>
                  <a:lnTo>
                    <a:pt x="146" y="1092"/>
                  </a:lnTo>
                  <a:lnTo>
                    <a:pt x="146" y="1090"/>
                  </a:lnTo>
                  <a:lnTo>
                    <a:pt x="146" y="1089"/>
                  </a:lnTo>
                  <a:lnTo>
                    <a:pt x="144" y="1089"/>
                  </a:lnTo>
                  <a:lnTo>
                    <a:pt x="144" y="1087"/>
                  </a:lnTo>
                  <a:lnTo>
                    <a:pt x="143" y="1087"/>
                  </a:lnTo>
                  <a:lnTo>
                    <a:pt x="141" y="1087"/>
                  </a:lnTo>
                  <a:lnTo>
                    <a:pt x="140" y="1085"/>
                  </a:lnTo>
                  <a:lnTo>
                    <a:pt x="140" y="1085"/>
                  </a:lnTo>
                  <a:lnTo>
                    <a:pt x="138" y="1084"/>
                  </a:lnTo>
                  <a:lnTo>
                    <a:pt x="138" y="1082"/>
                  </a:lnTo>
                  <a:lnTo>
                    <a:pt x="138" y="1080"/>
                  </a:lnTo>
                  <a:lnTo>
                    <a:pt x="138" y="1079"/>
                  </a:lnTo>
                  <a:lnTo>
                    <a:pt x="136" y="1077"/>
                  </a:lnTo>
                  <a:lnTo>
                    <a:pt x="135" y="1077"/>
                  </a:lnTo>
                  <a:lnTo>
                    <a:pt x="131" y="1075"/>
                  </a:lnTo>
                  <a:lnTo>
                    <a:pt x="128" y="1074"/>
                  </a:lnTo>
                  <a:lnTo>
                    <a:pt x="125" y="1072"/>
                  </a:lnTo>
                  <a:lnTo>
                    <a:pt x="123" y="1072"/>
                  </a:lnTo>
                  <a:lnTo>
                    <a:pt x="122" y="1071"/>
                  </a:lnTo>
                  <a:lnTo>
                    <a:pt x="122" y="1069"/>
                  </a:lnTo>
                  <a:lnTo>
                    <a:pt x="123" y="1067"/>
                  </a:lnTo>
                  <a:lnTo>
                    <a:pt x="122" y="1066"/>
                  </a:lnTo>
                  <a:lnTo>
                    <a:pt x="122" y="1064"/>
                  </a:lnTo>
                  <a:lnTo>
                    <a:pt x="122" y="1062"/>
                  </a:lnTo>
                  <a:lnTo>
                    <a:pt x="120" y="1062"/>
                  </a:lnTo>
                  <a:lnTo>
                    <a:pt x="118" y="1061"/>
                  </a:lnTo>
                  <a:lnTo>
                    <a:pt x="117" y="1057"/>
                  </a:lnTo>
                  <a:lnTo>
                    <a:pt x="120" y="1056"/>
                  </a:lnTo>
                  <a:lnTo>
                    <a:pt x="120" y="1054"/>
                  </a:lnTo>
                  <a:lnTo>
                    <a:pt x="120" y="1054"/>
                  </a:lnTo>
                  <a:lnTo>
                    <a:pt x="120" y="1053"/>
                  </a:lnTo>
                  <a:lnTo>
                    <a:pt x="118" y="1053"/>
                  </a:lnTo>
                  <a:lnTo>
                    <a:pt x="117" y="1053"/>
                  </a:lnTo>
                  <a:lnTo>
                    <a:pt x="115" y="1053"/>
                  </a:lnTo>
                  <a:lnTo>
                    <a:pt x="113" y="1053"/>
                  </a:lnTo>
                  <a:lnTo>
                    <a:pt x="112" y="1051"/>
                  </a:lnTo>
                  <a:lnTo>
                    <a:pt x="108" y="1049"/>
                  </a:lnTo>
                  <a:lnTo>
                    <a:pt x="107" y="1048"/>
                  </a:lnTo>
                  <a:lnTo>
                    <a:pt x="110" y="1046"/>
                  </a:lnTo>
                  <a:lnTo>
                    <a:pt x="113" y="1044"/>
                  </a:lnTo>
                  <a:lnTo>
                    <a:pt x="115" y="1043"/>
                  </a:lnTo>
                  <a:lnTo>
                    <a:pt x="115" y="1041"/>
                  </a:lnTo>
                  <a:lnTo>
                    <a:pt x="115" y="1041"/>
                  </a:lnTo>
                  <a:lnTo>
                    <a:pt x="113" y="1039"/>
                  </a:lnTo>
                  <a:lnTo>
                    <a:pt x="112" y="1039"/>
                  </a:lnTo>
                  <a:lnTo>
                    <a:pt x="105" y="1039"/>
                  </a:lnTo>
                  <a:lnTo>
                    <a:pt x="104" y="1039"/>
                  </a:lnTo>
                  <a:lnTo>
                    <a:pt x="102" y="1041"/>
                  </a:lnTo>
                  <a:lnTo>
                    <a:pt x="100" y="1036"/>
                  </a:lnTo>
                  <a:lnTo>
                    <a:pt x="107" y="1033"/>
                  </a:lnTo>
                  <a:lnTo>
                    <a:pt x="107" y="1033"/>
                  </a:lnTo>
                  <a:lnTo>
                    <a:pt x="107" y="1031"/>
                  </a:lnTo>
                  <a:lnTo>
                    <a:pt x="107" y="1030"/>
                  </a:lnTo>
                  <a:lnTo>
                    <a:pt x="105" y="1030"/>
                  </a:lnTo>
                  <a:lnTo>
                    <a:pt x="104" y="1028"/>
                  </a:lnTo>
                  <a:lnTo>
                    <a:pt x="102" y="1028"/>
                  </a:lnTo>
                  <a:lnTo>
                    <a:pt x="100" y="1026"/>
                  </a:lnTo>
                  <a:lnTo>
                    <a:pt x="100" y="1023"/>
                  </a:lnTo>
                  <a:lnTo>
                    <a:pt x="100" y="1023"/>
                  </a:lnTo>
                  <a:lnTo>
                    <a:pt x="102" y="1023"/>
                  </a:lnTo>
                  <a:lnTo>
                    <a:pt x="102" y="1023"/>
                  </a:lnTo>
                  <a:lnTo>
                    <a:pt x="104" y="1023"/>
                  </a:lnTo>
                  <a:lnTo>
                    <a:pt x="102" y="1020"/>
                  </a:lnTo>
                  <a:lnTo>
                    <a:pt x="102" y="1018"/>
                  </a:lnTo>
                  <a:lnTo>
                    <a:pt x="100" y="1017"/>
                  </a:lnTo>
                  <a:lnTo>
                    <a:pt x="99" y="1015"/>
                  </a:lnTo>
                  <a:lnTo>
                    <a:pt x="97" y="1013"/>
                  </a:lnTo>
                  <a:lnTo>
                    <a:pt x="95" y="1012"/>
                  </a:lnTo>
                  <a:lnTo>
                    <a:pt x="95" y="1010"/>
                  </a:lnTo>
                  <a:lnTo>
                    <a:pt x="95" y="1008"/>
                  </a:lnTo>
                  <a:lnTo>
                    <a:pt x="97" y="1007"/>
                  </a:lnTo>
                  <a:lnTo>
                    <a:pt x="97" y="1007"/>
                  </a:lnTo>
                  <a:lnTo>
                    <a:pt x="99" y="1005"/>
                  </a:lnTo>
                  <a:lnTo>
                    <a:pt x="99" y="1003"/>
                  </a:lnTo>
                  <a:lnTo>
                    <a:pt x="99" y="1003"/>
                  </a:lnTo>
                  <a:lnTo>
                    <a:pt x="99" y="1000"/>
                  </a:lnTo>
                  <a:lnTo>
                    <a:pt x="97" y="999"/>
                  </a:lnTo>
                  <a:lnTo>
                    <a:pt x="95" y="997"/>
                  </a:lnTo>
                  <a:lnTo>
                    <a:pt x="94" y="997"/>
                  </a:lnTo>
                  <a:lnTo>
                    <a:pt x="94" y="997"/>
                  </a:lnTo>
                  <a:lnTo>
                    <a:pt x="94" y="995"/>
                  </a:lnTo>
                  <a:lnTo>
                    <a:pt x="94" y="994"/>
                  </a:lnTo>
                  <a:lnTo>
                    <a:pt x="94" y="992"/>
                  </a:lnTo>
                  <a:lnTo>
                    <a:pt x="94" y="990"/>
                  </a:lnTo>
                  <a:lnTo>
                    <a:pt x="92" y="989"/>
                  </a:lnTo>
                  <a:lnTo>
                    <a:pt x="92" y="987"/>
                  </a:lnTo>
                  <a:lnTo>
                    <a:pt x="92" y="985"/>
                  </a:lnTo>
                  <a:lnTo>
                    <a:pt x="92" y="984"/>
                  </a:lnTo>
                  <a:lnTo>
                    <a:pt x="94" y="982"/>
                  </a:lnTo>
                  <a:lnTo>
                    <a:pt x="95" y="982"/>
                  </a:lnTo>
                  <a:lnTo>
                    <a:pt x="95" y="981"/>
                  </a:lnTo>
                  <a:lnTo>
                    <a:pt x="97" y="981"/>
                  </a:lnTo>
                  <a:lnTo>
                    <a:pt x="99" y="981"/>
                  </a:lnTo>
                  <a:lnTo>
                    <a:pt x="102" y="981"/>
                  </a:lnTo>
                  <a:lnTo>
                    <a:pt x="105" y="981"/>
                  </a:lnTo>
                  <a:lnTo>
                    <a:pt x="107" y="979"/>
                  </a:lnTo>
                  <a:lnTo>
                    <a:pt x="110" y="977"/>
                  </a:lnTo>
                  <a:lnTo>
                    <a:pt x="113" y="977"/>
                  </a:lnTo>
                  <a:lnTo>
                    <a:pt x="117" y="977"/>
                  </a:lnTo>
                  <a:lnTo>
                    <a:pt x="120" y="977"/>
                  </a:lnTo>
                  <a:lnTo>
                    <a:pt x="120" y="976"/>
                  </a:lnTo>
                  <a:lnTo>
                    <a:pt x="120" y="974"/>
                  </a:lnTo>
                  <a:lnTo>
                    <a:pt x="122" y="972"/>
                  </a:lnTo>
                  <a:lnTo>
                    <a:pt x="122" y="971"/>
                  </a:lnTo>
                  <a:lnTo>
                    <a:pt x="118" y="969"/>
                  </a:lnTo>
                  <a:lnTo>
                    <a:pt x="115" y="967"/>
                  </a:lnTo>
                  <a:lnTo>
                    <a:pt x="112" y="967"/>
                  </a:lnTo>
                  <a:lnTo>
                    <a:pt x="107" y="967"/>
                  </a:lnTo>
                  <a:lnTo>
                    <a:pt x="107" y="966"/>
                  </a:lnTo>
                  <a:lnTo>
                    <a:pt x="107" y="964"/>
                  </a:lnTo>
                  <a:lnTo>
                    <a:pt x="107" y="963"/>
                  </a:lnTo>
                  <a:lnTo>
                    <a:pt x="105" y="963"/>
                  </a:lnTo>
                  <a:lnTo>
                    <a:pt x="105" y="961"/>
                  </a:lnTo>
                  <a:lnTo>
                    <a:pt x="105" y="959"/>
                  </a:lnTo>
                  <a:lnTo>
                    <a:pt x="107" y="959"/>
                  </a:lnTo>
                  <a:lnTo>
                    <a:pt x="108" y="958"/>
                  </a:lnTo>
                  <a:lnTo>
                    <a:pt x="108" y="956"/>
                  </a:lnTo>
                  <a:lnTo>
                    <a:pt x="108" y="954"/>
                  </a:lnTo>
                  <a:lnTo>
                    <a:pt x="108" y="954"/>
                  </a:lnTo>
                  <a:lnTo>
                    <a:pt x="108" y="953"/>
                  </a:lnTo>
                  <a:lnTo>
                    <a:pt x="107" y="951"/>
                  </a:lnTo>
                  <a:lnTo>
                    <a:pt x="105" y="951"/>
                  </a:lnTo>
                  <a:lnTo>
                    <a:pt x="104" y="951"/>
                  </a:lnTo>
                  <a:lnTo>
                    <a:pt x="102" y="951"/>
                  </a:lnTo>
                  <a:lnTo>
                    <a:pt x="100" y="951"/>
                  </a:lnTo>
                  <a:lnTo>
                    <a:pt x="99" y="951"/>
                  </a:lnTo>
                  <a:lnTo>
                    <a:pt x="97" y="951"/>
                  </a:lnTo>
                  <a:lnTo>
                    <a:pt x="94" y="951"/>
                  </a:lnTo>
                  <a:lnTo>
                    <a:pt x="90" y="948"/>
                  </a:lnTo>
                  <a:lnTo>
                    <a:pt x="90" y="945"/>
                  </a:lnTo>
                  <a:lnTo>
                    <a:pt x="90" y="943"/>
                  </a:lnTo>
                  <a:lnTo>
                    <a:pt x="92" y="943"/>
                  </a:lnTo>
                  <a:lnTo>
                    <a:pt x="94" y="941"/>
                  </a:lnTo>
                  <a:lnTo>
                    <a:pt x="94" y="940"/>
                  </a:lnTo>
                  <a:lnTo>
                    <a:pt x="95" y="940"/>
                  </a:lnTo>
                  <a:lnTo>
                    <a:pt x="99" y="938"/>
                  </a:lnTo>
                  <a:lnTo>
                    <a:pt x="102" y="938"/>
                  </a:lnTo>
                  <a:lnTo>
                    <a:pt x="102" y="928"/>
                  </a:lnTo>
                  <a:lnTo>
                    <a:pt x="102" y="928"/>
                  </a:lnTo>
                  <a:lnTo>
                    <a:pt x="104" y="927"/>
                  </a:lnTo>
                  <a:lnTo>
                    <a:pt x="105" y="927"/>
                  </a:lnTo>
                  <a:lnTo>
                    <a:pt x="107" y="927"/>
                  </a:lnTo>
                  <a:lnTo>
                    <a:pt x="107" y="928"/>
                  </a:lnTo>
                  <a:lnTo>
                    <a:pt x="108" y="930"/>
                  </a:lnTo>
                  <a:lnTo>
                    <a:pt x="108" y="931"/>
                  </a:lnTo>
                  <a:lnTo>
                    <a:pt x="108" y="933"/>
                  </a:lnTo>
                  <a:lnTo>
                    <a:pt x="108" y="935"/>
                  </a:lnTo>
                  <a:lnTo>
                    <a:pt x="110" y="936"/>
                  </a:lnTo>
                  <a:lnTo>
                    <a:pt x="112" y="936"/>
                  </a:lnTo>
                  <a:lnTo>
                    <a:pt x="113" y="936"/>
                  </a:lnTo>
                  <a:lnTo>
                    <a:pt x="115" y="938"/>
                  </a:lnTo>
                  <a:lnTo>
                    <a:pt x="117" y="940"/>
                  </a:lnTo>
                  <a:lnTo>
                    <a:pt x="117" y="936"/>
                  </a:lnTo>
                  <a:lnTo>
                    <a:pt x="117" y="933"/>
                  </a:lnTo>
                  <a:lnTo>
                    <a:pt x="117" y="931"/>
                  </a:lnTo>
                  <a:lnTo>
                    <a:pt x="117" y="930"/>
                  </a:lnTo>
                  <a:lnTo>
                    <a:pt x="117" y="928"/>
                  </a:lnTo>
                  <a:lnTo>
                    <a:pt x="117" y="927"/>
                  </a:lnTo>
                  <a:lnTo>
                    <a:pt x="115" y="923"/>
                  </a:lnTo>
                  <a:lnTo>
                    <a:pt x="113" y="922"/>
                  </a:lnTo>
                  <a:lnTo>
                    <a:pt x="112" y="922"/>
                  </a:lnTo>
                  <a:lnTo>
                    <a:pt x="110" y="920"/>
                  </a:lnTo>
                  <a:lnTo>
                    <a:pt x="110" y="918"/>
                  </a:lnTo>
                  <a:lnTo>
                    <a:pt x="108" y="917"/>
                  </a:lnTo>
                  <a:lnTo>
                    <a:pt x="107" y="917"/>
                  </a:lnTo>
                  <a:lnTo>
                    <a:pt x="107" y="907"/>
                  </a:lnTo>
                  <a:lnTo>
                    <a:pt x="108" y="907"/>
                  </a:lnTo>
                  <a:lnTo>
                    <a:pt x="112" y="907"/>
                  </a:lnTo>
                  <a:lnTo>
                    <a:pt x="112" y="907"/>
                  </a:lnTo>
                  <a:lnTo>
                    <a:pt x="112" y="907"/>
                  </a:lnTo>
                  <a:lnTo>
                    <a:pt x="112" y="905"/>
                  </a:lnTo>
                  <a:lnTo>
                    <a:pt x="112" y="909"/>
                  </a:lnTo>
                  <a:lnTo>
                    <a:pt x="112" y="912"/>
                  </a:lnTo>
                  <a:lnTo>
                    <a:pt x="112" y="915"/>
                  </a:lnTo>
                  <a:lnTo>
                    <a:pt x="112" y="917"/>
                  </a:lnTo>
                  <a:lnTo>
                    <a:pt x="112" y="918"/>
                  </a:lnTo>
                  <a:lnTo>
                    <a:pt x="113" y="918"/>
                  </a:lnTo>
                  <a:lnTo>
                    <a:pt x="115" y="918"/>
                  </a:lnTo>
                  <a:lnTo>
                    <a:pt x="115" y="920"/>
                  </a:lnTo>
                  <a:lnTo>
                    <a:pt x="117" y="922"/>
                  </a:lnTo>
                  <a:lnTo>
                    <a:pt x="118" y="922"/>
                  </a:lnTo>
                  <a:lnTo>
                    <a:pt x="122" y="925"/>
                  </a:lnTo>
                  <a:lnTo>
                    <a:pt x="122" y="923"/>
                  </a:lnTo>
                  <a:lnTo>
                    <a:pt x="123" y="922"/>
                  </a:lnTo>
                  <a:lnTo>
                    <a:pt x="123" y="917"/>
                  </a:lnTo>
                  <a:lnTo>
                    <a:pt x="123" y="912"/>
                  </a:lnTo>
                  <a:lnTo>
                    <a:pt x="122" y="909"/>
                  </a:lnTo>
                  <a:lnTo>
                    <a:pt x="122" y="905"/>
                  </a:lnTo>
                  <a:lnTo>
                    <a:pt x="122" y="902"/>
                  </a:lnTo>
                  <a:lnTo>
                    <a:pt x="122" y="899"/>
                  </a:lnTo>
                  <a:lnTo>
                    <a:pt x="122" y="897"/>
                  </a:lnTo>
                  <a:lnTo>
                    <a:pt x="123" y="895"/>
                  </a:lnTo>
                  <a:lnTo>
                    <a:pt x="123" y="894"/>
                  </a:lnTo>
                  <a:lnTo>
                    <a:pt x="125" y="894"/>
                  </a:lnTo>
                  <a:lnTo>
                    <a:pt x="126" y="892"/>
                  </a:lnTo>
                  <a:lnTo>
                    <a:pt x="128" y="890"/>
                  </a:lnTo>
                  <a:lnTo>
                    <a:pt x="128" y="874"/>
                  </a:lnTo>
                  <a:lnTo>
                    <a:pt x="130" y="872"/>
                  </a:lnTo>
                  <a:lnTo>
                    <a:pt x="130" y="871"/>
                  </a:lnTo>
                  <a:lnTo>
                    <a:pt x="131" y="869"/>
                  </a:lnTo>
                  <a:lnTo>
                    <a:pt x="133" y="869"/>
                  </a:lnTo>
                  <a:lnTo>
                    <a:pt x="135" y="868"/>
                  </a:lnTo>
                  <a:lnTo>
                    <a:pt x="136" y="866"/>
                  </a:lnTo>
                  <a:lnTo>
                    <a:pt x="136" y="856"/>
                  </a:lnTo>
                  <a:lnTo>
                    <a:pt x="125" y="856"/>
                  </a:lnTo>
                  <a:lnTo>
                    <a:pt x="122" y="884"/>
                  </a:lnTo>
                  <a:lnTo>
                    <a:pt x="112" y="884"/>
                  </a:lnTo>
                  <a:lnTo>
                    <a:pt x="110" y="884"/>
                  </a:lnTo>
                  <a:lnTo>
                    <a:pt x="110" y="884"/>
                  </a:lnTo>
                  <a:lnTo>
                    <a:pt x="108" y="882"/>
                  </a:lnTo>
                  <a:lnTo>
                    <a:pt x="107" y="882"/>
                  </a:lnTo>
                  <a:lnTo>
                    <a:pt x="105" y="881"/>
                  </a:lnTo>
                  <a:lnTo>
                    <a:pt x="104" y="879"/>
                  </a:lnTo>
                  <a:lnTo>
                    <a:pt x="104" y="876"/>
                  </a:lnTo>
                  <a:lnTo>
                    <a:pt x="104" y="874"/>
                  </a:lnTo>
                  <a:lnTo>
                    <a:pt x="105" y="871"/>
                  </a:lnTo>
                  <a:lnTo>
                    <a:pt x="105" y="869"/>
                  </a:lnTo>
                  <a:lnTo>
                    <a:pt x="105" y="868"/>
                  </a:lnTo>
                  <a:lnTo>
                    <a:pt x="105" y="868"/>
                  </a:lnTo>
                  <a:lnTo>
                    <a:pt x="107" y="866"/>
                  </a:lnTo>
                  <a:lnTo>
                    <a:pt x="107" y="864"/>
                  </a:lnTo>
                  <a:lnTo>
                    <a:pt x="108" y="863"/>
                  </a:lnTo>
                  <a:lnTo>
                    <a:pt x="108" y="861"/>
                  </a:lnTo>
                  <a:lnTo>
                    <a:pt x="108" y="859"/>
                  </a:lnTo>
                  <a:lnTo>
                    <a:pt x="108" y="859"/>
                  </a:lnTo>
                  <a:lnTo>
                    <a:pt x="110" y="858"/>
                  </a:lnTo>
                  <a:lnTo>
                    <a:pt x="112" y="856"/>
                  </a:lnTo>
                  <a:lnTo>
                    <a:pt x="115" y="856"/>
                  </a:lnTo>
                  <a:lnTo>
                    <a:pt x="118" y="856"/>
                  </a:lnTo>
                  <a:lnTo>
                    <a:pt x="118" y="854"/>
                  </a:lnTo>
                  <a:lnTo>
                    <a:pt x="120" y="853"/>
                  </a:lnTo>
                  <a:lnTo>
                    <a:pt x="118" y="850"/>
                  </a:lnTo>
                  <a:lnTo>
                    <a:pt x="118" y="848"/>
                  </a:lnTo>
                  <a:lnTo>
                    <a:pt x="117" y="846"/>
                  </a:lnTo>
                  <a:lnTo>
                    <a:pt x="115" y="843"/>
                  </a:lnTo>
                  <a:lnTo>
                    <a:pt x="113" y="841"/>
                  </a:lnTo>
                  <a:lnTo>
                    <a:pt x="112" y="840"/>
                  </a:lnTo>
                  <a:lnTo>
                    <a:pt x="112" y="836"/>
                  </a:lnTo>
                  <a:lnTo>
                    <a:pt x="112" y="833"/>
                  </a:lnTo>
                  <a:lnTo>
                    <a:pt x="113" y="830"/>
                  </a:lnTo>
                  <a:lnTo>
                    <a:pt x="113" y="830"/>
                  </a:lnTo>
                  <a:lnTo>
                    <a:pt x="115" y="828"/>
                  </a:lnTo>
                  <a:lnTo>
                    <a:pt x="117" y="828"/>
                  </a:lnTo>
                  <a:lnTo>
                    <a:pt x="117" y="827"/>
                  </a:lnTo>
                  <a:lnTo>
                    <a:pt x="118" y="825"/>
                  </a:lnTo>
                  <a:lnTo>
                    <a:pt x="120" y="820"/>
                  </a:lnTo>
                  <a:lnTo>
                    <a:pt x="122" y="817"/>
                  </a:lnTo>
                  <a:lnTo>
                    <a:pt x="122" y="812"/>
                  </a:lnTo>
                  <a:lnTo>
                    <a:pt x="122" y="809"/>
                  </a:lnTo>
                  <a:lnTo>
                    <a:pt x="122" y="805"/>
                  </a:lnTo>
                  <a:lnTo>
                    <a:pt x="120" y="804"/>
                  </a:lnTo>
                  <a:lnTo>
                    <a:pt x="120" y="802"/>
                  </a:lnTo>
                  <a:lnTo>
                    <a:pt x="120" y="799"/>
                  </a:lnTo>
                  <a:lnTo>
                    <a:pt x="120" y="796"/>
                  </a:lnTo>
                  <a:lnTo>
                    <a:pt x="118" y="792"/>
                  </a:lnTo>
                  <a:lnTo>
                    <a:pt x="118" y="791"/>
                  </a:lnTo>
                  <a:lnTo>
                    <a:pt x="118" y="789"/>
                  </a:lnTo>
                  <a:lnTo>
                    <a:pt x="117" y="789"/>
                  </a:lnTo>
                  <a:lnTo>
                    <a:pt x="115" y="787"/>
                  </a:lnTo>
                  <a:lnTo>
                    <a:pt x="115" y="786"/>
                  </a:lnTo>
                  <a:lnTo>
                    <a:pt x="115" y="784"/>
                  </a:lnTo>
                  <a:lnTo>
                    <a:pt x="115" y="782"/>
                  </a:lnTo>
                  <a:lnTo>
                    <a:pt x="117" y="781"/>
                  </a:lnTo>
                  <a:lnTo>
                    <a:pt x="117" y="779"/>
                  </a:lnTo>
                  <a:lnTo>
                    <a:pt x="118" y="779"/>
                  </a:lnTo>
                  <a:lnTo>
                    <a:pt x="120" y="778"/>
                  </a:lnTo>
                  <a:lnTo>
                    <a:pt x="123" y="776"/>
                  </a:lnTo>
                  <a:lnTo>
                    <a:pt x="125" y="774"/>
                  </a:lnTo>
                  <a:lnTo>
                    <a:pt x="125" y="771"/>
                  </a:lnTo>
                  <a:lnTo>
                    <a:pt x="125" y="769"/>
                  </a:lnTo>
                  <a:lnTo>
                    <a:pt x="126" y="768"/>
                  </a:lnTo>
                  <a:lnTo>
                    <a:pt x="128" y="766"/>
                  </a:lnTo>
                  <a:lnTo>
                    <a:pt x="130" y="763"/>
                  </a:lnTo>
                  <a:lnTo>
                    <a:pt x="131" y="761"/>
                  </a:lnTo>
                  <a:lnTo>
                    <a:pt x="133" y="760"/>
                  </a:lnTo>
                  <a:lnTo>
                    <a:pt x="133" y="758"/>
                  </a:lnTo>
                  <a:lnTo>
                    <a:pt x="131" y="755"/>
                  </a:lnTo>
                  <a:lnTo>
                    <a:pt x="133" y="753"/>
                  </a:lnTo>
                  <a:lnTo>
                    <a:pt x="133" y="750"/>
                  </a:lnTo>
                  <a:lnTo>
                    <a:pt x="133" y="748"/>
                  </a:lnTo>
                  <a:lnTo>
                    <a:pt x="131" y="746"/>
                  </a:lnTo>
                  <a:lnTo>
                    <a:pt x="131" y="740"/>
                  </a:lnTo>
                  <a:lnTo>
                    <a:pt x="133" y="738"/>
                  </a:lnTo>
                  <a:lnTo>
                    <a:pt x="133" y="738"/>
                  </a:lnTo>
                  <a:lnTo>
                    <a:pt x="135" y="738"/>
                  </a:lnTo>
                  <a:lnTo>
                    <a:pt x="136" y="737"/>
                  </a:lnTo>
                  <a:lnTo>
                    <a:pt x="138" y="735"/>
                  </a:lnTo>
                  <a:lnTo>
                    <a:pt x="140" y="733"/>
                  </a:lnTo>
                  <a:lnTo>
                    <a:pt x="140" y="732"/>
                  </a:lnTo>
                  <a:lnTo>
                    <a:pt x="141" y="730"/>
                  </a:lnTo>
                  <a:lnTo>
                    <a:pt x="141" y="728"/>
                  </a:lnTo>
                  <a:lnTo>
                    <a:pt x="141" y="724"/>
                  </a:lnTo>
                  <a:lnTo>
                    <a:pt x="143" y="724"/>
                  </a:lnTo>
                  <a:lnTo>
                    <a:pt x="143" y="722"/>
                  </a:lnTo>
                  <a:lnTo>
                    <a:pt x="144" y="720"/>
                  </a:lnTo>
                  <a:lnTo>
                    <a:pt x="144" y="719"/>
                  </a:lnTo>
                  <a:lnTo>
                    <a:pt x="146" y="719"/>
                  </a:lnTo>
                  <a:lnTo>
                    <a:pt x="146" y="714"/>
                  </a:lnTo>
                  <a:lnTo>
                    <a:pt x="148" y="710"/>
                  </a:lnTo>
                  <a:lnTo>
                    <a:pt x="148" y="707"/>
                  </a:lnTo>
                  <a:lnTo>
                    <a:pt x="148" y="704"/>
                  </a:lnTo>
                  <a:lnTo>
                    <a:pt x="148" y="701"/>
                  </a:lnTo>
                  <a:lnTo>
                    <a:pt x="148" y="699"/>
                  </a:lnTo>
                  <a:lnTo>
                    <a:pt x="148" y="697"/>
                  </a:lnTo>
                  <a:lnTo>
                    <a:pt x="149" y="694"/>
                  </a:lnTo>
                  <a:lnTo>
                    <a:pt x="151" y="691"/>
                  </a:lnTo>
                  <a:lnTo>
                    <a:pt x="151" y="686"/>
                  </a:lnTo>
                  <a:lnTo>
                    <a:pt x="151" y="681"/>
                  </a:lnTo>
                  <a:lnTo>
                    <a:pt x="149" y="678"/>
                  </a:lnTo>
                  <a:lnTo>
                    <a:pt x="146" y="673"/>
                  </a:lnTo>
                  <a:lnTo>
                    <a:pt x="146" y="671"/>
                  </a:lnTo>
                  <a:lnTo>
                    <a:pt x="144" y="670"/>
                  </a:lnTo>
                  <a:lnTo>
                    <a:pt x="144" y="668"/>
                  </a:lnTo>
                  <a:lnTo>
                    <a:pt x="143" y="666"/>
                  </a:lnTo>
                  <a:lnTo>
                    <a:pt x="143" y="665"/>
                  </a:lnTo>
                  <a:lnTo>
                    <a:pt x="143" y="663"/>
                  </a:lnTo>
                  <a:lnTo>
                    <a:pt x="143" y="661"/>
                  </a:lnTo>
                  <a:lnTo>
                    <a:pt x="143" y="660"/>
                  </a:lnTo>
                  <a:lnTo>
                    <a:pt x="143" y="658"/>
                  </a:lnTo>
                  <a:lnTo>
                    <a:pt x="143" y="655"/>
                  </a:lnTo>
                  <a:lnTo>
                    <a:pt x="144" y="652"/>
                  </a:lnTo>
                  <a:lnTo>
                    <a:pt x="146" y="650"/>
                  </a:lnTo>
                  <a:lnTo>
                    <a:pt x="148" y="648"/>
                  </a:lnTo>
                  <a:lnTo>
                    <a:pt x="149" y="645"/>
                  </a:lnTo>
                  <a:lnTo>
                    <a:pt x="151" y="643"/>
                  </a:lnTo>
                  <a:lnTo>
                    <a:pt x="153" y="642"/>
                  </a:lnTo>
                  <a:lnTo>
                    <a:pt x="153" y="640"/>
                  </a:lnTo>
                  <a:lnTo>
                    <a:pt x="153" y="638"/>
                  </a:lnTo>
                  <a:lnTo>
                    <a:pt x="154" y="637"/>
                  </a:lnTo>
                  <a:lnTo>
                    <a:pt x="156" y="635"/>
                  </a:lnTo>
                  <a:lnTo>
                    <a:pt x="156" y="634"/>
                  </a:lnTo>
                  <a:lnTo>
                    <a:pt x="156" y="632"/>
                  </a:lnTo>
                  <a:lnTo>
                    <a:pt x="156" y="629"/>
                  </a:lnTo>
                  <a:lnTo>
                    <a:pt x="156" y="625"/>
                  </a:lnTo>
                  <a:lnTo>
                    <a:pt x="156" y="624"/>
                  </a:lnTo>
                  <a:lnTo>
                    <a:pt x="156" y="622"/>
                  </a:lnTo>
                  <a:lnTo>
                    <a:pt x="156" y="620"/>
                  </a:lnTo>
                  <a:lnTo>
                    <a:pt x="154" y="617"/>
                  </a:lnTo>
                  <a:lnTo>
                    <a:pt x="154" y="614"/>
                  </a:lnTo>
                  <a:lnTo>
                    <a:pt x="156" y="612"/>
                  </a:lnTo>
                  <a:lnTo>
                    <a:pt x="156" y="611"/>
                  </a:lnTo>
                  <a:lnTo>
                    <a:pt x="156" y="609"/>
                  </a:lnTo>
                  <a:lnTo>
                    <a:pt x="156" y="606"/>
                  </a:lnTo>
                  <a:lnTo>
                    <a:pt x="156" y="604"/>
                  </a:lnTo>
                  <a:lnTo>
                    <a:pt x="158" y="601"/>
                  </a:lnTo>
                  <a:lnTo>
                    <a:pt x="159" y="598"/>
                  </a:lnTo>
                  <a:lnTo>
                    <a:pt x="161" y="594"/>
                  </a:lnTo>
                  <a:lnTo>
                    <a:pt x="162" y="589"/>
                  </a:lnTo>
                  <a:lnTo>
                    <a:pt x="164" y="588"/>
                  </a:lnTo>
                  <a:lnTo>
                    <a:pt x="164" y="586"/>
                  </a:lnTo>
                  <a:lnTo>
                    <a:pt x="166" y="583"/>
                  </a:lnTo>
                  <a:lnTo>
                    <a:pt x="166" y="581"/>
                  </a:lnTo>
                  <a:lnTo>
                    <a:pt x="166" y="580"/>
                  </a:lnTo>
                  <a:lnTo>
                    <a:pt x="166" y="578"/>
                  </a:lnTo>
                  <a:lnTo>
                    <a:pt x="166" y="576"/>
                  </a:lnTo>
                  <a:lnTo>
                    <a:pt x="166" y="571"/>
                  </a:lnTo>
                  <a:lnTo>
                    <a:pt x="166" y="568"/>
                  </a:lnTo>
                  <a:lnTo>
                    <a:pt x="164" y="566"/>
                  </a:lnTo>
                  <a:lnTo>
                    <a:pt x="164" y="563"/>
                  </a:lnTo>
                  <a:lnTo>
                    <a:pt x="164" y="560"/>
                  </a:lnTo>
                  <a:lnTo>
                    <a:pt x="164" y="558"/>
                  </a:lnTo>
                  <a:lnTo>
                    <a:pt x="166" y="557"/>
                  </a:lnTo>
                  <a:lnTo>
                    <a:pt x="166" y="555"/>
                  </a:lnTo>
                  <a:lnTo>
                    <a:pt x="166" y="550"/>
                  </a:lnTo>
                  <a:lnTo>
                    <a:pt x="167" y="548"/>
                  </a:lnTo>
                  <a:lnTo>
                    <a:pt x="166" y="547"/>
                  </a:lnTo>
                  <a:lnTo>
                    <a:pt x="166" y="545"/>
                  </a:lnTo>
                  <a:lnTo>
                    <a:pt x="166" y="545"/>
                  </a:lnTo>
                  <a:lnTo>
                    <a:pt x="166" y="544"/>
                  </a:lnTo>
                  <a:lnTo>
                    <a:pt x="166" y="539"/>
                  </a:lnTo>
                  <a:lnTo>
                    <a:pt x="166" y="539"/>
                  </a:lnTo>
                  <a:lnTo>
                    <a:pt x="166" y="539"/>
                  </a:lnTo>
                  <a:lnTo>
                    <a:pt x="166" y="537"/>
                  </a:lnTo>
                  <a:lnTo>
                    <a:pt x="166" y="535"/>
                  </a:lnTo>
                  <a:lnTo>
                    <a:pt x="166" y="534"/>
                  </a:lnTo>
                  <a:lnTo>
                    <a:pt x="166" y="532"/>
                  </a:lnTo>
                  <a:lnTo>
                    <a:pt x="166" y="530"/>
                  </a:lnTo>
                  <a:lnTo>
                    <a:pt x="166" y="529"/>
                  </a:lnTo>
                  <a:lnTo>
                    <a:pt x="166" y="527"/>
                  </a:lnTo>
                  <a:lnTo>
                    <a:pt x="167" y="526"/>
                  </a:lnTo>
                  <a:lnTo>
                    <a:pt x="167" y="526"/>
                  </a:lnTo>
                  <a:lnTo>
                    <a:pt x="167" y="524"/>
                  </a:lnTo>
                  <a:lnTo>
                    <a:pt x="167" y="522"/>
                  </a:lnTo>
                  <a:lnTo>
                    <a:pt x="167" y="519"/>
                  </a:lnTo>
                  <a:lnTo>
                    <a:pt x="167" y="517"/>
                  </a:lnTo>
                  <a:lnTo>
                    <a:pt x="166" y="514"/>
                  </a:lnTo>
                  <a:lnTo>
                    <a:pt x="166" y="511"/>
                  </a:lnTo>
                  <a:lnTo>
                    <a:pt x="167" y="511"/>
                  </a:lnTo>
                  <a:lnTo>
                    <a:pt x="167" y="509"/>
                  </a:lnTo>
                  <a:lnTo>
                    <a:pt x="167" y="508"/>
                  </a:lnTo>
                  <a:lnTo>
                    <a:pt x="166" y="504"/>
                  </a:lnTo>
                  <a:lnTo>
                    <a:pt x="167" y="503"/>
                  </a:lnTo>
                  <a:lnTo>
                    <a:pt x="167" y="501"/>
                  </a:lnTo>
                  <a:lnTo>
                    <a:pt x="167" y="498"/>
                  </a:lnTo>
                  <a:lnTo>
                    <a:pt x="167" y="465"/>
                  </a:lnTo>
                  <a:lnTo>
                    <a:pt x="164" y="465"/>
                  </a:lnTo>
                  <a:lnTo>
                    <a:pt x="162" y="465"/>
                  </a:lnTo>
                  <a:lnTo>
                    <a:pt x="161" y="465"/>
                  </a:lnTo>
                  <a:lnTo>
                    <a:pt x="159" y="465"/>
                  </a:lnTo>
                  <a:lnTo>
                    <a:pt x="158" y="465"/>
                  </a:lnTo>
                  <a:lnTo>
                    <a:pt x="158" y="463"/>
                  </a:lnTo>
                  <a:lnTo>
                    <a:pt x="156" y="462"/>
                  </a:lnTo>
                  <a:lnTo>
                    <a:pt x="153" y="458"/>
                  </a:lnTo>
                  <a:lnTo>
                    <a:pt x="151" y="455"/>
                  </a:lnTo>
                  <a:lnTo>
                    <a:pt x="149" y="455"/>
                  </a:lnTo>
                  <a:lnTo>
                    <a:pt x="148" y="453"/>
                  </a:lnTo>
                  <a:lnTo>
                    <a:pt x="146" y="452"/>
                  </a:lnTo>
                  <a:lnTo>
                    <a:pt x="146" y="450"/>
                  </a:lnTo>
                  <a:lnTo>
                    <a:pt x="143" y="447"/>
                  </a:lnTo>
                  <a:lnTo>
                    <a:pt x="140" y="445"/>
                  </a:lnTo>
                  <a:lnTo>
                    <a:pt x="138" y="444"/>
                  </a:lnTo>
                  <a:lnTo>
                    <a:pt x="136" y="444"/>
                  </a:lnTo>
                  <a:lnTo>
                    <a:pt x="133" y="442"/>
                  </a:lnTo>
                  <a:lnTo>
                    <a:pt x="130" y="440"/>
                  </a:lnTo>
                  <a:lnTo>
                    <a:pt x="126" y="439"/>
                  </a:lnTo>
                  <a:lnTo>
                    <a:pt x="125" y="437"/>
                  </a:lnTo>
                  <a:lnTo>
                    <a:pt x="123" y="435"/>
                  </a:lnTo>
                  <a:lnTo>
                    <a:pt x="120" y="434"/>
                  </a:lnTo>
                  <a:lnTo>
                    <a:pt x="117" y="432"/>
                  </a:lnTo>
                  <a:lnTo>
                    <a:pt x="115" y="431"/>
                  </a:lnTo>
                  <a:lnTo>
                    <a:pt x="115" y="429"/>
                  </a:lnTo>
                  <a:lnTo>
                    <a:pt x="113" y="427"/>
                  </a:lnTo>
                  <a:lnTo>
                    <a:pt x="112" y="426"/>
                  </a:lnTo>
                  <a:lnTo>
                    <a:pt x="110" y="424"/>
                  </a:lnTo>
                  <a:lnTo>
                    <a:pt x="108" y="424"/>
                  </a:lnTo>
                  <a:lnTo>
                    <a:pt x="105" y="424"/>
                  </a:lnTo>
                  <a:lnTo>
                    <a:pt x="102" y="424"/>
                  </a:lnTo>
                  <a:lnTo>
                    <a:pt x="99" y="422"/>
                  </a:lnTo>
                  <a:lnTo>
                    <a:pt x="97" y="422"/>
                  </a:lnTo>
                  <a:lnTo>
                    <a:pt x="95" y="421"/>
                  </a:lnTo>
                  <a:lnTo>
                    <a:pt x="92" y="417"/>
                  </a:lnTo>
                  <a:lnTo>
                    <a:pt x="90" y="417"/>
                  </a:lnTo>
                  <a:lnTo>
                    <a:pt x="89" y="416"/>
                  </a:lnTo>
                  <a:lnTo>
                    <a:pt x="87" y="416"/>
                  </a:lnTo>
                  <a:lnTo>
                    <a:pt x="86" y="414"/>
                  </a:lnTo>
                  <a:lnTo>
                    <a:pt x="84" y="413"/>
                  </a:lnTo>
                  <a:lnTo>
                    <a:pt x="84" y="411"/>
                  </a:lnTo>
                  <a:lnTo>
                    <a:pt x="82" y="408"/>
                  </a:lnTo>
                  <a:lnTo>
                    <a:pt x="81" y="404"/>
                  </a:lnTo>
                  <a:lnTo>
                    <a:pt x="81" y="404"/>
                  </a:lnTo>
                  <a:lnTo>
                    <a:pt x="79" y="403"/>
                  </a:lnTo>
                  <a:lnTo>
                    <a:pt x="77" y="403"/>
                  </a:lnTo>
                  <a:lnTo>
                    <a:pt x="77" y="401"/>
                  </a:lnTo>
                  <a:lnTo>
                    <a:pt x="77" y="399"/>
                  </a:lnTo>
                  <a:lnTo>
                    <a:pt x="77" y="398"/>
                  </a:lnTo>
                  <a:lnTo>
                    <a:pt x="77" y="395"/>
                  </a:lnTo>
                  <a:lnTo>
                    <a:pt x="77" y="393"/>
                  </a:lnTo>
                  <a:lnTo>
                    <a:pt x="77" y="390"/>
                  </a:lnTo>
                  <a:lnTo>
                    <a:pt x="77" y="388"/>
                  </a:lnTo>
                  <a:lnTo>
                    <a:pt x="77" y="385"/>
                  </a:lnTo>
                  <a:lnTo>
                    <a:pt x="76" y="381"/>
                  </a:lnTo>
                  <a:lnTo>
                    <a:pt x="74" y="380"/>
                  </a:lnTo>
                  <a:lnTo>
                    <a:pt x="72" y="380"/>
                  </a:lnTo>
                  <a:lnTo>
                    <a:pt x="69" y="377"/>
                  </a:lnTo>
                  <a:lnTo>
                    <a:pt x="68" y="377"/>
                  </a:lnTo>
                  <a:lnTo>
                    <a:pt x="66" y="375"/>
                  </a:lnTo>
                  <a:lnTo>
                    <a:pt x="64" y="373"/>
                  </a:lnTo>
                  <a:lnTo>
                    <a:pt x="64" y="373"/>
                  </a:lnTo>
                  <a:lnTo>
                    <a:pt x="63" y="372"/>
                  </a:lnTo>
                  <a:lnTo>
                    <a:pt x="63" y="372"/>
                  </a:lnTo>
                  <a:lnTo>
                    <a:pt x="61" y="372"/>
                  </a:lnTo>
                  <a:lnTo>
                    <a:pt x="59" y="368"/>
                  </a:lnTo>
                  <a:lnTo>
                    <a:pt x="59" y="365"/>
                  </a:lnTo>
                  <a:lnTo>
                    <a:pt x="59" y="362"/>
                  </a:lnTo>
                  <a:lnTo>
                    <a:pt x="59" y="357"/>
                  </a:lnTo>
                  <a:lnTo>
                    <a:pt x="58" y="354"/>
                  </a:lnTo>
                  <a:lnTo>
                    <a:pt x="56" y="350"/>
                  </a:lnTo>
                  <a:lnTo>
                    <a:pt x="54" y="349"/>
                  </a:lnTo>
                  <a:lnTo>
                    <a:pt x="53" y="347"/>
                  </a:lnTo>
                  <a:lnTo>
                    <a:pt x="51" y="345"/>
                  </a:lnTo>
                  <a:lnTo>
                    <a:pt x="49" y="342"/>
                  </a:lnTo>
                  <a:lnTo>
                    <a:pt x="49" y="341"/>
                  </a:lnTo>
                  <a:lnTo>
                    <a:pt x="48" y="339"/>
                  </a:lnTo>
                  <a:lnTo>
                    <a:pt x="48" y="332"/>
                  </a:lnTo>
                  <a:lnTo>
                    <a:pt x="48" y="329"/>
                  </a:lnTo>
                  <a:lnTo>
                    <a:pt x="46" y="326"/>
                  </a:lnTo>
                  <a:lnTo>
                    <a:pt x="46" y="324"/>
                  </a:lnTo>
                  <a:lnTo>
                    <a:pt x="45" y="323"/>
                  </a:lnTo>
                  <a:lnTo>
                    <a:pt x="41" y="319"/>
                  </a:lnTo>
                  <a:lnTo>
                    <a:pt x="40" y="319"/>
                  </a:lnTo>
                  <a:lnTo>
                    <a:pt x="38" y="318"/>
                  </a:lnTo>
                  <a:lnTo>
                    <a:pt x="38" y="316"/>
                  </a:lnTo>
                  <a:lnTo>
                    <a:pt x="38" y="314"/>
                  </a:lnTo>
                  <a:lnTo>
                    <a:pt x="36" y="313"/>
                  </a:lnTo>
                  <a:lnTo>
                    <a:pt x="36" y="311"/>
                  </a:lnTo>
                  <a:lnTo>
                    <a:pt x="36" y="308"/>
                  </a:lnTo>
                  <a:lnTo>
                    <a:pt x="36" y="305"/>
                  </a:lnTo>
                  <a:lnTo>
                    <a:pt x="35" y="301"/>
                  </a:lnTo>
                  <a:lnTo>
                    <a:pt x="35" y="301"/>
                  </a:lnTo>
                  <a:lnTo>
                    <a:pt x="33" y="300"/>
                  </a:lnTo>
                  <a:lnTo>
                    <a:pt x="31" y="300"/>
                  </a:lnTo>
                  <a:lnTo>
                    <a:pt x="31" y="298"/>
                  </a:lnTo>
                  <a:lnTo>
                    <a:pt x="30" y="296"/>
                  </a:lnTo>
                  <a:lnTo>
                    <a:pt x="30" y="295"/>
                  </a:lnTo>
                  <a:lnTo>
                    <a:pt x="28" y="291"/>
                  </a:lnTo>
                  <a:lnTo>
                    <a:pt x="27" y="290"/>
                  </a:lnTo>
                  <a:lnTo>
                    <a:pt x="25" y="287"/>
                  </a:lnTo>
                  <a:lnTo>
                    <a:pt x="23" y="287"/>
                  </a:lnTo>
                  <a:lnTo>
                    <a:pt x="20" y="285"/>
                  </a:lnTo>
                  <a:lnTo>
                    <a:pt x="18" y="283"/>
                  </a:lnTo>
                  <a:lnTo>
                    <a:pt x="17" y="283"/>
                  </a:lnTo>
                  <a:lnTo>
                    <a:pt x="15" y="283"/>
                  </a:lnTo>
                  <a:lnTo>
                    <a:pt x="13" y="283"/>
                  </a:lnTo>
                  <a:lnTo>
                    <a:pt x="12" y="283"/>
                  </a:lnTo>
                  <a:lnTo>
                    <a:pt x="10" y="283"/>
                  </a:lnTo>
                  <a:lnTo>
                    <a:pt x="7" y="282"/>
                  </a:lnTo>
                  <a:lnTo>
                    <a:pt x="7" y="280"/>
                  </a:lnTo>
                  <a:lnTo>
                    <a:pt x="5" y="278"/>
                  </a:lnTo>
                  <a:lnTo>
                    <a:pt x="5" y="277"/>
                  </a:lnTo>
                  <a:lnTo>
                    <a:pt x="5" y="275"/>
                  </a:lnTo>
                  <a:lnTo>
                    <a:pt x="5" y="272"/>
                  </a:lnTo>
                  <a:lnTo>
                    <a:pt x="5" y="269"/>
                  </a:lnTo>
                  <a:lnTo>
                    <a:pt x="5" y="265"/>
                  </a:lnTo>
                  <a:lnTo>
                    <a:pt x="5" y="264"/>
                  </a:lnTo>
                  <a:lnTo>
                    <a:pt x="4" y="262"/>
                  </a:lnTo>
                  <a:lnTo>
                    <a:pt x="4" y="262"/>
                  </a:lnTo>
                  <a:lnTo>
                    <a:pt x="2" y="260"/>
                  </a:lnTo>
                  <a:lnTo>
                    <a:pt x="0" y="259"/>
                  </a:lnTo>
                  <a:lnTo>
                    <a:pt x="0" y="255"/>
                  </a:lnTo>
                  <a:lnTo>
                    <a:pt x="0" y="254"/>
                  </a:lnTo>
                  <a:lnTo>
                    <a:pt x="0" y="249"/>
                  </a:lnTo>
                  <a:lnTo>
                    <a:pt x="2" y="247"/>
                  </a:lnTo>
                  <a:lnTo>
                    <a:pt x="4" y="247"/>
                  </a:lnTo>
                  <a:lnTo>
                    <a:pt x="5" y="246"/>
                  </a:lnTo>
                  <a:lnTo>
                    <a:pt x="7" y="244"/>
                  </a:lnTo>
                  <a:lnTo>
                    <a:pt x="9" y="244"/>
                  </a:lnTo>
                  <a:lnTo>
                    <a:pt x="10" y="242"/>
                  </a:lnTo>
                  <a:lnTo>
                    <a:pt x="10" y="241"/>
                  </a:lnTo>
                  <a:lnTo>
                    <a:pt x="10" y="239"/>
                  </a:lnTo>
                  <a:lnTo>
                    <a:pt x="10" y="236"/>
                  </a:lnTo>
                  <a:lnTo>
                    <a:pt x="10" y="233"/>
                  </a:lnTo>
                  <a:lnTo>
                    <a:pt x="13" y="233"/>
                  </a:lnTo>
                  <a:lnTo>
                    <a:pt x="15" y="233"/>
                  </a:lnTo>
                  <a:lnTo>
                    <a:pt x="18" y="233"/>
                  </a:lnTo>
                  <a:lnTo>
                    <a:pt x="22" y="231"/>
                  </a:lnTo>
                  <a:lnTo>
                    <a:pt x="25" y="231"/>
                  </a:lnTo>
                  <a:lnTo>
                    <a:pt x="25" y="229"/>
                  </a:lnTo>
                  <a:lnTo>
                    <a:pt x="25" y="228"/>
                  </a:lnTo>
                  <a:lnTo>
                    <a:pt x="25" y="221"/>
                  </a:lnTo>
                  <a:lnTo>
                    <a:pt x="22" y="219"/>
                  </a:lnTo>
                  <a:lnTo>
                    <a:pt x="18" y="219"/>
                  </a:lnTo>
                  <a:lnTo>
                    <a:pt x="17" y="221"/>
                  </a:lnTo>
                  <a:lnTo>
                    <a:pt x="13" y="221"/>
                  </a:lnTo>
                  <a:lnTo>
                    <a:pt x="10" y="223"/>
                  </a:lnTo>
                  <a:lnTo>
                    <a:pt x="9" y="219"/>
                  </a:lnTo>
                  <a:lnTo>
                    <a:pt x="7" y="216"/>
                  </a:lnTo>
                  <a:lnTo>
                    <a:pt x="9" y="215"/>
                  </a:lnTo>
                  <a:lnTo>
                    <a:pt x="9" y="213"/>
                  </a:lnTo>
                  <a:lnTo>
                    <a:pt x="9" y="211"/>
                  </a:lnTo>
                  <a:lnTo>
                    <a:pt x="7" y="210"/>
                  </a:lnTo>
                  <a:lnTo>
                    <a:pt x="9" y="208"/>
                  </a:lnTo>
                  <a:lnTo>
                    <a:pt x="9" y="206"/>
                  </a:lnTo>
                  <a:lnTo>
                    <a:pt x="9" y="203"/>
                  </a:lnTo>
                  <a:lnTo>
                    <a:pt x="9" y="200"/>
                  </a:lnTo>
                  <a:lnTo>
                    <a:pt x="9" y="197"/>
                  </a:lnTo>
                  <a:lnTo>
                    <a:pt x="9" y="193"/>
                  </a:lnTo>
                  <a:lnTo>
                    <a:pt x="9" y="190"/>
                  </a:lnTo>
                  <a:lnTo>
                    <a:pt x="22" y="190"/>
                  </a:lnTo>
                  <a:lnTo>
                    <a:pt x="22" y="187"/>
                  </a:lnTo>
                  <a:lnTo>
                    <a:pt x="22" y="182"/>
                  </a:lnTo>
                  <a:lnTo>
                    <a:pt x="25" y="179"/>
                  </a:lnTo>
                  <a:lnTo>
                    <a:pt x="25" y="177"/>
                  </a:lnTo>
                  <a:lnTo>
                    <a:pt x="27" y="175"/>
                  </a:lnTo>
                  <a:lnTo>
                    <a:pt x="30" y="174"/>
                  </a:lnTo>
                  <a:lnTo>
                    <a:pt x="33" y="172"/>
                  </a:lnTo>
                  <a:lnTo>
                    <a:pt x="36" y="172"/>
                  </a:lnTo>
                  <a:lnTo>
                    <a:pt x="36" y="165"/>
                  </a:lnTo>
                  <a:lnTo>
                    <a:pt x="41" y="162"/>
                  </a:lnTo>
                  <a:lnTo>
                    <a:pt x="46" y="161"/>
                  </a:lnTo>
                  <a:lnTo>
                    <a:pt x="46" y="159"/>
                  </a:lnTo>
                  <a:lnTo>
                    <a:pt x="46" y="157"/>
                  </a:lnTo>
                  <a:lnTo>
                    <a:pt x="45" y="156"/>
                  </a:lnTo>
                  <a:lnTo>
                    <a:pt x="45" y="154"/>
                  </a:lnTo>
                  <a:lnTo>
                    <a:pt x="45" y="149"/>
                  </a:lnTo>
                  <a:lnTo>
                    <a:pt x="48" y="149"/>
                  </a:lnTo>
                  <a:lnTo>
                    <a:pt x="51" y="149"/>
                  </a:lnTo>
                  <a:lnTo>
                    <a:pt x="53" y="149"/>
                  </a:lnTo>
                  <a:lnTo>
                    <a:pt x="54" y="149"/>
                  </a:lnTo>
                  <a:lnTo>
                    <a:pt x="54" y="147"/>
                  </a:lnTo>
                  <a:lnTo>
                    <a:pt x="56" y="146"/>
                  </a:lnTo>
                  <a:lnTo>
                    <a:pt x="56" y="146"/>
                  </a:lnTo>
                  <a:lnTo>
                    <a:pt x="58" y="144"/>
                  </a:lnTo>
                  <a:lnTo>
                    <a:pt x="59" y="143"/>
                  </a:lnTo>
                  <a:lnTo>
                    <a:pt x="61" y="139"/>
                  </a:lnTo>
                  <a:lnTo>
                    <a:pt x="61" y="134"/>
                  </a:lnTo>
                  <a:lnTo>
                    <a:pt x="59" y="131"/>
                  </a:lnTo>
                  <a:lnTo>
                    <a:pt x="59" y="129"/>
                  </a:lnTo>
                  <a:lnTo>
                    <a:pt x="59" y="126"/>
                  </a:lnTo>
                  <a:lnTo>
                    <a:pt x="61" y="125"/>
                  </a:lnTo>
                  <a:lnTo>
                    <a:pt x="63" y="123"/>
                  </a:lnTo>
                  <a:lnTo>
                    <a:pt x="64" y="123"/>
                  </a:lnTo>
                  <a:lnTo>
                    <a:pt x="64" y="121"/>
                  </a:lnTo>
                  <a:lnTo>
                    <a:pt x="66" y="121"/>
                  </a:lnTo>
                  <a:lnTo>
                    <a:pt x="66" y="120"/>
                  </a:lnTo>
                  <a:lnTo>
                    <a:pt x="68" y="118"/>
                  </a:lnTo>
                  <a:lnTo>
                    <a:pt x="68" y="115"/>
                  </a:lnTo>
                  <a:lnTo>
                    <a:pt x="68" y="113"/>
                  </a:lnTo>
                  <a:lnTo>
                    <a:pt x="66" y="110"/>
                  </a:lnTo>
                  <a:lnTo>
                    <a:pt x="66" y="108"/>
                  </a:lnTo>
                  <a:lnTo>
                    <a:pt x="64" y="105"/>
                  </a:lnTo>
                  <a:lnTo>
                    <a:pt x="63" y="102"/>
                  </a:lnTo>
                  <a:lnTo>
                    <a:pt x="63" y="100"/>
                  </a:lnTo>
                  <a:lnTo>
                    <a:pt x="63" y="98"/>
                  </a:lnTo>
                  <a:lnTo>
                    <a:pt x="61" y="93"/>
                  </a:lnTo>
                  <a:lnTo>
                    <a:pt x="61" y="90"/>
                  </a:lnTo>
                  <a:lnTo>
                    <a:pt x="63" y="85"/>
                  </a:lnTo>
                  <a:lnTo>
                    <a:pt x="59" y="85"/>
                  </a:lnTo>
                  <a:lnTo>
                    <a:pt x="58" y="85"/>
                  </a:lnTo>
                  <a:lnTo>
                    <a:pt x="56" y="85"/>
                  </a:lnTo>
                  <a:lnTo>
                    <a:pt x="54" y="85"/>
                  </a:lnTo>
                  <a:lnTo>
                    <a:pt x="54" y="84"/>
                  </a:lnTo>
                  <a:lnTo>
                    <a:pt x="54" y="82"/>
                  </a:lnTo>
                  <a:lnTo>
                    <a:pt x="54" y="82"/>
                  </a:lnTo>
                  <a:lnTo>
                    <a:pt x="54" y="80"/>
                  </a:lnTo>
                  <a:lnTo>
                    <a:pt x="54" y="79"/>
                  </a:lnTo>
                  <a:lnTo>
                    <a:pt x="56" y="77"/>
                  </a:lnTo>
                  <a:lnTo>
                    <a:pt x="58" y="77"/>
                  </a:lnTo>
                  <a:lnTo>
                    <a:pt x="58" y="75"/>
                  </a:lnTo>
                  <a:lnTo>
                    <a:pt x="58" y="74"/>
                  </a:lnTo>
                  <a:lnTo>
                    <a:pt x="58" y="72"/>
                  </a:lnTo>
                  <a:lnTo>
                    <a:pt x="59" y="71"/>
                  </a:lnTo>
                  <a:lnTo>
                    <a:pt x="61" y="71"/>
                  </a:lnTo>
                  <a:lnTo>
                    <a:pt x="61" y="71"/>
                  </a:lnTo>
                  <a:lnTo>
                    <a:pt x="64" y="67"/>
                  </a:lnTo>
                  <a:lnTo>
                    <a:pt x="68" y="66"/>
                  </a:lnTo>
                  <a:lnTo>
                    <a:pt x="69" y="64"/>
                  </a:lnTo>
                  <a:lnTo>
                    <a:pt x="69" y="64"/>
                  </a:lnTo>
                  <a:lnTo>
                    <a:pt x="71" y="62"/>
                  </a:lnTo>
                  <a:lnTo>
                    <a:pt x="71" y="61"/>
                  </a:lnTo>
                  <a:lnTo>
                    <a:pt x="71" y="59"/>
                  </a:lnTo>
                  <a:lnTo>
                    <a:pt x="71" y="57"/>
                  </a:lnTo>
                  <a:lnTo>
                    <a:pt x="72" y="56"/>
                  </a:lnTo>
                  <a:lnTo>
                    <a:pt x="72" y="54"/>
                  </a:lnTo>
                  <a:lnTo>
                    <a:pt x="74" y="53"/>
                  </a:lnTo>
                  <a:lnTo>
                    <a:pt x="74" y="51"/>
                  </a:lnTo>
                  <a:lnTo>
                    <a:pt x="74" y="49"/>
                  </a:lnTo>
                  <a:lnTo>
                    <a:pt x="77" y="49"/>
                  </a:lnTo>
                  <a:lnTo>
                    <a:pt x="81" y="49"/>
                  </a:lnTo>
                  <a:lnTo>
                    <a:pt x="82" y="48"/>
                  </a:lnTo>
                  <a:lnTo>
                    <a:pt x="84" y="48"/>
                  </a:lnTo>
                  <a:lnTo>
                    <a:pt x="86" y="48"/>
                  </a:lnTo>
                  <a:lnTo>
                    <a:pt x="87" y="46"/>
                  </a:lnTo>
                  <a:lnTo>
                    <a:pt x="90" y="43"/>
                  </a:lnTo>
                  <a:lnTo>
                    <a:pt x="90" y="25"/>
                  </a:lnTo>
                  <a:lnTo>
                    <a:pt x="92" y="25"/>
                  </a:lnTo>
                  <a:lnTo>
                    <a:pt x="95" y="25"/>
                  </a:lnTo>
                  <a:lnTo>
                    <a:pt x="97" y="25"/>
                  </a:lnTo>
                  <a:lnTo>
                    <a:pt x="99" y="25"/>
                  </a:lnTo>
                  <a:lnTo>
                    <a:pt x="102" y="23"/>
                  </a:lnTo>
                  <a:lnTo>
                    <a:pt x="107" y="23"/>
                  </a:lnTo>
                  <a:lnTo>
                    <a:pt x="108" y="21"/>
                  </a:lnTo>
                  <a:lnTo>
                    <a:pt x="110" y="21"/>
                  </a:lnTo>
                  <a:lnTo>
                    <a:pt x="113" y="20"/>
                  </a:lnTo>
                  <a:lnTo>
                    <a:pt x="115" y="18"/>
                  </a:lnTo>
                  <a:lnTo>
                    <a:pt x="117" y="16"/>
                  </a:lnTo>
                  <a:lnTo>
                    <a:pt x="120" y="15"/>
                  </a:lnTo>
                  <a:lnTo>
                    <a:pt x="122" y="13"/>
                  </a:lnTo>
                  <a:lnTo>
                    <a:pt x="123" y="13"/>
                  </a:lnTo>
                  <a:lnTo>
                    <a:pt x="141" y="13"/>
                  </a:lnTo>
                  <a:lnTo>
                    <a:pt x="141" y="10"/>
                  </a:lnTo>
                  <a:lnTo>
                    <a:pt x="141" y="7"/>
                  </a:lnTo>
                  <a:lnTo>
                    <a:pt x="141" y="5"/>
                  </a:lnTo>
                  <a:lnTo>
                    <a:pt x="143" y="3"/>
                  </a:lnTo>
                  <a:lnTo>
                    <a:pt x="144" y="2"/>
                  </a:lnTo>
                  <a:lnTo>
                    <a:pt x="146" y="2"/>
                  </a:lnTo>
                  <a:lnTo>
                    <a:pt x="149" y="0"/>
                  </a:lnTo>
                  <a:lnTo>
                    <a:pt x="151" y="0"/>
                  </a:lnTo>
                  <a:lnTo>
                    <a:pt x="1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
            <p:cNvSpPr>
              <a:spLocks noEditPoints="1"/>
            </p:cNvSpPr>
            <p:nvPr/>
          </p:nvSpPr>
          <p:spPr bwMode="auto">
            <a:xfrm>
              <a:off x="3787776" y="2881313"/>
              <a:ext cx="5576888" cy="2030413"/>
            </a:xfrm>
            <a:custGeom>
              <a:avLst/>
              <a:gdLst>
                <a:gd name="T0" fmla="*/ 3045 w 3513"/>
                <a:gd name="T1" fmla="*/ 608 h 1279"/>
                <a:gd name="T2" fmla="*/ 3066 w 3513"/>
                <a:gd name="T3" fmla="*/ 573 h 1279"/>
                <a:gd name="T4" fmla="*/ 3125 w 3513"/>
                <a:gd name="T5" fmla="*/ 565 h 1279"/>
                <a:gd name="T6" fmla="*/ 3120 w 3513"/>
                <a:gd name="T7" fmla="*/ 582 h 1279"/>
                <a:gd name="T8" fmla="*/ 3140 w 3513"/>
                <a:gd name="T9" fmla="*/ 523 h 1279"/>
                <a:gd name="T10" fmla="*/ 3153 w 3513"/>
                <a:gd name="T11" fmla="*/ 567 h 1279"/>
                <a:gd name="T12" fmla="*/ 95 w 3513"/>
                <a:gd name="T13" fmla="*/ 452 h 1279"/>
                <a:gd name="T14" fmla="*/ 3089 w 3513"/>
                <a:gd name="T15" fmla="*/ 452 h 1279"/>
                <a:gd name="T16" fmla="*/ 3115 w 3513"/>
                <a:gd name="T17" fmla="*/ 493 h 1279"/>
                <a:gd name="T18" fmla="*/ 3078 w 3513"/>
                <a:gd name="T19" fmla="*/ 488 h 1279"/>
                <a:gd name="T20" fmla="*/ 218 w 3513"/>
                <a:gd name="T21" fmla="*/ 441 h 1279"/>
                <a:gd name="T22" fmla="*/ 285 w 3513"/>
                <a:gd name="T23" fmla="*/ 460 h 1279"/>
                <a:gd name="T24" fmla="*/ 180 w 3513"/>
                <a:gd name="T25" fmla="*/ 460 h 1279"/>
                <a:gd name="T26" fmla="*/ 108 w 3513"/>
                <a:gd name="T27" fmla="*/ 429 h 1279"/>
                <a:gd name="T28" fmla="*/ 10 w 3513"/>
                <a:gd name="T29" fmla="*/ 403 h 1279"/>
                <a:gd name="T30" fmla="*/ 3112 w 3513"/>
                <a:gd name="T31" fmla="*/ 362 h 1279"/>
                <a:gd name="T32" fmla="*/ 3100 w 3513"/>
                <a:gd name="T33" fmla="*/ 352 h 1279"/>
                <a:gd name="T34" fmla="*/ 1433 w 3513"/>
                <a:gd name="T35" fmla="*/ 153 h 1279"/>
                <a:gd name="T36" fmla="*/ 1434 w 3513"/>
                <a:gd name="T37" fmla="*/ 215 h 1279"/>
                <a:gd name="T38" fmla="*/ 1559 w 3513"/>
                <a:gd name="T39" fmla="*/ 264 h 1279"/>
                <a:gd name="T40" fmla="*/ 1658 w 3513"/>
                <a:gd name="T41" fmla="*/ 246 h 1279"/>
                <a:gd name="T42" fmla="*/ 1773 w 3513"/>
                <a:gd name="T43" fmla="*/ 297 h 1279"/>
                <a:gd name="T44" fmla="*/ 1824 w 3513"/>
                <a:gd name="T45" fmla="*/ 400 h 1279"/>
                <a:gd name="T46" fmla="*/ 1874 w 3513"/>
                <a:gd name="T47" fmla="*/ 506 h 1279"/>
                <a:gd name="T48" fmla="*/ 1933 w 3513"/>
                <a:gd name="T49" fmla="*/ 565 h 1279"/>
                <a:gd name="T50" fmla="*/ 2033 w 3513"/>
                <a:gd name="T51" fmla="*/ 608 h 1279"/>
                <a:gd name="T52" fmla="*/ 1965 w 3513"/>
                <a:gd name="T53" fmla="*/ 694 h 1279"/>
                <a:gd name="T54" fmla="*/ 1874 w 3513"/>
                <a:gd name="T55" fmla="*/ 798 h 1279"/>
                <a:gd name="T56" fmla="*/ 1884 w 3513"/>
                <a:gd name="T57" fmla="*/ 933 h 1279"/>
                <a:gd name="T58" fmla="*/ 1814 w 3513"/>
                <a:gd name="T59" fmla="*/ 1023 h 1279"/>
                <a:gd name="T60" fmla="*/ 1788 w 3513"/>
                <a:gd name="T61" fmla="*/ 1125 h 1279"/>
                <a:gd name="T62" fmla="*/ 1737 w 3513"/>
                <a:gd name="T63" fmla="*/ 1205 h 1279"/>
                <a:gd name="T64" fmla="*/ 1665 w 3513"/>
                <a:gd name="T65" fmla="*/ 1271 h 1279"/>
                <a:gd name="T66" fmla="*/ 1552 w 3513"/>
                <a:gd name="T67" fmla="*/ 1235 h 1279"/>
                <a:gd name="T68" fmla="*/ 1501 w 3513"/>
                <a:gd name="T69" fmla="*/ 1135 h 1279"/>
                <a:gd name="T70" fmla="*/ 1455 w 3513"/>
                <a:gd name="T71" fmla="*/ 1012 h 1279"/>
                <a:gd name="T72" fmla="*/ 1483 w 3513"/>
                <a:gd name="T73" fmla="*/ 894 h 1279"/>
                <a:gd name="T74" fmla="*/ 1439 w 3513"/>
                <a:gd name="T75" fmla="*/ 786 h 1279"/>
                <a:gd name="T76" fmla="*/ 1424 w 3513"/>
                <a:gd name="T77" fmla="*/ 712 h 1279"/>
                <a:gd name="T78" fmla="*/ 1318 w 3513"/>
                <a:gd name="T79" fmla="*/ 644 h 1279"/>
                <a:gd name="T80" fmla="*/ 1223 w 3513"/>
                <a:gd name="T81" fmla="*/ 657 h 1279"/>
                <a:gd name="T82" fmla="*/ 1123 w 3513"/>
                <a:gd name="T83" fmla="*/ 649 h 1279"/>
                <a:gd name="T84" fmla="*/ 1061 w 3513"/>
                <a:gd name="T85" fmla="*/ 575 h 1279"/>
                <a:gd name="T86" fmla="*/ 1025 w 3513"/>
                <a:gd name="T87" fmla="*/ 506 h 1279"/>
                <a:gd name="T88" fmla="*/ 1023 w 3513"/>
                <a:gd name="T89" fmla="*/ 401 h 1279"/>
                <a:gd name="T90" fmla="*/ 1079 w 3513"/>
                <a:gd name="T91" fmla="*/ 311 h 1279"/>
                <a:gd name="T92" fmla="*/ 1176 w 3513"/>
                <a:gd name="T93" fmla="*/ 200 h 1279"/>
                <a:gd name="T94" fmla="*/ 1267 w 3513"/>
                <a:gd name="T95" fmla="*/ 174 h 1279"/>
                <a:gd name="T96" fmla="*/ 3498 w 3513"/>
                <a:gd name="T97" fmla="*/ 22 h 1279"/>
                <a:gd name="T98" fmla="*/ 3430 w 3513"/>
                <a:gd name="T99" fmla="*/ 61 h 1279"/>
                <a:gd name="T100" fmla="*/ 3412 w 3513"/>
                <a:gd name="T101" fmla="*/ 90 h 1279"/>
                <a:gd name="T102" fmla="*/ 3392 w 3513"/>
                <a:gd name="T103" fmla="*/ 182 h 1279"/>
                <a:gd name="T104" fmla="*/ 3312 w 3513"/>
                <a:gd name="T105" fmla="*/ 207 h 1279"/>
                <a:gd name="T106" fmla="*/ 3308 w 3513"/>
                <a:gd name="T107" fmla="*/ 197 h 1279"/>
                <a:gd name="T108" fmla="*/ 3258 w 3513"/>
                <a:gd name="T109" fmla="*/ 213 h 1279"/>
                <a:gd name="T110" fmla="*/ 3243 w 3513"/>
                <a:gd name="T111" fmla="*/ 226 h 1279"/>
                <a:gd name="T112" fmla="*/ 3272 w 3513"/>
                <a:gd name="T113" fmla="*/ 181 h 1279"/>
                <a:gd name="T114" fmla="*/ 3336 w 3513"/>
                <a:gd name="T115" fmla="*/ 148 h 1279"/>
                <a:gd name="T116" fmla="*/ 3379 w 3513"/>
                <a:gd name="T117" fmla="*/ 127 h 1279"/>
                <a:gd name="T118" fmla="*/ 3377 w 3513"/>
                <a:gd name="T119" fmla="*/ 58 h 1279"/>
                <a:gd name="T120" fmla="*/ 3408 w 3513"/>
                <a:gd name="T121" fmla="*/ 15 h 1279"/>
                <a:gd name="T122" fmla="*/ 3472 w 3513"/>
                <a:gd name="T123" fmla="*/ 18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13" h="1279">
                  <a:moveTo>
                    <a:pt x="3084" y="544"/>
                  </a:moveTo>
                  <a:lnTo>
                    <a:pt x="3084" y="547"/>
                  </a:lnTo>
                  <a:lnTo>
                    <a:pt x="3084" y="552"/>
                  </a:lnTo>
                  <a:lnTo>
                    <a:pt x="3082" y="555"/>
                  </a:lnTo>
                  <a:lnTo>
                    <a:pt x="3082" y="557"/>
                  </a:lnTo>
                  <a:lnTo>
                    <a:pt x="3082" y="559"/>
                  </a:lnTo>
                  <a:lnTo>
                    <a:pt x="3082" y="562"/>
                  </a:lnTo>
                  <a:lnTo>
                    <a:pt x="3082" y="565"/>
                  </a:lnTo>
                  <a:lnTo>
                    <a:pt x="3082" y="567"/>
                  </a:lnTo>
                  <a:lnTo>
                    <a:pt x="3081" y="570"/>
                  </a:lnTo>
                  <a:lnTo>
                    <a:pt x="3081" y="570"/>
                  </a:lnTo>
                  <a:lnTo>
                    <a:pt x="3079" y="570"/>
                  </a:lnTo>
                  <a:lnTo>
                    <a:pt x="3078" y="572"/>
                  </a:lnTo>
                  <a:lnTo>
                    <a:pt x="3078" y="572"/>
                  </a:lnTo>
                  <a:lnTo>
                    <a:pt x="3076" y="573"/>
                  </a:lnTo>
                  <a:lnTo>
                    <a:pt x="3073" y="575"/>
                  </a:lnTo>
                  <a:lnTo>
                    <a:pt x="3071" y="578"/>
                  </a:lnTo>
                  <a:lnTo>
                    <a:pt x="3069" y="582"/>
                  </a:lnTo>
                  <a:lnTo>
                    <a:pt x="3069" y="585"/>
                  </a:lnTo>
                  <a:lnTo>
                    <a:pt x="3069" y="588"/>
                  </a:lnTo>
                  <a:lnTo>
                    <a:pt x="3069" y="591"/>
                  </a:lnTo>
                  <a:lnTo>
                    <a:pt x="3066" y="591"/>
                  </a:lnTo>
                  <a:lnTo>
                    <a:pt x="3061" y="591"/>
                  </a:lnTo>
                  <a:lnTo>
                    <a:pt x="3060" y="593"/>
                  </a:lnTo>
                  <a:lnTo>
                    <a:pt x="3058" y="593"/>
                  </a:lnTo>
                  <a:lnTo>
                    <a:pt x="3058" y="593"/>
                  </a:lnTo>
                  <a:lnTo>
                    <a:pt x="3056" y="595"/>
                  </a:lnTo>
                  <a:lnTo>
                    <a:pt x="3053" y="596"/>
                  </a:lnTo>
                  <a:lnTo>
                    <a:pt x="3051" y="600"/>
                  </a:lnTo>
                  <a:lnTo>
                    <a:pt x="3051" y="601"/>
                  </a:lnTo>
                  <a:lnTo>
                    <a:pt x="3051" y="603"/>
                  </a:lnTo>
                  <a:lnTo>
                    <a:pt x="3050" y="604"/>
                  </a:lnTo>
                  <a:lnTo>
                    <a:pt x="3048" y="606"/>
                  </a:lnTo>
                  <a:lnTo>
                    <a:pt x="3046" y="608"/>
                  </a:lnTo>
                  <a:lnTo>
                    <a:pt x="3045" y="608"/>
                  </a:lnTo>
                  <a:lnTo>
                    <a:pt x="3043" y="608"/>
                  </a:lnTo>
                  <a:lnTo>
                    <a:pt x="3042" y="608"/>
                  </a:lnTo>
                  <a:lnTo>
                    <a:pt x="3040" y="608"/>
                  </a:lnTo>
                  <a:lnTo>
                    <a:pt x="3038" y="609"/>
                  </a:lnTo>
                  <a:lnTo>
                    <a:pt x="3037" y="608"/>
                  </a:lnTo>
                  <a:lnTo>
                    <a:pt x="3037" y="608"/>
                  </a:lnTo>
                  <a:lnTo>
                    <a:pt x="3037" y="604"/>
                  </a:lnTo>
                  <a:lnTo>
                    <a:pt x="3038" y="601"/>
                  </a:lnTo>
                  <a:lnTo>
                    <a:pt x="3040" y="600"/>
                  </a:lnTo>
                  <a:lnTo>
                    <a:pt x="3040" y="598"/>
                  </a:lnTo>
                  <a:lnTo>
                    <a:pt x="3042" y="598"/>
                  </a:lnTo>
                  <a:lnTo>
                    <a:pt x="3043" y="598"/>
                  </a:lnTo>
                  <a:lnTo>
                    <a:pt x="3046" y="598"/>
                  </a:lnTo>
                  <a:lnTo>
                    <a:pt x="3048" y="596"/>
                  </a:lnTo>
                  <a:lnTo>
                    <a:pt x="3050" y="595"/>
                  </a:lnTo>
                  <a:lnTo>
                    <a:pt x="3050" y="595"/>
                  </a:lnTo>
                  <a:lnTo>
                    <a:pt x="3050" y="593"/>
                  </a:lnTo>
                  <a:lnTo>
                    <a:pt x="3051" y="593"/>
                  </a:lnTo>
                  <a:lnTo>
                    <a:pt x="3053" y="591"/>
                  </a:lnTo>
                  <a:lnTo>
                    <a:pt x="3055" y="591"/>
                  </a:lnTo>
                  <a:lnTo>
                    <a:pt x="3058" y="591"/>
                  </a:lnTo>
                  <a:lnTo>
                    <a:pt x="3058" y="590"/>
                  </a:lnTo>
                  <a:lnTo>
                    <a:pt x="3058" y="588"/>
                  </a:lnTo>
                  <a:lnTo>
                    <a:pt x="3060" y="586"/>
                  </a:lnTo>
                  <a:lnTo>
                    <a:pt x="3061" y="585"/>
                  </a:lnTo>
                  <a:lnTo>
                    <a:pt x="3061" y="583"/>
                  </a:lnTo>
                  <a:lnTo>
                    <a:pt x="3063" y="583"/>
                  </a:lnTo>
                  <a:lnTo>
                    <a:pt x="3063" y="582"/>
                  </a:lnTo>
                  <a:lnTo>
                    <a:pt x="3063" y="580"/>
                  </a:lnTo>
                  <a:lnTo>
                    <a:pt x="3063" y="578"/>
                  </a:lnTo>
                  <a:lnTo>
                    <a:pt x="3063" y="577"/>
                  </a:lnTo>
                  <a:lnTo>
                    <a:pt x="3063" y="575"/>
                  </a:lnTo>
                  <a:lnTo>
                    <a:pt x="3064" y="573"/>
                  </a:lnTo>
                  <a:lnTo>
                    <a:pt x="3066" y="573"/>
                  </a:lnTo>
                  <a:lnTo>
                    <a:pt x="3066" y="573"/>
                  </a:lnTo>
                  <a:lnTo>
                    <a:pt x="3068" y="570"/>
                  </a:lnTo>
                  <a:lnTo>
                    <a:pt x="3069" y="567"/>
                  </a:lnTo>
                  <a:lnTo>
                    <a:pt x="3071" y="565"/>
                  </a:lnTo>
                  <a:lnTo>
                    <a:pt x="3073" y="563"/>
                  </a:lnTo>
                  <a:lnTo>
                    <a:pt x="3074" y="560"/>
                  </a:lnTo>
                  <a:lnTo>
                    <a:pt x="3076" y="559"/>
                  </a:lnTo>
                  <a:lnTo>
                    <a:pt x="3078" y="557"/>
                  </a:lnTo>
                  <a:lnTo>
                    <a:pt x="3078" y="555"/>
                  </a:lnTo>
                  <a:lnTo>
                    <a:pt x="3078" y="555"/>
                  </a:lnTo>
                  <a:lnTo>
                    <a:pt x="3078" y="552"/>
                  </a:lnTo>
                  <a:lnTo>
                    <a:pt x="3081" y="550"/>
                  </a:lnTo>
                  <a:lnTo>
                    <a:pt x="3082" y="547"/>
                  </a:lnTo>
                  <a:lnTo>
                    <a:pt x="3084" y="544"/>
                  </a:lnTo>
                  <a:close/>
                  <a:moveTo>
                    <a:pt x="3091" y="532"/>
                  </a:moveTo>
                  <a:lnTo>
                    <a:pt x="3092" y="532"/>
                  </a:lnTo>
                  <a:lnTo>
                    <a:pt x="3096" y="532"/>
                  </a:lnTo>
                  <a:lnTo>
                    <a:pt x="3097" y="534"/>
                  </a:lnTo>
                  <a:lnTo>
                    <a:pt x="3099" y="536"/>
                  </a:lnTo>
                  <a:lnTo>
                    <a:pt x="3100" y="537"/>
                  </a:lnTo>
                  <a:lnTo>
                    <a:pt x="3102" y="539"/>
                  </a:lnTo>
                  <a:lnTo>
                    <a:pt x="3105" y="541"/>
                  </a:lnTo>
                  <a:lnTo>
                    <a:pt x="3109" y="542"/>
                  </a:lnTo>
                  <a:lnTo>
                    <a:pt x="3112" y="544"/>
                  </a:lnTo>
                  <a:lnTo>
                    <a:pt x="3114" y="547"/>
                  </a:lnTo>
                  <a:lnTo>
                    <a:pt x="3115" y="549"/>
                  </a:lnTo>
                  <a:lnTo>
                    <a:pt x="3117" y="550"/>
                  </a:lnTo>
                  <a:lnTo>
                    <a:pt x="3117" y="554"/>
                  </a:lnTo>
                  <a:lnTo>
                    <a:pt x="3117" y="557"/>
                  </a:lnTo>
                  <a:lnTo>
                    <a:pt x="3117" y="559"/>
                  </a:lnTo>
                  <a:lnTo>
                    <a:pt x="3119" y="560"/>
                  </a:lnTo>
                  <a:lnTo>
                    <a:pt x="3119" y="562"/>
                  </a:lnTo>
                  <a:lnTo>
                    <a:pt x="3119" y="563"/>
                  </a:lnTo>
                  <a:lnTo>
                    <a:pt x="3120" y="563"/>
                  </a:lnTo>
                  <a:lnTo>
                    <a:pt x="3122" y="563"/>
                  </a:lnTo>
                  <a:lnTo>
                    <a:pt x="3125" y="565"/>
                  </a:lnTo>
                  <a:lnTo>
                    <a:pt x="3127" y="567"/>
                  </a:lnTo>
                  <a:lnTo>
                    <a:pt x="3128" y="568"/>
                  </a:lnTo>
                  <a:lnTo>
                    <a:pt x="3128" y="570"/>
                  </a:lnTo>
                  <a:lnTo>
                    <a:pt x="3128" y="572"/>
                  </a:lnTo>
                  <a:lnTo>
                    <a:pt x="3128" y="573"/>
                  </a:lnTo>
                  <a:lnTo>
                    <a:pt x="3130" y="575"/>
                  </a:lnTo>
                  <a:lnTo>
                    <a:pt x="3132" y="575"/>
                  </a:lnTo>
                  <a:lnTo>
                    <a:pt x="3133" y="577"/>
                  </a:lnTo>
                  <a:lnTo>
                    <a:pt x="3135" y="577"/>
                  </a:lnTo>
                  <a:lnTo>
                    <a:pt x="3137" y="577"/>
                  </a:lnTo>
                  <a:lnTo>
                    <a:pt x="3138" y="578"/>
                  </a:lnTo>
                  <a:lnTo>
                    <a:pt x="3140" y="580"/>
                  </a:lnTo>
                  <a:lnTo>
                    <a:pt x="3140" y="583"/>
                  </a:lnTo>
                  <a:lnTo>
                    <a:pt x="3140" y="593"/>
                  </a:lnTo>
                  <a:lnTo>
                    <a:pt x="3137" y="591"/>
                  </a:lnTo>
                  <a:lnTo>
                    <a:pt x="3135" y="593"/>
                  </a:lnTo>
                  <a:lnTo>
                    <a:pt x="3133" y="593"/>
                  </a:lnTo>
                  <a:lnTo>
                    <a:pt x="3132" y="593"/>
                  </a:lnTo>
                  <a:lnTo>
                    <a:pt x="3132" y="593"/>
                  </a:lnTo>
                  <a:lnTo>
                    <a:pt x="3132" y="595"/>
                  </a:lnTo>
                  <a:lnTo>
                    <a:pt x="3132" y="595"/>
                  </a:lnTo>
                  <a:lnTo>
                    <a:pt x="3132" y="596"/>
                  </a:lnTo>
                  <a:lnTo>
                    <a:pt x="3130" y="596"/>
                  </a:lnTo>
                  <a:lnTo>
                    <a:pt x="3128" y="596"/>
                  </a:lnTo>
                  <a:lnTo>
                    <a:pt x="3125" y="596"/>
                  </a:lnTo>
                  <a:lnTo>
                    <a:pt x="3123" y="596"/>
                  </a:lnTo>
                  <a:lnTo>
                    <a:pt x="3122" y="595"/>
                  </a:lnTo>
                  <a:lnTo>
                    <a:pt x="3120" y="595"/>
                  </a:lnTo>
                  <a:lnTo>
                    <a:pt x="3119" y="593"/>
                  </a:lnTo>
                  <a:lnTo>
                    <a:pt x="3119" y="590"/>
                  </a:lnTo>
                  <a:lnTo>
                    <a:pt x="3119" y="588"/>
                  </a:lnTo>
                  <a:lnTo>
                    <a:pt x="3119" y="586"/>
                  </a:lnTo>
                  <a:lnTo>
                    <a:pt x="3119" y="585"/>
                  </a:lnTo>
                  <a:lnTo>
                    <a:pt x="3119" y="583"/>
                  </a:lnTo>
                  <a:lnTo>
                    <a:pt x="3120" y="582"/>
                  </a:lnTo>
                  <a:lnTo>
                    <a:pt x="3122" y="580"/>
                  </a:lnTo>
                  <a:lnTo>
                    <a:pt x="3119" y="582"/>
                  </a:lnTo>
                  <a:lnTo>
                    <a:pt x="3115" y="582"/>
                  </a:lnTo>
                  <a:lnTo>
                    <a:pt x="3114" y="580"/>
                  </a:lnTo>
                  <a:lnTo>
                    <a:pt x="3112" y="580"/>
                  </a:lnTo>
                  <a:lnTo>
                    <a:pt x="3110" y="578"/>
                  </a:lnTo>
                  <a:lnTo>
                    <a:pt x="3109" y="577"/>
                  </a:lnTo>
                  <a:lnTo>
                    <a:pt x="3109" y="577"/>
                  </a:lnTo>
                  <a:lnTo>
                    <a:pt x="3107" y="577"/>
                  </a:lnTo>
                  <a:lnTo>
                    <a:pt x="3107" y="575"/>
                  </a:lnTo>
                  <a:lnTo>
                    <a:pt x="3107" y="573"/>
                  </a:lnTo>
                  <a:lnTo>
                    <a:pt x="3105" y="573"/>
                  </a:lnTo>
                  <a:lnTo>
                    <a:pt x="3107" y="572"/>
                  </a:lnTo>
                  <a:lnTo>
                    <a:pt x="3107" y="570"/>
                  </a:lnTo>
                  <a:lnTo>
                    <a:pt x="3107" y="568"/>
                  </a:lnTo>
                  <a:lnTo>
                    <a:pt x="3107" y="565"/>
                  </a:lnTo>
                  <a:lnTo>
                    <a:pt x="3107" y="562"/>
                  </a:lnTo>
                  <a:lnTo>
                    <a:pt x="3105" y="557"/>
                  </a:lnTo>
                  <a:lnTo>
                    <a:pt x="3105" y="555"/>
                  </a:lnTo>
                  <a:lnTo>
                    <a:pt x="3104" y="555"/>
                  </a:lnTo>
                  <a:lnTo>
                    <a:pt x="3104" y="552"/>
                  </a:lnTo>
                  <a:lnTo>
                    <a:pt x="3104" y="549"/>
                  </a:lnTo>
                  <a:lnTo>
                    <a:pt x="3104" y="545"/>
                  </a:lnTo>
                  <a:lnTo>
                    <a:pt x="3102" y="545"/>
                  </a:lnTo>
                  <a:lnTo>
                    <a:pt x="3099" y="545"/>
                  </a:lnTo>
                  <a:lnTo>
                    <a:pt x="3096" y="545"/>
                  </a:lnTo>
                  <a:lnTo>
                    <a:pt x="3094" y="544"/>
                  </a:lnTo>
                  <a:lnTo>
                    <a:pt x="3092" y="542"/>
                  </a:lnTo>
                  <a:lnTo>
                    <a:pt x="3091" y="541"/>
                  </a:lnTo>
                  <a:lnTo>
                    <a:pt x="3091" y="537"/>
                  </a:lnTo>
                  <a:lnTo>
                    <a:pt x="3091" y="536"/>
                  </a:lnTo>
                  <a:lnTo>
                    <a:pt x="3091" y="532"/>
                  </a:lnTo>
                  <a:close/>
                  <a:moveTo>
                    <a:pt x="3133" y="523"/>
                  </a:moveTo>
                  <a:lnTo>
                    <a:pt x="3137" y="523"/>
                  </a:lnTo>
                  <a:lnTo>
                    <a:pt x="3140" y="523"/>
                  </a:lnTo>
                  <a:lnTo>
                    <a:pt x="3140" y="524"/>
                  </a:lnTo>
                  <a:lnTo>
                    <a:pt x="3141" y="524"/>
                  </a:lnTo>
                  <a:lnTo>
                    <a:pt x="3143" y="524"/>
                  </a:lnTo>
                  <a:lnTo>
                    <a:pt x="3145" y="523"/>
                  </a:lnTo>
                  <a:lnTo>
                    <a:pt x="3145" y="532"/>
                  </a:lnTo>
                  <a:lnTo>
                    <a:pt x="3145" y="534"/>
                  </a:lnTo>
                  <a:lnTo>
                    <a:pt x="3145" y="534"/>
                  </a:lnTo>
                  <a:lnTo>
                    <a:pt x="3145" y="536"/>
                  </a:lnTo>
                  <a:lnTo>
                    <a:pt x="3146" y="539"/>
                  </a:lnTo>
                  <a:lnTo>
                    <a:pt x="3146" y="539"/>
                  </a:lnTo>
                  <a:lnTo>
                    <a:pt x="3148" y="539"/>
                  </a:lnTo>
                  <a:lnTo>
                    <a:pt x="3150" y="539"/>
                  </a:lnTo>
                  <a:lnTo>
                    <a:pt x="3151" y="541"/>
                  </a:lnTo>
                  <a:lnTo>
                    <a:pt x="3153" y="542"/>
                  </a:lnTo>
                  <a:lnTo>
                    <a:pt x="3155" y="544"/>
                  </a:lnTo>
                  <a:lnTo>
                    <a:pt x="3156" y="545"/>
                  </a:lnTo>
                  <a:lnTo>
                    <a:pt x="3158" y="547"/>
                  </a:lnTo>
                  <a:lnTo>
                    <a:pt x="3159" y="549"/>
                  </a:lnTo>
                  <a:lnTo>
                    <a:pt x="3159" y="550"/>
                  </a:lnTo>
                  <a:lnTo>
                    <a:pt x="3159" y="552"/>
                  </a:lnTo>
                  <a:lnTo>
                    <a:pt x="3161" y="554"/>
                  </a:lnTo>
                  <a:lnTo>
                    <a:pt x="3163" y="554"/>
                  </a:lnTo>
                  <a:lnTo>
                    <a:pt x="3164" y="557"/>
                  </a:lnTo>
                  <a:lnTo>
                    <a:pt x="3168" y="560"/>
                  </a:lnTo>
                  <a:lnTo>
                    <a:pt x="3168" y="563"/>
                  </a:lnTo>
                  <a:lnTo>
                    <a:pt x="3168" y="563"/>
                  </a:lnTo>
                  <a:lnTo>
                    <a:pt x="3168" y="565"/>
                  </a:lnTo>
                  <a:lnTo>
                    <a:pt x="3168" y="568"/>
                  </a:lnTo>
                  <a:lnTo>
                    <a:pt x="3168" y="572"/>
                  </a:lnTo>
                  <a:lnTo>
                    <a:pt x="3168" y="573"/>
                  </a:lnTo>
                  <a:lnTo>
                    <a:pt x="3168" y="575"/>
                  </a:lnTo>
                  <a:lnTo>
                    <a:pt x="3155" y="575"/>
                  </a:lnTo>
                  <a:lnTo>
                    <a:pt x="3155" y="572"/>
                  </a:lnTo>
                  <a:lnTo>
                    <a:pt x="3155" y="568"/>
                  </a:lnTo>
                  <a:lnTo>
                    <a:pt x="3153" y="567"/>
                  </a:lnTo>
                  <a:lnTo>
                    <a:pt x="3151" y="565"/>
                  </a:lnTo>
                  <a:lnTo>
                    <a:pt x="3150" y="563"/>
                  </a:lnTo>
                  <a:lnTo>
                    <a:pt x="3148" y="563"/>
                  </a:lnTo>
                  <a:lnTo>
                    <a:pt x="3145" y="560"/>
                  </a:lnTo>
                  <a:lnTo>
                    <a:pt x="3141" y="557"/>
                  </a:lnTo>
                  <a:lnTo>
                    <a:pt x="3140" y="557"/>
                  </a:lnTo>
                  <a:lnTo>
                    <a:pt x="3140" y="555"/>
                  </a:lnTo>
                  <a:lnTo>
                    <a:pt x="3138" y="554"/>
                  </a:lnTo>
                  <a:lnTo>
                    <a:pt x="3137" y="552"/>
                  </a:lnTo>
                  <a:lnTo>
                    <a:pt x="3138" y="550"/>
                  </a:lnTo>
                  <a:lnTo>
                    <a:pt x="3137" y="547"/>
                  </a:lnTo>
                  <a:lnTo>
                    <a:pt x="3135" y="545"/>
                  </a:lnTo>
                  <a:lnTo>
                    <a:pt x="3133" y="544"/>
                  </a:lnTo>
                  <a:lnTo>
                    <a:pt x="3132" y="542"/>
                  </a:lnTo>
                  <a:lnTo>
                    <a:pt x="3130" y="542"/>
                  </a:lnTo>
                  <a:lnTo>
                    <a:pt x="3130" y="541"/>
                  </a:lnTo>
                  <a:lnTo>
                    <a:pt x="3130" y="539"/>
                  </a:lnTo>
                  <a:lnTo>
                    <a:pt x="3130" y="539"/>
                  </a:lnTo>
                  <a:lnTo>
                    <a:pt x="3128" y="539"/>
                  </a:lnTo>
                  <a:lnTo>
                    <a:pt x="3127" y="539"/>
                  </a:lnTo>
                  <a:lnTo>
                    <a:pt x="3125" y="537"/>
                  </a:lnTo>
                  <a:lnTo>
                    <a:pt x="3123" y="537"/>
                  </a:lnTo>
                  <a:lnTo>
                    <a:pt x="3122" y="536"/>
                  </a:lnTo>
                  <a:lnTo>
                    <a:pt x="3120" y="534"/>
                  </a:lnTo>
                  <a:lnTo>
                    <a:pt x="3117" y="532"/>
                  </a:lnTo>
                  <a:lnTo>
                    <a:pt x="3114" y="531"/>
                  </a:lnTo>
                  <a:lnTo>
                    <a:pt x="3119" y="529"/>
                  </a:lnTo>
                  <a:lnTo>
                    <a:pt x="3122" y="529"/>
                  </a:lnTo>
                  <a:lnTo>
                    <a:pt x="3125" y="529"/>
                  </a:lnTo>
                  <a:lnTo>
                    <a:pt x="3128" y="527"/>
                  </a:lnTo>
                  <a:lnTo>
                    <a:pt x="3128" y="526"/>
                  </a:lnTo>
                  <a:lnTo>
                    <a:pt x="3128" y="524"/>
                  </a:lnTo>
                  <a:lnTo>
                    <a:pt x="3130" y="524"/>
                  </a:lnTo>
                  <a:lnTo>
                    <a:pt x="3133" y="523"/>
                  </a:lnTo>
                  <a:close/>
                  <a:moveTo>
                    <a:pt x="95" y="452"/>
                  </a:moveTo>
                  <a:lnTo>
                    <a:pt x="115" y="452"/>
                  </a:lnTo>
                  <a:lnTo>
                    <a:pt x="117" y="454"/>
                  </a:lnTo>
                  <a:lnTo>
                    <a:pt x="118" y="455"/>
                  </a:lnTo>
                  <a:lnTo>
                    <a:pt x="121" y="455"/>
                  </a:lnTo>
                  <a:lnTo>
                    <a:pt x="123" y="457"/>
                  </a:lnTo>
                  <a:lnTo>
                    <a:pt x="125" y="457"/>
                  </a:lnTo>
                  <a:lnTo>
                    <a:pt x="128" y="457"/>
                  </a:lnTo>
                  <a:lnTo>
                    <a:pt x="128" y="459"/>
                  </a:lnTo>
                  <a:lnTo>
                    <a:pt x="128" y="460"/>
                  </a:lnTo>
                  <a:lnTo>
                    <a:pt x="128" y="462"/>
                  </a:lnTo>
                  <a:lnTo>
                    <a:pt x="130" y="464"/>
                  </a:lnTo>
                  <a:lnTo>
                    <a:pt x="126" y="467"/>
                  </a:lnTo>
                  <a:lnTo>
                    <a:pt x="125" y="469"/>
                  </a:lnTo>
                  <a:lnTo>
                    <a:pt x="123" y="470"/>
                  </a:lnTo>
                  <a:lnTo>
                    <a:pt x="121" y="470"/>
                  </a:lnTo>
                  <a:lnTo>
                    <a:pt x="118" y="470"/>
                  </a:lnTo>
                  <a:lnTo>
                    <a:pt x="117" y="470"/>
                  </a:lnTo>
                  <a:lnTo>
                    <a:pt x="117" y="469"/>
                  </a:lnTo>
                  <a:lnTo>
                    <a:pt x="117" y="467"/>
                  </a:lnTo>
                  <a:lnTo>
                    <a:pt x="117" y="465"/>
                  </a:lnTo>
                  <a:lnTo>
                    <a:pt x="115" y="464"/>
                  </a:lnTo>
                  <a:lnTo>
                    <a:pt x="112" y="462"/>
                  </a:lnTo>
                  <a:lnTo>
                    <a:pt x="108" y="460"/>
                  </a:lnTo>
                  <a:lnTo>
                    <a:pt x="107" y="460"/>
                  </a:lnTo>
                  <a:lnTo>
                    <a:pt x="105" y="460"/>
                  </a:lnTo>
                  <a:lnTo>
                    <a:pt x="102" y="460"/>
                  </a:lnTo>
                  <a:lnTo>
                    <a:pt x="100" y="460"/>
                  </a:lnTo>
                  <a:lnTo>
                    <a:pt x="98" y="457"/>
                  </a:lnTo>
                  <a:lnTo>
                    <a:pt x="97" y="455"/>
                  </a:lnTo>
                  <a:lnTo>
                    <a:pt x="95" y="452"/>
                  </a:lnTo>
                  <a:close/>
                  <a:moveTo>
                    <a:pt x="2683" y="452"/>
                  </a:moveTo>
                  <a:lnTo>
                    <a:pt x="2683" y="452"/>
                  </a:lnTo>
                  <a:lnTo>
                    <a:pt x="2683" y="452"/>
                  </a:lnTo>
                  <a:lnTo>
                    <a:pt x="2683" y="452"/>
                  </a:lnTo>
                  <a:close/>
                  <a:moveTo>
                    <a:pt x="3089" y="452"/>
                  </a:moveTo>
                  <a:lnTo>
                    <a:pt x="3096" y="452"/>
                  </a:lnTo>
                  <a:lnTo>
                    <a:pt x="3097" y="452"/>
                  </a:lnTo>
                  <a:lnTo>
                    <a:pt x="3099" y="454"/>
                  </a:lnTo>
                  <a:lnTo>
                    <a:pt x="3100" y="454"/>
                  </a:lnTo>
                  <a:lnTo>
                    <a:pt x="3100" y="455"/>
                  </a:lnTo>
                  <a:lnTo>
                    <a:pt x="3102" y="455"/>
                  </a:lnTo>
                  <a:lnTo>
                    <a:pt x="3104" y="457"/>
                  </a:lnTo>
                  <a:lnTo>
                    <a:pt x="3105" y="457"/>
                  </a:lnTo>
                  <a:lnTo>
                    <a:pt x="3107" y="457"/>
                  </a:lnTo>
                  <a:lnTo>
                    <a:pt x="3107" y="457"/>
                  </a:lnTo>
                  <a:lnTo>
                    <a:pt x="3109" y="457"/>
                  </a:lnTo>
                  <a:lnTo>
                    <a:pt x="3110" y="459"/>
                  </a:lnTo>
                  <a:lnTo>
                    <a:pt x="3112" y="460"/>
                  </a:lnTo>
                  <a:lnTo>
                    <a:pt x="3114" y="462"/>
                  </a:lnTo>
                  <a:lnTo>
                    <a:pt x="3114" y="462"/>
                  </a:lnTo>
                  <a:lnTo>
                    <a:pt x="3115" y="464"/>
                  </a:lnTo>
                  <a:lnTo>
                    <a:pt x="3115" y="464"/>
                  </a:lnTo>
                  <a:lnTo>
                    <a:pt x="3115" y="467"/>
                  </a:lnTo>
                  <a:lnTo>
                    <a:pt x="3117" y="469"/>
                  </a:lnTo>
                  <a:lnTo>
                    <a:pt x="3117" y="470"/>
                  </a:lnTo>
                  <a:lnTo>
                    <a:pt x="3119" y="472"/>
                  </a:lnTo>
                  <a:lnTo>
                    <a:pt x="3119" y="472"/>
                  </a:lnTo>
                  <a:lnTo>
                    <a:pt x="3119" y="473"/>
                  </a:lnTo>
                  <a:lnTo>
                    <a:pt x="3119" y="475"/>
                  </a:lnTo>
                  <a:lnTo>
                    <a:pt x="3119" y="477"/>
                  </a:lnTo>
                  <a:lnTo>
                    <a:pt x="3119" y="478"/>
                  </a:lnTo>
                  <a:lnTo>
                    <a:pt x="3119" y="478"/>
                  </a:lnTo>
                  <a:lnTo>
                    <a:pt x="3119" y="480"/>
                  </a:lnTo>
                  <a:lnTo>
                    <a:pt x="3119" y="482"/>
                  </a:lnTo>
                  <a:lnTo>
                    <a:pt x="3119" y="483"/>
                  </a:lnTo>
                  <a:lnTo>
                    <a:pt x="3119" y="485"/>
                  </a:lnTo>
                  <a:lnTo>
                    <a:pt x="3117" y="488"/>
                  </a:lnTo>
                  <a:lnTo>
                    <a:pt x="3117" y="490"/>
                  </a:lnTo>
                  <a:lnTo>
                    <a:pt x="3115" y="491"/>
                  </a:lnTo>
                  <a:lnTo>
                    <a:pt x="3115" y="493"/>
                  </a:lnTo>
                  <a:lnTo>
                    <a:pt x="3114" y="493"/>
                  </a:lnTo>
                  <a:lnTo>
                    <a:pt x="3112" y="495"/>
                  </a:lnTo>
                  <a:lnTo>
                    <a:pt x="3112" y="496"/>
                  </a:lnTo>
                  <a:lnTo>
                    <a:pt x="3112" y="496"/>
                  </a:lnTo>
                  <a:lnTo>
                    <a:pt x="3110" y="498"/>
                  </a:lnTo>
                  <a:lnTo>
                    <a:pt x="3107" y="501"/>
                  </a:lnTo>
                  <a:lnTo>
                    <a:pt x="3105" y="503"/>
                  </a:lnTo>
                  <a:lnTo>
                    <a:pt x="3104" y="505"/>
                  </a:lnTo>
                  <a:lnTo>
                    <a:pt x="3104" y="511"/>
                  </a:lnTo>
                  <a:lnTo>
                    <a:pt x="3105" y="514"/>
                  </a:lnTo>
                  <a:lnTo>
                    <a:pt x="3105" y="516"/>
                  </a:lnTo>
                  <a:lnTo>
                    <a:pt x="3105" y="521"/>
                  </a:lnTo>
                  <a:lnTo>
                    <a:pt x="3099" y="521"/>
                  </a:lnTo>
                  <a:lnTo>
                    <a:pt x="3097" y="521"/>
                  </a:lnTo>
                  <a:lnTo>
                    <a:pt x="3096" y="519"/>
                  </a:lnTo>
                  <a:lnTo>
                    <a:pt x="3094" y="519"/>
                  </a:lnTo>
                  <a:lnTo>
                    <a:pt x="3092" y="518"/>
                  </a:lnTo>
                  <a:lnTo>
                    <a:pt x="3091" y="516"/>
                  </a:lnTo>
                  <a:lnTo>
                    <a:pt x="3091" y="514"/>
                  </a:lnTo>
                  <a:lnTo>
                    <a:pt x="3091" y="513"/>
                  </a:lnTo>
                  <a:lnTo>
                    <a:pt x="3091" y="509"/>
                  </a:lnTo>
                  <a:lnTo>
                    <a:pt x="3092" y="508"/>
                  </a:lnTo>
                  <a:lnTo>
                    <a:pt x="3091" y="508"/>
                  </a:lnTo>
                  <a:lnTo>
                    <a:pt x="3091" y="506"/>
                  </a:lnTo>
                  <a:lnTo>
                    <a:pt x="3089" y="506"/>
                  </a:lnTo>
                  <a:lnTo>
                    <a:pt x="3087" y="505"/>
                  </a:lnTo>
                  <a:lnTo>
                    <a:pt x="3086" y="503"/>
                  </a:lnTo>
                  <a:lnTo>
                    <a:pt x="3084" y="501"/>
                  </a:lnTo>
                  <a:lnTo>
                    <a:pt x="3081" y="500"/>
                  </a:lnTo>
                  <a:lnTo>
                    <a:pt x="3079" y="496"/>
                  </a:lnTo>
                  <a:lnTo>
                    <a:pt x="3078" y="496"/>
                  </a:lnTo>
                  <a:lnTo>
                    <a:pt x="3078" y="495"/>
                  </a:lnTo>
                  <a:lnTo>
                    <a:pt x="3078" y="491"/>
                  </a:lnTo>
                  <a:lnTo>
                    <a:pt x="3078" y="490"/>
                  </a:lnTo>
                  <a:lnTo>
                    <a:pt x="3078" y="488"/>
                  </a:lnTo>
                  <a:lnTo>
                    <a:pt x="3081" y="487"/>
                  </a:lnTo>
                  <a:lnTo>
                    <a:pt x="3086" y="485"/>
                  </a:lnTo>
                  <a:lnTo>
                    <a:pt x="3087" y="483"/>
                  </a:lnTo>
                  <a:lnTo>
                    <a:pt x="3087" y="483"/>
                  </a:lnTo>
                  <a:lnTo>
                    <a:pt x="3087" y="483"/>
                  </a:lnTo>
                  <a:lnTo>
                    <a:pt x="3087" y="480"/>
                  </a:lnTo>
                  <a:lnTo>
                    <a:pt x="3087" y="478"/>
                  </a:lnTo>
                  <a:lnTo>
                    <a:pt x="3087" y="475"/>
                  </a:lnTo>
                  <a:lnTo>
                    <a:pt x="3087" y="473"/>
                  </a:lnTo>
                  <a:lnTo>
                    <a:pt x="3087" y="472"/>
                  </a:lnTo>
                  <a:lnTo>
                    <a:pt x="3087" y="472"/>
                  </a:lnTo>
                  <a:lnTo>
                    <a:pt x="3087" y="470"/>
                  </a:lnTo>
                  <a:lnTo>
                    <a:pt x="3089" y="470"/>
                  </a:lnTo>
                  <a:lnTo>
                    <a:pt x="3089" y="469"/>
                  </a:lnTo>
                  <a:lnTo>
                    <a:pt x="3089" y="467"/>
                  </a:lnTo>
                  <a:lnTo>
                    <a:pt x="3089" y="464"/>
                  </a:lnTo>
                  <a:lnTo>
                    <a:pt x="3089" y="464"/>
                  </a:lnTo>
                  <a:lnTo>
                    <a:pt x="3089" y="462"/>
                  </a:lnTo>
                  <a:lnTo>
                    <a:pt x="3089" y="460"/>
                  </a:lnTo>
                  <a:lnTo>
                    <a:pt x="3089" y="459"/>
                  </a:lnTo>
                  <a:lnTo>
                    <a:pt x="3087" y="459"/>
                  </a:lnTo>
                  <a:lnTo>
                    <a:pt x="3089" y="457"/>
                  </a:lnTo>
                  <a:lnTo>
                    <a:pt x="3089" y="455"/>
                  </a:lnTo>
                  <a:lnTo>
                    <a:pt x="3087" y="455"/>
                  </a:lnTo>
                  <a:lnTo>
                    <a:pt x="3089" y="454"/>
                  </a:lnTo>
                  <a:lnTo>
                    <a:pt x="3089" y="454"/>
                  </a:lnTo>
                  <a:lnTo>
                    <a:pt x="3089" y="452"/>
                  </a:lnTo>
                  <a:close/>
                  <a:moveTo>
                    <a:pt x="190" y="437"/>
                  </a:moveTo>
                  <a:lnTo>
                    <a:pt x="195" y="437"/>
                  </a:lnTo>
                  <a:lnTo>
                    <a:pt x="198" y="439"/>
                  </a:lnTo>
                  <a:lnTo>
                    <a:pt x="203" y="439"/>
                  </a:lnTo>
                  <a:lnTo>
                    <a:pt x="207" y="439"/>
                  </a:lnTo>
                  <a:lnTo>
                    <a:pt x="211" y="439"/>
                  </a:lnTo>
                  <a:lnTo>
                    <a:pt x="215" y="439"/>
                  </a:lnTo>
                  <a:lnTo>
                    <a:pt x="218" y="441"/>
                  </a:lnTo>
                  <a:lnTo>
                    <a:pt x="220" y="442"/>
                  </a:lnTo>
                  <a:lnTo>
                    <a:pt x="221" y="444"/>
                  </a:lnTo>
                  <a:lnTo>
                    <a:pt x="225" y="444"/>
                  </a:lnTo>
                  <a:lnTo>
                    <a:pt x="228" y="446"/>
                  </a:lnTo>
                  <a:lnTo>
                    <a:pt x="231" y="447"/>
                  </a:lnTo>
                  <a:lnTo>
                    <a:pt x="233" y="449"/>
                  </a:lnTo>
                  <a:lnTo>
                    <a:pt x="234" y="451"/>
                  </a:lnTo>
                  <a:lnTo>
                    <a:pt x="238" y="451"/>
                  </a:lnTo>
                  <a:lnTo>
                    <a:pt x="241" y="451"/>
                  </a:lnTo>
                  <a:lnTo>
                    <a:pt x="244" y="451"/>
                  </a:lnTo>
                  <a:lnTo>
                    <a:pt x="247" y="451"/>
                  </a:lnTo>
                  <a:lnTo>
                    <a:pt x="249" y="449"/>
                  </a:lnTo>
                  <a:lnTo>
                    <a:pt x="251" y="447"/>
                  </a:lnTo>
                  <a:lnTo>
                    <a:pt x="251" y="446"/>
                  </a:lnTo>
                  <a:lnTo>
                    <a:pt x="254" y="446"/>
                  </a:lnTo>
                  <a:lnTo>
                    <a:pt x="256" y="446"/>
                  </a:lnTo>
                  <a:lnTo>
                    <a:pt x="259" y="446"/>
                  </a:lnTo>
                  <a:lnTo>
                    <a:pt x="261" y="447"/>
                  </a:lnTo>
                  <a:lnTo>
                    <a:pt x="264" y="447"/>
                  </a:lnTo>
                  <a:lnTo>
                    <a:pt x="265" y="449"/>
                  </a:lnTo>
                  <a:lnTo>
                    <a:pt x="272" y="449"/>
                  </a:lnTo>
                  <a:lnTo>
                    <a:pt x="279" y="447"/>
                  </a:lnTo>
                  <a:lnTo>
                    <a:pt x="285" y="447"/>
                  </a:lnTo>
                  <a:lnTo>
                    <a:pt x="292" y="446"/>
                  </a:lnTo>
                  <a:lnTo>
                    <a:pt x="292" y="449"/>
                  </a:lnTo>
                  <a:lnTo>
                    <a:pt x="290" y="452"/>
                  </a:lnTo>
                  <a:lnTo>
                    <a:pt x="292" y="454"/>
                  </a:lnTo>
                  <a:lnTo>
                    <a:pt x="292" y="455"/>
                  </a:lnTo>
                  <a:lnTo>
                    <a:pt x="293" y="457"/>
                  </a:lnTo>
                  <a:lnTo>
                    <a:pt x="297" y="457"/>
                  </a:lnTo>
                  <a:lnTo>
                    <a:pt x="297" y="457"/>
                  </a:lnTo>
                  <a:lnTo>
                    <a:pt x="295" y="459"/>
                  </a:lnTo>
                  <a:lnTo>
                    <a:pt x="293" y="460"/>
                  </a:lnTo>
                  <a:lnTo>
                    <a:pt x="292" y="460"/>
                  </a:lnTo>
                  <a:lnTo>
                    <a:pt x="285" y="460"/>
                  </a:lnTo>
                  <a:lnTo>
                    <a:pt x="280" y="460"/>
                  </a:lnTo>
                  <a:lnTo>
                    <a:pt x="277" y="460"/>
                  </a:lnTo>
                  <a:lnTo>
                    <a:pt x="272" y="459"/>
                  </a:lnTo>
                  <a:lnTo>
                    <a:pt x="270" y="459"/>
                  </a:lnTo>
                  <a:lnTo>
                    <a:pt x="269" y="459"/>
                  </a:lnTo>
                  <a:lnTo>
                    <a:pt x="265" y="457"/>
                  </a:lnTo>
                  <a:lnTo>
                    <a:pt x="264" y="459"/>
                  </a:lnTo>
                  <a:lnTo>
                    <a:pt x="262" y="459"/>
                  </a:lnTo>
                  <a:lnTo>
                    <a:pt x="259" y="459"/>
                  </a:lnTo>
                  <a:lnTo>
                    <a:pt x="254" y="460"/>
                  </a:lnTo>
                  <a:lnTo>
                    <a:pt x="247" y="460"/>
                  </a:lnTo>
                  <a:lnTo>
                    <a:pt x="243" y="460"/>
                  </a:lnTo>
                  <a:lnTo>
                    <a:pt x="239" y="460"/>
                  </a:lnTo>
                  <a:lnTo>
                    <a:pt x="234" y="460"/>
                  </a:lnTo>
                  <a:lnTo>
                    <a:pt x="233" y="462"/>
                  </a:lnTo>
                  <a:lnTo>
                    <a:pt x="229" y="462"/>
                  </a:lnTo>
                  <a:lnTo>
                    <a:pt x="228" y="462"/>
                  </a:lnTo>
                  <a:lnTo>
                    <a:pt x="226" y="462"/>
                  </a:lnTo>
                  <a:lnTo>
                    <a:pt x="225" y="462"/>
                  </a:lnTo>
                  <a:lnTo>
                    <a:pt x="221" y="460"/>
                  </a:lnTo>
                  <a:lnTo>
                    <a:pt x="218" y="460"/>
                  </a:lnTo>
                  <a:lnTo>
                    <a:pt x="215" y="460"/>
                  </a:lnTo>
                  <a:lnTo>
                    <a:pt x="210" y="462"/>
                  </a:lnTo>
                  <a:lnTo>
                    <a:pt x="208" y="464"/>
                  </a:lnTo>
                  <a:lnTo>
                    <a:pt x="207" y="465"/>
                  </a:lnTo>
                  <a:lnTo>
                    <a:pt x="205" y="467"/>
                  </a:lnTo>
                  <a:lnTo>
                    <a:pt x="203" y="469"/>
                  </a:lnTo>
                  <a:lnTo>
                    <a:pt x="200" y="469"/>
                  </a:lnTo>
                  <a:lnTo>
                    <a:pt x="197" y="469"/>
                  </a:lnTo>
                  <a:lnTo>
                    <a:pt x="190" y="469"/>
                  </a:lnTo>
                  <a:lnTo>
                    <a:pt x="189" y="467"/>
                  </a:lnTo>
                  <a:lnTo>
                    <a:pt x="187" y="465"/>
                  </a:lnTo>
                  <a:lnTo>
                    <a:pt x="184" y="464"/>
                  </a:lnTo>
                  <a:lnTo>
                    <a:pt x="182" y="462"/>
                  </a:lnTo>
                  <a:lnTo>
                    <a:pt x="180" y="460"/>
                  </a:lnTo>
                  <a:lnTo>
                    <a:pt x="177" y="457"/>
                  </a:lnTo>
                  <a:lnTo>
                    <a:pt x="177" y="439"/>
                  </a:lnTo>
                  <a:lnTo>
                    <a:pt x="182" y="437"/>
                  </a:lnTo>
                  <a:lnTo>
                    <a:pt x="185" y="437"/>
                  </a:lnTo>
                  <a:lnTo>
                    <a:pt x="190" y="437"/>
                  </a:lnTo>
                  <a:close/>
                  <a:moveTo>
                    <a:pt x="61" y="380"/>
                  </a:moveTo>
                  <a:lnTo>
                    <a:pt x="64" y="380"/>
                  </a:lnTo>
                  <a:lnTo>
                    <a:pt x="66" y="382"/>
                  </a:lnTo>
                  <a:lnTo>
                    <a:pt x="67" y="383"/>
                  </a:lnTo>
                  <a:lnTo>
                    <a:pt x="67" y="385"/>
                  </a:lnTo>
                  <a:lnTo>
                    <a:pt x="69" y="387"/>
                  </a:lnTo>
                  <a:lnTo>
                    <a:pt x="76" y="390"/>
                  </a:lnTo>
                  <a:lnTo>
                    <a:pt x="80" y="392"/>
                  </a:lnTo>
                  <a:lnTo>
                    <a:pt x="84" y="395"/>
                  </a:lnTo>
                  <a:lnTo>
                    <a:pt x="89" y="397"/>
                  </a:lnTo>
                  <a:lnTo>
                    <a:pt x="92" y="398"/>
                  </a:lnTo>
                  <a:lnTo>
                    <a:pt x="94" y="400"/>
                  </a:lnTo>
                  <a:lnTo>
                    <a:pt x="97" y="401"/>
                  </a:lnTo>
                  <a:lnTo>
                    <a:pt x="97" y="405"/>
                  </a:lnTo>
                  <a:lnTo>
                    <a:pt x="98" y="406"/>
                  </a:lnTo>
                  <a:lnTo>
                    <a:pt x="102" y="408"/>
                  </a:lnTo>
                  <a:lnTo>
                    <a:pt x="105" y="410"/>
                  </a:lnTo>
                  <a:lnTo>
                    <a:pt x="108" y="410"/>
                  </a:lnTo>
                  <a:lnTo>
                    <a:pt x="112" y="410"/>
                  </a:lnTo>
                  <a:lnTo>
                    <a:pt x="117" y="410"/>
                  </a:lnTo>
                  <a:lnTo>
                    <a:pt x="121" y="410"/>
                  </a:lnTo>
                  <a:lnTo>
                    <a:pt x="126" y="410"/>
                  </a:lnTo>
                  <a:lnTo>
                    <a:pt x="133" y="410"/>
                  </a:lnTo>
                  <a:lnTo>
                    <a:pt x="136" y="410"/>
                  </a:lnTo>
                  <a:lnTo>
                    <a:pt x="139" y="411"/>
                  </a:lnTo>
                  <a:lnTo>
                    <a:pt x="143" y="415"/>
                  </a:lnTo>
                  <a:lnTo>
                    <a:pt x="146" y="416"/>
                  </a:lnTo>
                  <a:lnTo>
                    <a:pt x="153" y="423"/>
                  </a:lnTo>
                  <a:lnTo>
                    <a:pt x="157" y="429"/>
                  </a:lnTo>
                  <a:lnTo>
                    <a:pt x="108" y="429"/>
                  </a:lnTo>
                  <a:lnTo>
                    <a:pt x="105" y="428"/>
                  </a:lnTo>
                  <a:lnTo>
                    <a:pt x="102" y="426"/>
                  </a:lnTo>
                  <a:lnTo>
                    <a:pt x="98" y="424"/>
                  </a:lnTo>
                  <a:lnTo>
                    <a:pt x="94" y="421"/>
                  </a:lnTo>
                  <a:lnTo>
                    <a:pt x="94" y="419"/>
                  </a:lnTo>
                  <a:lnTo>
                    <a:pt x="92" y="418"/>
                  </a:lnTo>
                  <a:lnTo>
                    <a:pt x="90" y="416"/>
                  </a:lnTo>
                  <a:lnTo>
                    <a:pt x="89" y="415"/>
                  </a:lnTo>
                  <a:lnTo>
                    <a:pt x="85" y="415"/>
                  </a:lnTo>
                  <a:lnTo>
                    <a:pt x="82" y="416"/>
                  </a:lnTo>
                  <a:lnTo>
                    <a:pt x="80" y="415"/>
                  </a:lnTo>
                  <a:lnTo>
                    <a:pt x="79" y="415"/>
                  </a:lnTo>
                  <a:lnTo>
                    <a:pt x="76" y="413"/>
                  </a:lnTo>
                  <a:lnTo>
                    <a:pt x="74" y="413"/>
                  </a:lnTo>
                  <a:lnTo>
                    <a:pt x="72" y="411"/>
                  </a:lnTo>
                  <a:lnTo>
                    <a:pt x="69" y="411"/>
                  </a:lnTo>
                  <a:lnTo>
                    <a:pt x="67" y="411"/>
                  </a:lnTo>
                  <a:lnTo>
                    <a:pt x="66" y="410"/>
                  </a:lnTo>
                  <a:lnTo>
                    <a:pt x="66" y="408"/>
                  </a:lnTo>
                  <a:lnTo>
                    <a:pt x="66" y="406"/>
                  </a:lnTo>
                  <a:lnTo>
                    <a:pt x="64" y="405"/>
                  </a:lnTo>
                  <a:lnTo>
                    <a:pt x="61" y="401"/>
                  </a:lnTo>
                  <a:lnTo>
                    <a:pt x="56" y="398"/>
                  </a:lnTo>
                  <a:lnTo>
                    <a:pt x="51" y="397"/>
                  </a:lnTo>
                  <a:lnTo>
                    <a:pt x="46" y="397"/>
                  </a:lnTo>
                  <a:lnTo>
                    <a:pt x="43" y="397"/>
                  </a:lnTo>
                  <a:lnTo>
                    <a:pt x="40" y="397"/>
                  </a:lnTo>
                  <a:lnTo>
                    <a:pt x="36" y="398"/>
                  </a:lnTo>
                  <a:lnTo>
                    <a:pt x="33" y="400"/>
                  </a:lnTo>
                  <a:lnTo>
                    <a:pt x="30" y="403"/>
                  </a:lnTo>
                  <a:lnTo>
                    <a:pt x="26" y="405"/>
                  </a:lnTo>
                  <a:lnTo>
                    <a:pt x="23" y="405"/>
                  </a:lnTo>
                  <a:lnTo>
                    <a:pt x="20" y="405"/>
                  </a:lnTo>
                  <a:lnTo>
                    <a:pt x="15" y="405"/>
                  </a:lnTo>
                  <a:lnTo>
                    <a:pt x="10" y="403"/>
                  </a:lnTo>
                  <a:lnTo>
                    <a:pt x="7" y="401"/>
                  </a:lnTo>
                  <a:lnTo>
                    <a:pt x="4" y="400"/>
                  </a:lnTo>
                  <a:lnTo>
                    <a:pt x="2" y="397"/>
                  </a:lnTo>
                  <a:lnTo>
                    <a:pt x="0" y="395"/>
                  </a:lnTo>
                  <a:lnTo>
                    <a:pt x="0" y="392"/>
                  </a:lnTo>
                  <a:lnTo>
                    <a:pt x="0" y="388"/>
                  </a:lnTo>
                  <a:lnTo>
                    <a:pt x="2" y="385"/>
                  </a:lnTo>
                  <a:lnTo>
                    <a:pt x="5" y="382"/>
                  </a:lnTo>
                  <a:lnTo>
                    <a:pt x="8" y="382"/>
                  </a:lnTo>
                  <a:lnTo>
                    <a:pt x="12" y="382"/>
                  </a:lnTo>
                  <a:lnTo>
                    <a:pt x="15" y="382"/>
                  </a:lnTo>
                  <a:lnTo>
                    <a:pt x="18" y="382"/>
                  </a:lnTo>
                  <a:lnTo>
                    <a:pt x="31" y="382"/>
                  </a:lnTo>
                  <a:lnTo>
                    <a:pt x="33" y="383"/>
                  </a:lnTo>
                  <a:lnTo>
                    <a:pt x="36" y="383"/>
                  </a:lnTo>
                  <a:lnTo>
                    <a:pt x="38" y="383"/>
                  </a:lnTo>
                  <a:lnTo>
                    <a:pt x="40" y="383"/>
                  </a:lnTo>
                  <a:lnTo>
                    <a:pt x="41" y="382"/>
                  </a:lnTo>
                  <a:lnTo>
                    <a:pt x="44" y="380"/>
                  </a:lnTo>
                  <a:lnTo>
                    <a:pt x="48" y="380"/>
                  </a:lnTo>
                  <a:lnTo>
                    <a:pt x="51" y="380"/>
                  </a:lnTo>
                  <a:lnTo>
                    <a:pt x="54" y="380"/>
                  </a:lnTo>
                  <a:lnTo>
                    <a:pt x="58" y="380"/>
                  </a:lnTo>
                  <a:lnTo>
                    <a:pt x="61" y="380"/>
                  </a:lnTo>
                  <a:close/>
                  <a:moveTo>
                    <a:pt x="3104" y="347"/>
                  </a:moveTo>
                  <a:lnTo>
                    <a:pt x="3105" y="349"/>
                  </a:lnTo>
                  <a:lnTo>
                    <a:pt x="3109" y="349"/>
                  </a:lnTo>
                  <a:lnTo>
                    <a:pt x="3112" y="349"/>
                  </a:lnTo>
                  <a:lnTo>
                    <a:pt x="3112" y="351"/>
                  </a:lnTo>
                  <a:lnTo>
                    <a:pt x="3112" y="352"/>
                  </a:lnTo>
                  <a:lnTo>
                    <a:pt x="3112" y="354"/>
                  </a:lnTo>
                  <a:lnTo>
                    <a:pt x="3112" y="354"/>
                  </a:lnTo>
                  <a:lnTo>
                    <a:pt x="3114" y="356"/>
                  </a:lnTo>
                  <a:lnTo>
                    <a:pt x="3114" y="362"/>
                  </a:lnTo>
                  <a:lnTo>
                    <a:pt x="3112" y="362"/>
                  </a:lnTo>
                  <a:lnTo>
                    <a:pt x="3112" y="364"/>
                  </a:lnTo>
                  <a:lnTo>
                    <a:pt x="3110" y="365"/>
                  </a:lnTo>
                  <a:lnTo>
                    <a:pt x="3109" y="367"/>
                  </a:lnTo>
                  <a:lnTo>
                    <a:pt x="3107" y="369"/>
                  </a:lnTo>
                  <a:lnTo>
                    <a:pt x="3105" y="372"/>
                  </a:lnTo>
                  <a:lnTo>
                    <a:pt x="3104" y="374"/>
                  </a:lnTo>
                  <a:lnTo>
                    <a:pt x="3102" y="375"/>
                  </a:lnTo>
                  <a:lnTo>
                    <a:pt x="3102" y="377"/>
                  </a:lnTo>
                  <a:lnTo>
                    <a:pt x="3100" y="377"/>
                  </a:lnTo>
                  <a:lnTo>
                    <a:pt x="3100" y="379"/>
                  </a:lnTo>
                  <a:lnTo>
                    <a:pt x="3100" y="380"/>
                  </a:lnTo>
                  <a:lnTo>
                    <a:pt x="3099" y="383"/>
                  </a:lnTo>
                  <a:lnTo>
                    <a:pt x="3097" y="385"/>
                  </a:lnTo>
                  <a:lnTo>
                    <a:pt x="3097" y="385"/>
                  </a:lnTo>
                  <a:lnTo>
                    <a:pt x="3096" y="387"/>
                  </a:lnTo>
                  <a:lnTo>
                    <a:pt x="3096" y="390"/>
                  </a:lnTo>
                  <a:lnTo>
                    <a:pt x="3094" y="392"/>
                  </a:lnTo>
                  <a:lnTo>
                    <a:pt x="3094" y="392"/>
                  </a:lnTo>
                  <a:lnTo>
                    <a:pt x="3094" y="397"/>
                  </a:lnTo>
                  <a:lnTo>
                    <a:pt x="3094" y="400"/>
                  </a:lnTo>
                  <a:lnTo>
                    <a:pt x="3084" y="400"/>
                  </a:lnTo>
                  <a:lnTo>
                    <a:pt x="3084" y="372"/>
                  </a:lnTo>
                  <a:lnTo>
                    <a:pt x="3086" y="369"/>
                  </a:lnTo>
                  <a:lnTo>
                    <a:pt x="3086" y="367"/>
                  </a:lnTo>
                  <a:lnTo>
                    <a:pt x="3087" y="365"/>
                  </a:lnTo>
                  <a:lnTo>
                    <a:pt x="3087" y="364"/>
                  </a:lnTo>
                  <a:lnTo>
                    <a:pt x="3087" y="362"/>
                  </a:lnTo>
                  <a:lnTo>
                    <a:pt x="3089" y="362"/>
                  </a:lnTo>
                  <a:lnTo>
                    <a:pt x="3091" y="362"/>
                  </a:lnTo>
                  <a:lnTo>
                    <a:pt x="3091" y="361"/>
                  </a:lnTo>
                  <a:lnTo>
                    <a:pt x="3092" y="359"/>
                  </a:lnTo>
                  <a:lnTo>
                    <a:pt x="3094" y="356"/>
                  </a:lnTo>
                  <a:lnTo>
                    <a:pt x="3096" y="356"/>
                  </a:lnTo>
                  <a:lnTo>
                    <a:pt x="3097" y="354"/>
                  </a:lnTo>
                  <a:lnTo>
                    <a:pt x="3100" y="352"/>
                  </a:lnTo>
                  <a:lnTo>
                    <a:pt x="3100" y="351"/>
                  </a:lnTo>
                  <a:lnTo>
                    <a:pt x="3102" y="349"/>
                  </a:lnTo>
                  <a:lnTo>
                    <a:pt x="3102" y="349"/>
                  </a:lnTo>
                  <a:lnTo>
                    <a:pt x="3104" y="347"/>
                  </a:lnTo>
                  <a:close/>
                  <a:moveTo>
                    <a:pt x="1334" y="148"/>
                  </a:moveTo>
                  <a:lnTo>
                    <a:pt x="1339" y="148"/>
                  </a:lnTo>
                  <a:lnTo>
                    <a:pt x="1343" y="149"/>
                  </a:lnTo>
                  <a:lnTo>
                    <a:pt x="1347" y="153"/>
                  </a:lnTo>
                  <a:lnTo>
                    <a:pt x="1349" y="154"/>
                  </a:lnTo>
                  <a:lnTo>
                    <a:pt x="1351" y="158"/>
                  </a:lnTo>
                  <a:lnTo>
                    <a:pt x="1352" y="159"/>
                  </a:lnTo>
                  <a:lnTo>
                    <a:pt x="1357" y="164"/>
                  </a:lnTo>
                  <a:lnTo>
                    <a:pt x="1361" y="163"/>
                  </a:lnTo>
                  <a:lnTo>
                    <a:pt x="1362" y="161"/>
                  </a:lnTo>
                  <a:lnTo>
                    <a:pt x="1364" y="159"/>
                  </a:lnTo>
                  <a:lnTo>
                    <a:pt x="1367" y="158"/>
                  </a:lnTo>
                  <a:lnTo>
                    <a:pt x="1369" y="156"/>
                  </a:lnTo>
                  <a:lnTo>
                    <a:pt x="1370" y="154"/>
                  </a:lnTo>
                  <a:lnTo>
                    <a:pt x="1375" y="154"/>
                  </a:lnTo>
                  <a:lnTo>
                    <a:pt x="1380" y="154"/>
                  </a:lnTo>
                  <a:lnTo>
                    <a:pt x="1383" y="154"/>
                  </a:lnTo>
                  <a:lnTo>
                    <a:pt x="1390" y="154"/>
                  </a:lnTo>
                  <a:lnTo>
                    <a:pt x="1393" y="154"/>
                  </a:lnTo>
                  <a:lnTo>
                    <a:pt x="1395" y="154"/>
                  </a:lnTo>
                  <a:lnTo>
                    <a:pt x="1400" y="153"/>
                  </a:lnTo>
                  <a:lnTo>
                    <a:pt x="1403" y="151"/>
                  </a:lnTo>
                  <a:lnTo>
                    <a:pt x="1408" y="149"/>
                  </a:lnTo>
                  <a:lnTo>
                    <a:pt x="1411" y="149"/>
                  </a:lnTo>
                  <a:lnTo>
                    <a:pt x="1415" y="149"/>
                  </a:lnTo>
                  <a:lnTo>
                    <a:pt x="1416" y="149"/>
                  </a:lnTo>
                  <a:lnTo>
                    <a:pt x="1418" y="148"/>
                  </a:lnTo>
                  <a:lnTo>
                    <a:pt x="1421" y="148"/>
                  </a:lnTo>
                  <a:lnTo>
                    <a:pt x="1426" y="149"/>
                  </a:lnTo>
                  <a:lnTo>
                    <a:pt x="1429" y="151"/>
                  </a:lnTo>
                  <a:lnTo>
                    <a:pt x="1433" y="153"/>
                  </a:lnTo>
                  <a:lnTo>
                    <a:pt x="1436" y="153"/>
                  </a:lnTo>
                  <a:lnTo>
                    <a:pt x="1439" y="154"/>
                  </a:lnTo>
                  <a:lnTo>
                    <a:pt x="1441" y="156"/>
                  </a:lnTo>
                  <a:lnTo>
                    <a:pt x="1441" y="158"/>
                  </a:lnTo>
                  <a:lnTo>
                    <a:pt x="1441" y="159"/>
                  </a:lnTo>
                  <a:lnTo>
                    <a:pt x="1441" y="161"/>
                  </a:lnTo>
                  <a:lnTo>
                    <a:pt x="1437" y="161"/>
                  </a:lnTo>
                  <a:lnTo>
                    <a:pt x="1434" y="163"/>
                  </a:lnTo>
                  <a:lnTo>
                    <a:pt x="1433" y="163"/>
                  </a:lnTo>
                  <a:lnTo>
                    <a:pt x="1429" y="164"/>
                  </a:lnTo>
                  <a:lnTo>
                    <a:pt x="1428" y="164"/>
                  </a:lnTo>
                  <a:lnTo>
                    <a:pt x="1426" y="166"/>
                  </a:lnTo>
                  <a:lnTo>
                    <a:pt x="1426" y="167"/>
                  </a:lnTo>
                  <a:lnTo>
                    <a:pt x="1424" y="169"/>
                  </a:lnTo>
                  <a:lnTo>
                    <a:pt x="1428" y="172"/>
                  </a:lnTo>
                  <a:lnTo>
                    <a:pt x="1431" y="174"/>
                  </a:lnTo>
                  <a:lnTo>
                    <a:pt x="1433" y="176"/>
                  </a:lnTo>
                  <a:lnTo>
                    <a:pt x="1434" y="176"/>
                  </a:lnTo>
                  <a:lnTo>
                    <a:pt x="1436" y="177"/>
                  </a:lnTo>
                  <a:lnTo>
                    <a:pt x="1437" y="179"/>
                  </a:lnTo>
                  <a:lnTo>
                    <a:pt x="1439" y="182"/>
                  </a:lnTo>
                  <a:lnTo>
                    <a:pt x="1439" y="184"/>
                  </a:lnTo>
                  <a:lnTo>
                    <a:pt x="1439" y="187"/>
                  </a:lnTo>
                  <a:lnTo>
                    <a:pt x="1437" y="190"/>
                  </a:lnTo>
                  <a:lnTo>
                    <a:pt x="1437" y="192"/>
                  </a:lnTo>
                  <a:lnTo>
                    <a:pt x="1434" y="192"/>
                  </a:lnTo>
                  <a:lnTo>
                    <a:pt x="1433" y="194"/>
                  </a:lnTo>
                  <a:lnTo>
                    <a:pt x="1433" y="195"/>
                  </a:lnTo>
                  <a:lnTo>
                    <a:pt x="1431" y="197"/>
                  </a:lnTo>
                  <a:lnTo>
                    <a:pt x="1429" y="199"/>
                  </a:lnTo>
                  <a:lnTo>
                    <a:pt x="1429" y="202"/>
                  </a:lnTo>
                  <a:lnTo>
                    <a:pt x="1429" y="205"/>
                  </a:lnTo>
                  <a:lnTo>
                    <a:pt x="1431" y="208"/>
                  </a:lnTo>
                  <a:lnTo>
                    <a:pt x="1433" y="212"/>
                  </a:lnTo>
                  <a:lnTo>
                    <a:pt x="1434" y="215"/>
                  </a:lnTo>
                  <a:lnTo>
                    <a:pt x="1439" y="217"/>
                  </a:lnTo>
                  <a:lnTo>
                    <a:pt x="1442" y="218"/>
                  </a:lnTo>
                  <a:lnTo>
                    <a:pt x="1447" y="221"/>
                  </a:lnTo>
                  <a:lnTo>
                    <a:pt x="1451" y="223"/>
                  </a:lnTo>
                  <a:lnTo>
                    <a:pt x="1455" y="225"/>
                  </a:lnTo>
                  <a:lnTo>
                    <a:pt x="1459" y="225"/>
                  </a:lnTo>
                  <a:lnTo>
                    <a:pt x="1464" y="225"/>
                  </a:lnTo>
                  <a:lnTo>
                    <a:pt x="1469" y="225"/>
                  </a:lnTo>
                  <a:lnTo>
                    <a:pt x="1472" y="226"/>
                  </a:lnTo>
                  <a:lnTo>
                    <a:pt x="1477" y="226"/>
                  </a:lnTo>
                  <a:lnTo>
                    <a:pt x="1480" y="228"/>
                  </a:lnTo>
                  <a:lnTo>
                    <a:pt x="1483" y="228"/>
                  </a:lnTo>
                  <a:lnTo>
                    <a:pt x="1487" y="230"/>
                  </a:lnTo>
                  <a:lnTo>
                    <a:pt x="1490" y="231"/>
                  </a:lnTo>
                  <a:lnTo>
                    <a:pt x="1491" y="233"/>
                  </a:lnTo>
                  <a:lnTo>
                    <a:pt x="1493" y="235"/>
                  </a:lnTo>
                  <a:lnTo>
                    <a:pt x="1495" y="235"/>
                  </a:lnTo>
                  <a:lnTo>
                    <a:pt x="1498" y="236"/>
                  </a:lnTo>
                  <a:lnTo>
                    <a:pt x="1500" y="238"/>
                  </a:lnTo>
                  <a:lnTo>
                    <a:pt x="1500" y="239"/>
                  </a:lnTo>
                  <a:lnTo>
                    <a:pt x="1501" y="241"/>
                  </a:lnTo>
                  <a:lnTo>
                    <a:pt x="1501" y="244"/>
                  </a:lnTo>
                  <a:lnTo>
                    <a:pt x="1503" y="248"/>
                  </a:lnTo>
                  <a:lnTo>
                    <a:pt x="1505" y="251"/>
                  </a:lnTo>
                  <a:lnTo>
                    <a:pt x="1536" y="251"/>
                  </a:lnTo>
                  <a:lnTo>
                    <a:pt x="1539" y="251"/>
                  </a:lnTo>
                  <a:lnTo>
                    <a:pt x="1544" y="251"/>
                  </a:lnTo>
                  <a:lnTo>
                    <a:pt x="1545" y="253"/>
                  </a:lnTo>
                  <a:lnTo>
                    <a:pt x="1547" y="256"/>
                  </a:lnTo>
                  <a:lnTo>
                    <a:pt x="1550" y="257"/>
                  </a:lnTo>
                  <a:lnTo>
                    <a:pt x="1552" y="259"/>
                  </a:lnTo>
                  <a:lnTo>
                    <a:pt x="1552" y="262"/>
                  </a:lnTo>
                  <a:lnTo>
                    <a:pt x="1554" y="264"/>
                  </a:lnTo>
                  <a:lnTo>
                    <a:pt x="1555" y="264"/>
                  </a:lnTo>
                  <a:lnTo>
                    <a:pt x="1559" y="264"/>
                  </a:lnTo>
                  <a:lnTo>
                    <a:pt x="1563" y="264"/>
                  </a:lnTo>
                  <a:lnTo>
                    <a:pt x="1568" y="264"/>
                  </a:lnTo>
                  <a:lnTo>
                    <a:pt x="1572" y="264"/>
                  </a:lnTo>
                  <a:lnTo>
                    <a:pt x="1575" y="264"/>
                  </a:lnTo>
                  <a:lnTo>
                    <a:pt x="1578" y="262"/>
                  </a:lnTo>
                  <a:lnTo>
                    <a:pt x="1578" y="257"/>
                  </a:lnTo>
                  <a:lnTo>
                    <a:pt x="1580" y="253"/>
                  </a:lnTo>
                  <a:lnTo>
                    <a:pt x="1580" y="249"/>
                  </a:lnTo>
                  <a:lnTo>
                    <a:pt x="1580" y="244"/>
                  </a:lnTo>
                  <a:lnTo>
                    <a:pt x="1580" y="241"/>
                  </a:lnTo>
                  <a:lnTo>
                    <a:pt x="1578" y="239"/>
                  </a:lnTo>
                  <a:lnTo>
                    <a:pt x="1578" y="238"/>
                  </a:lnTo>
                  <a:lnTo>
                    <a:pt x="1578" y="233"/>
                  </a:lnTo>
                  <a:lnTo>
                    <a:pt x="1578" y="228"/>
                  </a:lnTo>
                  <a:lnTo>
                    <a:pt x="1578" y="223"/>
                  </a:lnTo>
                  <a:lnTo>
                    <a:pt x="1581" y="223"/>
                  </a:lnTo>
                  <a:lnTo>
                    <a:pt x="1585" y="225"/>
                  </a:lnTo>
                  <a:lnTo>
                    <a:pt x="1588" y="225"/>
                  </a:lnTo>
                  <a:lnTo>
                    <a:pt x="1591" y="225"/>
                  </a:lnTo>
                  <a:lnTo>
                    <a:pt x="1596" y="223"/>
                  </a:lnTo>
                  <a:lnTo>
                    <a:pt x="1599" y="223"/>
                  </a:lnTo>
                  <a:lnTo>
                    <a:pt x="1603" y="221"/>
                  </a:lnTo>
                  <a:lnTo>
                    <a:pt x="1609" y="223"/>
                  </a:lnTo>
                  <a:lnTo>
                    <a:pt x="1614" y="225"/>
                  </a:lnTo>
                  <a:lnTo>
                    <a:pt x="1619" y="226"/>
                  </a:lnTo>
                  <a:lnTo>
                    <a:pt x="1626" y="230"/>
                  </a:lnTo>
                  <a:lnTo>
                    <a:pt x="1631" y="233"/>
                  </a:lnTo>
                  <a:lnTo>
                    <a:pt x="1634" y="236"/>
                  </a:lnTo>
                  <a:lnTo>
                    <a:pt x="1637" y="239"/>
                  </a:lnTo>
                  <a:lnTo>
                    <a:pt x="1640" y="241"/>
                  </a:lnTo>
                  <a:lnTo>
                    <a:pt x="1642" y="243"/>
                  </a:lnTo>
                  <a:lnTo>
                    <a:pt x="1644" y="246"/>
                  </a:lnTo>
                  <a:lnTo>
                    <a:pt x="1649" y="246"/>
                  </a:lnTo>
                  <a:lnTo>
                    <a:pt x="1654" y="248"/>
                  </a:lnTo>
                  <a:lnTo>
                    <a:pt x="1658" y="246"/>
                  </a:lnTo>
                  <a:lnTo>
                    <a:pt x="1662" y="244"/>
                  </a:lnTo>
                  <a:lnTo>
                    <a:pt x="1667" y="244"/>
                  </a:lnTo>
                  <a:lnTo>
                    <a:pt x="1712" y="254"/>
                  </a:lnTo>
                  <a:lnTo>
                    <a:pt x="1716" y="254"/>
                  </a:lnTo>
                  <a:lnTo>
                    <a:pt x="1719" y="253"/>
                  </a:lnTo>
                  <a:lnTo>
                    <a:pt x="1722" y="251"/>
                  </a:lnTo>
                  <a:lnTo>
                    <a:pt x="1726" y="249"/>
                  </a:lnTo>
                  <a:lnTo>
                    <a:pt x="1730" y="249"/>
                  </a:lnTo>
                  <a:lnTo>
                    <a:pt x="1734" y="249"/>
                  </a:lnTo>
                  <a:lnTo>
                    <a:pt x="1735" y="249"/>
                  </a:lnTo>
                  <a:lnTo>
                    <a:pt x="1737" y="251"/>
                  </a:lnTo>
                  <a:lnTo>
                    <a:pt x="1739" y="253"/>
                  </a:lnTo>
                  <a:lnTo>
                    <a:pt x="1740" y="253"/>
                  </a:lnTo>
                  <a:lnTo>
                    <a:pt x="1742" y="253"/>
                  </a:lnTo>
                  <a:lnTo>
                    <a:pt x="1745" y="253"/>
                  </a:lnTo>
                  <a:lnTo>
                    <a:pt x="1747" y="253"/>
                  </a:lnTo>
                  <a:lnTo>
                    <a:pt x="1750" y="254"/>
                  </a:lnTo>
                  <a:lnTo>
                    <a:pt x="1753" y="256"/>
                  </a:lnTo>
                  <a:lnTo>
                    <a:pt x="1755" y="257"/>
                  </a:lnTo>
                  <a:lnTo>
                    <a:pt x="1757" y="259"/>
                  </a:lnTo>
                  <a:lnTo>
                    <a:pt x="1758" y="261"/>
                  </a:lnTo>
                  <a:lnTo>
                    <a:pt x="1760" y="264"/>
                  </a:lnTo>
                  <a:lnTo>
                    <a:pt x="1760" y="266"/>
                  </a:lnTo>
                  <a:lnTo>
                    <a:pt x="1758" y="267"/>
                  </a:lnTo>
                  <a:lnTo>
                    <a:pt x="1760" y="271"/>
                  </a:lnTo>
                  <a:lnTo>
                    <a:pt x="1758" y="274"/>
                  </a:lnTo>
                  <a:lnTo>
                    <a:pt x="1760" y="275"/>
                  </a:lnTo>
                  <a:lnTo>
                    <a:pt x="1762" y="277"/>
                  </a:lnTo>
                  <a:lnTo>
                    <a:pt x="1763" y="280"/>
                  </a:lnTo>
                  <a:lnTo>
                    <a:pt x="1765" y="282"/>
                  </a:lnTo>
                  <a:lnTo>
                    <a:pt x="1766" y="285"/>
                  </a:lnTo>
                  <a:lnTo>
                    <a:pt x="1768" y="289"/>
                  </a:lnTo>
                  <a:lnTo>
                    <a:pt x="1768" y="292"/>
                  </a:lnTo>
                  <a:lnTo>
                    <a:pt x="1770" y="293"/>
                  </a:lnTo>
                  <a:lnTo>
                    <a:pt x="1773" y="297"/>
                  </a:lnTo>
                  <a:lnTo>
                    <a:pt x="1776" y="298"/>
                  </a:lnTo>
                  <a:lnTo>
                    <a:pt x="1780" y="302"/>
                  </a:lnTo>
                  <a:lnTo>
                    <a:pt x="1781" y="305"/>
                  </a:lnTo>
                  <a:lnTo>
                    <a:pt x="1784" y="308"/>
                  </a:lnTo>
                  <a:lnTo>
                    <a:pt x="1786" y="311"/>
                  </a:lnTo>
                  <a:lnTo>
                    <a:pt x="1788" y="315"/>
                  </a:lnTo>
                  <a:lnTo>
                    <a:pt x="1791" y="320"/>
                  </a:lnTo>
                  <a:lnTo>
                    <a:pt x="1793" y="325"/>
                  </a:lnTo>
                  <a:lnTo>
                    <a:pt x="1793" y="328"/>
                  </a:lnTo>
                  <a:lnTo>
                    <a:pt x="1791" y="333"/>
                  </a:lnTo>
                  <a:lnTo>
                    <a:pt x="1793" y="336"/>
                  </a:lnTo>
                  <a:lnTo>
                    <a:pt x="1793" y="339"/>
                  </a:lnTo>
                  <a:lnTo>
                    <a:pt x="1794" y="341"/>
                  </a:lnTo>
                  <a:lnTo>
                    <a:pt x="1796" y="343"/>
                  </a:lnTo>
                  <a:lnTo>
                    <a:pt x="1798" y="346"/>
                  </a:lnTo>
                  <a:lnTo>
                    <a:pt x="1801" y="349"/>
                  </a:lnTo>
                  <a:lnTo>
                    <a:pt x="1804" y="352"/>
                  </a:lnTo>
                  <a:lnTo>
                    <a:pt x="1806" y="356"/>
                  </a:lnTo>
                  <a:lnTo>
                    <a:pt x="1807" y="357"/>
                  </a:lnTo>
                  <a:lnTo>
                    <a:pt x="1809" y="359"/>
                  </a:lnTo>
                  <a:lnTo>
                    <a:pt x="1811" y="362"/>
                  </a:lnTo>
                  <a:lnTo>
                    <a:pt x="1812" y="365"/>
                  </a:lnTo>
                  <a:lnTo>
                    <a:pt x="1812" y="369"/>
                  </a:lnTo>
                  <a:lnTo>
                    <a:pt x="1812" y="372"/>
                  </a:lnTo>
                  <a:lnTo>
                    <a:pt x="1812" y="377"/>
                  </a:lnTo>
                  <a:lnTo>
                    <a:pt x="1812" y="380"/>
                  </a:lnTo>
                  <a:lnTo>
                    <a:pt x="1812" y="383"/>
                  </a:lnTo>
                  <a:lnTo>
                    <a:pt x="1812" y="387"/>
                  </a:lnTo>
                  <a:lnTo>
                    <a:pt x="1814" y="390"/>
                  </a:lnTo>
                  <a:lnTo>
                    <a:pt x="1816" y="393"/>
                  </a:lnTo>
                  <a:lnTo>
                    <a:pt x="1817" y="395"/>
                  </a:lnTo>
                  <a:lnTo>
                    <a:pt x="1819" y="395"/>
                  </a:lnTo>
                  <a:lnTo>
                    <a:pt x="1820" y="395"/>
                  </a:lnTo>
                  <a:lnTo>
                    <a:pt x="1822" y="397"/>
                  </a:lnTo>
                  <a:lnTo>
                    <a:pt x="1824" y="400"/>
                  </a:lnTo>
                  <a:lnTo>
                    <a:pt x="1825" y="403"/>
                  </a:lnTo>
                  <a:lnTo>
                    <a:pt x="1827" y="406"/>
                  </a:lnTo>
                  <a:lnTo>
                    <a:pt x="1829" y="411"/>
                  </a:lnTo>
                  <a:lnTo>
                    <a:pt x="1832" y="415"/>
                  </a:lnTo>
                  <a:lnTo>
                    <a:pt x="1834" y="418"/>
                  </a:lnTo>
                  <a:lnTo>
                    <a:pt x="1835" y="419"/>
                  </a:lnTo>
                  <a:lnTo>
                    <a:pt x="1837" y="421"/>
                  </a:lnTo>
                  <a:lnTo>
                    <a:pt x="1837" y="426"/>
                  </a:lnTo>
                  <a:lnTo>
                    <a:pt x="1838" y="429"/>
                  </a:lnTo>
                  <a:lnTo>
                    <a:pt x="1838" y="434"/>
                  </a:lnTo>
                  <a:lnTo>
                    <a:pt x="1838" y="441"/>
                  </a:lnTo>
                  <a:lnTo>
                    <a:pt x="1837" y="442"/>
                  </a:lnTo>
                  <a:lnTo>
                    <a:pt x="1837" y="444"/>
                  </a:lnTo>
                  <a:lnTo>
                    <a:pt x="1837" y="447"/>
                  </a:lnTo>
                  <a:lnTo>
                    <a:pt x="1837" y="449"/>
                  </a:lnTo>
                  <a:lnTo>
                    <a:pt x="1838" y="451"/>
                  </a:lnTo>
                  <a:lnTo>
                    <a:pt x="1840" y="451"/>
                  </a:lnTo>
                  <a:lnTo>
                    <a:pt x="1840" y="452"/>
                  </a:lnTo>
                  <a:lnTo>
                    <a:pt x="1843" y="457"/>
                  </a:lnTo>
                  <a:lnTo>
                    <a:pt x="1847" y="462"/>
                  </a:lnTo>
                  <a:lnTo>
                    <a:pt x="1850" y="465"/>
                  </a:lnTo>
                  <a:lnTo>
                    <a:pt x="1853" y="467"/>
                  </a:lnTo>
                  <a:lnTo>
                    <a:pt x="1855" y="469"/>
                  </a:lnTo>
                  <a:lnTo>
                    <a:pt x="1856" y="470"/>
                  </a:lnTo>
                  <a:lnTo>
                    <a:pt x="1858" y="475"/>
                  </a:lnTo>
                  <a:lnTo>
                    <a:pt x="1858" y="478"/>
                  </a:lnTo>
                  <a:lnTo>
                    <a:pt x="1858" y="483"/>
                  </a:lnTo>
                  <a:lnTo>
                    <a:pt x="1858" y="487"/>
                  </a:lnTo>
                  <a:lnTo>
                    <a:pt x="1860" y="490"/>
                  </a:lnTo>
                  <a:lnTo>
                    <a:pt x="1861" y="495"/>
                  </a:lnTo>
                  <a:lnTo>
                    <a:pt x="1863" y="498"/>
                  </a:lnTo>
                  <a:lnTo>
                    <a:pt x="1866" y="501"/>
                  </a:lnTo>
                  <a:lnTo>
                    <a:pt x="1870" y="505"/>
                  </a:lnTo>
                  <a:lnTo>
                    <a:pt x="1873" y="506"/>
                  </a:lnTo>
                  <a:lnTo>
                    <a:pt x="1874" y="506"/>
                  </a:lnTo>
                  <a:lnTo>
                    <a:pt x="1876" y="506"/>
                  </a:lnTo>
                  <a:lnTo>
                    <a:pt x="1879" y="506"/>
                  </a:lnTo>
                  <a:lnTo>
                    <a:pt x="1883" y="508"/>
                  </a:lnTo>
                  <a:lnTo>
                    <a:pt x="1884" y="509"/>
                  </a:lnTo>
                  <a:lnTo>
                    <a:pt x="1886" y="511"/>
                  </a:lnTo>
                  <a:lnTo>
                    <a:pt x="1888" y="514"/>
                  </a:lnTo>
                  <a:lnTo>
                    <a:pt x="1889" y="516"/>
                  </a:lnTo>
                  <a:lnTo>
                    <a:pt x="1892" y="518"/>
                  </a:lnTo>
                  <a:lnTo>
                    <a:pt x="1896" y="519"/>
                  </a:lnTo>
                  <a:lnTo>
                    <a:pt x="1897" y="521"/>
                  </a:lnTo>
                  <a:lnTo>
                    <a:pt x="1899" y="523"/>
                  </a:lnTo>
                  <a:lnTo>
                    <a:pt x="1901" y="526"/>
                  </a:lnTo>
                  <a:lnTo>
                    <a:pt x="1902" y="527"/>
                  </a:lnTo>
                  <a:lnTo>
                    <a:pt x="1904" y="531"/>
                  </a:lnTo>
                  <a:lnTo>
                    <a:pt x="1907" y="532"/>
                  </a:lnTo>
                  <a:lnTo>
                    <a:pt x="1909" y="532"/>
                  </a:lnTo>
                  <a:lnTo>
                    <a:pt x="1912" y="531"/>
                  </a:lnTo>
                  <a:lnTo>
                    <a:pt x="1914" y="532"/>
                  </a:lnTo>
                  <a:lnTo>
                    <a:pt x="1915" y="532"/>
                  </a:lnTo>
                  <a:lnTo>
                    <a:pt x="1917" y="534"/>
                  </a:lnTo>
                  <a:lnTo>
                    <a:pt x="1920" y="536"/>
                  </a:lnTo>
                  <a:lnTo>
                    <a:pt x="1920" y="539"/>
                  </a:lnTo>
                  <a:lnTo>
                    <a:pt x="1919" y="541"/>
                  </a:lnTo>
                  <a:lnTo>
                    <a:pt x="1920" y="542"/>
                  </a:lnTo>
                  <a:lnTo>
                    <a:pt x="1922" y="549"/>
                  </a:lnTo>
                  <a:lnTo>
                    <a:pt x="1924" y="550"/>
                  </a:lnTo>
                  <a:lnTo>
                    <a:pt x="1925" y="550"/>
                  </a:lnTo>
                  <a:lnTo>
                    <a:pt x="1927" y="550"/>
                  </a:lnTo>
                  <a:lnTo>
                    <a:pt x="1929" y="552"/>
                  </a:lnTo>
                  <a:lnTo>
                    <a:pt x="1930" y="554"/>
                  </a:lnTo>
                  <a:lnTo>
                    <a:pt x="1929" y="557"/>
                  </a:lnTo>
                  <a:lnTo>
                    <a:pt x="1929" y="559"/>
                  </a:lnTo>
                  <a:lnTo>
                    <a:pt x="1930" y="560"/>
                  </a:lnTo>
                  <a:lnTo>
                    <a:pt x="1932" y="562"/>
                  </a:lnTo>
                  <a:lnTo>
                    <a:pt x="1933" y="565"/>
                  </a:lnTo>
                  <a:lnTo>
                    <a:pt x="1937" y="572"/>
                  </a:lnTo>
                  <a:lnTo>
                    <a:pt x="1938" y="572"/>
                  </a:lnTo>
                  <a:lnTo>
                    <a:pt x="1942" y="573"/>
                  </a:lnTo>
                  <a:lnTo>
                    <a:pt x="1945" y="573"/>
                  </a:lnTo>
                  <a:lnTo>
                    <a:pt x="1947" y="575"/>
                  </a:lnTo>
                  <a:lnTo>
                    <a:pt x="1951" y="575"/>
                  </a:lnTo>
                  <a:lnTo>
                    <a:pt x="1955" y="575"/>
                  </a:lnTo>
                  <a:lnTo>
                    <a:pt x="1960" y="575"/>
                  </a:lnTo>
                  <a:lnTo>
                    <a:pt x="1963" y="573"/>
                  </a:lnTo>
                  <a:lnTo>
                    <a:pt x="1968" y="573"/>
                  </a:lnTo>
                  <a:lnTo>
                    <a:pt x="1971" y="573"/>
                  </a:lnTo>
                  <a:lnTo>
                    <a:pt x="1978" y="573"/>
                  </a:lnTo>
                  <a:lnTo>
                    <a:pt x="1981" y="573"/>
                  </a:lnTo>
                  <a:lnTo>
                    <a:pt x="1984" y="575"/>
                  </a:lnTo>
                  <a:lnTo>
                    <a:pt x="1989" y="575"/>
                  </a:lnTo>
                  <a:lnTo>
                    <a:pt x="1996" y="575"/>
                  </a:lnTo>
                  <a:lnTo>
                    <a:pt x="2001" y="573"/>
                  </a:lnTo>
                  <a:lnTo>
                    <a:pt x="2005" y="570"/>
                  </a:lnTo>
                  <a:lnTo>
                    <a:pt x="2010" y="567"/>
                  </a:lnTo>
                  <a:lnTo>
                    <a:pt x="2014" y="565"/>
                  </a:lnTo>
                  <a:lnTo>
                    <a:pt x="2015" y="563"/>
                  </a:lnTo>
                  <a:lnTo>
                    <a:pt x="2017" y="562"/>
                  </a:lnTo>
                  <a:lnTo>
                    <a:pt x="2022" y="560"/>
                  </a:lnTo>
                  <a:lnTo>
                    <a:pt x="2028" y="560"/>
                  </a:lnTo>
                  <a:lnTo>
                    <a:pt x="2032" y="560"/>
                  </a:lnTo>
                  <a:lnTo>
                    <a:pt x="2035" y="560"/>
                  </a:lnTo>
                  <a:lnTo>
                    <a:pt x="2038" y="562"/>
                  </a:lnTo>
                  <a:lnTo>
                    <a:pt x="2038" y="573"/>
                  </a:lnTo>
                  <a:lnTo>
                    <a:pt x="2037" y="580"/>
                  </a:lnTo>
                  <a:lnTo>
                    <a:pt x="2035" y="585"/>
                  </a:lnTo>
                  <a:lnTo>
                    <a:pt x="2033" y="590"/>
                  </a:lnTo>
                  <a:lnTo>
                    <a:pt x="2033" y="595"/>
                  </a:lnTo>
                  <a:lnTo>
                    <a:pt x="2033" y="600"/>
                  </a:lnTo>
                  <a:lnTo>
                    <a:pt x="2033" y="603"/>
                  </a:lnTo>
                  <a:lnTo>
                    <a:pt x="2033" y="608"/>
                  </a:lnTo>
                  <a:lnTo>
                    <a:pt x="2033" y="614"/>
                  </a:lnTo>
                  <a:lnTo>
                    <a:pt x="2032" y="619"/>
                  </a:lnTo>
                  <a:lnTo>
                    <a:pt x="2030" y="622"/>
                  </a:lnTo>
                  <a:lnTo>
                    <a:pt x="2028" y="624"/>
                  </a:lnTo>
                  <a:lnTo>
                    <a:pt x="2027" y="626"/>
                  </a:lnTo>
                  <a:lnTo>
                    <a:pt x="2025" y="629"/>
                  </a:lnTo>
                  <a:lnTo>
                    <a:pt x="2022" y="632"/>
                  </a:lnTo>
                  <a:lnTo>
                    <a:pt x="2019" y="636"/>
                  </a:lnTo>
                  <a:lnTo>
                    <a:pt x="2014" y="637"/>
                  </a:lnTo>
                  <a:lnTo>
                    <a:pt x="2010" y="640"/>
                  </a:lnTo>
                  <a:lnTo>
                    <a:pt x="2007" y="644"/>
                  </a:lnTo>
                  <a:lnTo>
                    <a:pt x="2005" y="645"/>
                  </a:lnTo>
                  <a:lnTo>
                    <a:pt x="2004" y="645"/>
                  </a:lnTo>
                  <a:lnTo>
                    <a:pt x="2002" y="647"/>
                  </a:lnTo>
                  <a:lnTo>
                    <a:pt x="2002" y="649"/>
                  </a:lnTo>
                  <a:lnTo>
                    <a:pt x="2001" y="654"/>
                  </a:lnTo>
                  <a:lnTo>
                    <a:pt x="1999" y="658"/>
                  </a:lnTo>
                  <a:lnTo>
                    <a:pt x="1999" y="662"/>
                  </a:lnTo>
                  <a:lnTo>
                    <a:pt x="1997" y="667"/>
                  </a:lnTo>
                  <a:lnTo>
                    <a:pt x="1994" y="670"/>
                  </a:lnTo>
                  <a:lnTo>
                    <a:pt x="1992" y="673"/>
                  </a:lnTo>
                  <a:lnTo>
                    <a:pt x="1991" y="675"/>
                  </a:lnTo>
                  <a:lnTo>
                    <a:pt x="1987" y="675"/>
                  </a:lnTo>
                  <a:lnTo>
                    <a:pt x="1986" y="676"/>
                  </a:lnTo>
                  <a:lnTo>
                    <a:pt x="1983" y="680"/>
                  </a:lnTo>
                  <a:lnTo>
                    <a:pt x="1979" y="681"/>
                  </a:lnTo>
                  <a:lnTo>
                    <a:pt x="1976" y="683"/>
                  </a:lnTo>
                  <a:lnTo>
                    <a:pt x="1973" y="686"/>
                  </a:lnTo>
                  <a:lnTo>
                    <a:pt x="1971" y="686"/>
                  </a:lnTo>
                  <a:lnTo>
                    <a:pt x="1969" y="686"/>
                  </a:lnTo>
                  <a:lnTo>
                    <a:pt x="1966" y="688"/>
                  </a:lnTo>
                  <a:lnTo>
                    <a:pt x="1966" y="688"/>
                  </a:lnTo>
                  <a:lnTo>
                    <a:pt x="1966" y="691"/>
                  </a:lnTo>
                  <a:lnTo>
                    <a:pt x="1966" y="693"/>
                  </a:lnTo>
                  <a:lnTo>
                    <a:pt x="1965" y="694"/>
                  </a:lnTo>
                  <a:lnTo>
                    <a:pt x="1963" y="696"/>
                  </a:lnTo>
                  <a:lnTo>
                    <a:pt x="1961" y="696"/>
                  </a:lnTo>
                  <a:lnTo>
                    <a:pt x="1960" y="698"/>
                  </a:lnTo>
                  <a:lnTo>
                    <a:pt x="1958" y="701"/>
                  </a:lnTo>
                  <a:lnTo>
                    <a:pt x="1956" y="703"/>
                  </a:lnTo>
                  <a:lnTo>
                    <a:pt x="1956" y="704"/>
                  </a:lnTo>
                  <a:lnTo>
                    <a:pt x="1951" y="708"/>
                  </a:lnTo>
                  <a:lnTo>
                    <a:pt x="1948" y="711"/>
                  </a:lnTo>
                  <a:lnTo>
                    <a:pt x="1943" y="712"/>
                  </a:lnTo>
                  <a:lnTo>
                    <a:pt x="1942" y="714"/>
                  </a:lnTo>
                  <a:lnTo>
                    <a:pt x="1938" y="717"/>
                  </a:lnTo>
                  <a:lnTo>
                    <a:pt x="1937" y="719"/>
                  </a:lnTo>
                  <a:lnTo>
                    <a:pt x="1933" y="722"/>
                  </a:lnTo>
                  <a:lnTo>
                    <a:pt x="1930" y="726"/>
                  </a:lnTo>
                  <a:lnTo>
                    <a:pt x="1924" y="730"/>
                  </a:lnTo>
                  <a:lnTo>
                    <a:pt x="1919" y="737"/>
                  </a:lnTo>
                  <a:lnTo>
                    <a:pt x="1915" y="739"/>
                  </a:lnTo>
                  <a:lnTo>
                    <a:pt x="1914" y="742"/>
                  </a:lnTo>
                  <a:lnTo>
                    <a:pt x="1911" y="745"/>
                  </a:lnTo>
                  <a:lnTo>
                    <a:pt x="1907" y="747"/>
                  </a:lnTo>
                  <a:lnTo>
                    <a:pt x="1906" y="748"/>
                  </a:lnTo>
                  <a:lnTo>
                    <a:pt x="1902" y="750"/>
                  </a:lnTo>
                  <a:lnTo>
                    <a:pt x="1901" y="752"/>
                  </a:lnTo>
                  <a:lnTo>
                    <a:pt x="1897" y="758"/>
                  </a:lnTo>
                  <a:lnTo>
                    <a:pt x="1894" y="765"/>
                  </a:lnTo>
                  <a:lnTo>
                    <a:pt x="1894" y="768"/>
                  </a:lnTo>
                  <a:lnTo>
                    <a:pt x="1892" y="771"/>
                  </a:lnTo>
                  <a:lnTo>
                    <a:pt x="1891" y="773"/>
                  </a:lnTo>
                  <a:lnTo>
                    <a:pt x="1889" y="775"/>
                  </a:lnTo>
                  <a:lnTo>
                    <a:pt x="1888" y="778"/>
                  </a:lnTo>
                  <a:lnTo>
                    <a:pt x="1888" y="780"/>
                  </a:lnTo>
                  <a:lnTo>
                    <a:pt x="1886" y="783"/>
                  </a:lnTo>
                  <a:lnTo>
                    <a:pt x="1883" y="789"/>
                  </a:lnTo>
                  <a:lnTo>
                    <a:pt x="1879" y="793"/>
                  </a:lnTo>
                  <a:lnTo>
                    <a:pt x="1874" y="798"/>
                  </a:lnTo>
                  <a:lnTo>
                    <a:pt x="1871" y="802"/>
                  </a:lnTo>
                  <a:lnTo>
                    <a:pt x="1870" y="804"/>
                  </a:lnTo>
                  <a:lnTo>
                    <a:pt x="1868" y="804"/>
                  </a:lnTo>
                  <a:lnTo>
                    <a:pt x="1866" y="806"/>
                  </a:lnTo>
                  <a:lnTo>
                    <a:pt x="1865" y="807"/>
                  </a:lnTo>
                  <a:lnTo>
                    <a:pt x="1865" y="811"/>
                  </a:lnTo>
                  <a:lnTo>
                    <a:pt x="1865" y="814"/>
                  </a:lnTo>
                  <a:lnTo>
                    <a:pt x="1863" y="817"/>
                  </a:lnTo>
                  <a:lnTo>
                    <a:pt x="1863" y="822"/>
                  </a:lnTo>
                  <a:lnTo>
                    <a:pt x="1863" y="825"/>
                  </a:lnTo>
                  <a:lnTo>
                    <a:pt x="1863" y="829"/>
                  </a:lnTo>
                  <a:lnTo>
                    <a:pt x="1865" y="830"/>
                  </a:lnTo>
                  <a:lnTo>
                    <a:pt x="1866" y="832"/>
                  </a:lnTo>
                  <a:lnTo>
                    <a:pt x="1866" y="834"/>
                  </a:lnTo>
                  <a:lnTo>
                    <a:pt x="1868" y="837"/>
                  </a:lnTo>
                  <a:lnTo>
                    <a:pt x="1870" y="838"/>
                  </a:lnTo>
                  <a:lnTo>
                    <a:pt x="1870" y="840"/>
                  </a:lnTo>
                  <a:lnTo>
                    <a:pt x="1868" y="843"/>
                  </a:lnTo>
                  <a:lnTo>
                    <a:pt x="1868" y="845"/>
                  </a:lnTo>
                  <a:lnTo>
                    <a:pt x="1868" y="847"/>
                  </a:lnTo>
                  <a:lnTo>
                    <a:pt x="1870" y="848"/>
                  </a:lnTo>
                  <a:lnTo>
                    <a:pt x="1870" y="852"/>
                  </a:lnTo>
                  <a:lnTo>
                    <a:pt x="1868" y="855"/>
                  </a:lnTo>
                  <a:lnTo>
                    <a:pt x="1866" y="860"/>
                  </a:lnTo>
                  <a:lnTo>
                    <a:pt x="1866" y="863"/>
                  </a:lnTo>
                  <a:lnTo>
                    <a:pt x="1870" y="871"/>
                  </a:lnTo>
                  <a:lnTo>
                    <a:pt x="1871" y="878"/>
                  </a:lnTo>
                  <a:lnTo>
                    <a:pt x="1876" y="884"/>
                  </a:lnTo>
                  <a:lnTo>
                    <a:pt x="1878" y="886"/>
                  </a:lnTo>
                  <a:lnTo>
                    <a:pt x="1879" y="888"/>
                  </a:lnTo>
                  <a:lnTo>
                    <a:pt x="1881" y="889"/>
                  </a:lnTo>
                  <a:lnTo>
                    <a:pt x="1881" y="927"/>
                  </a:lnTo>
                  <a:lnTo>
                    <a:pt x="1883" y="928"/>
                  </a:lnTo>
                  <a:lnTo>
                    <a:pt x="1884" y="930"/>
                  </a:lnTo>
                  <a:lnTo>
                    <a:pt x="1884" y="933"/>
                  </a:lnTo>
                  <a:lnTo>
                    <a:pt x="1884" y="938"/>
                  </a:lnTo>
                  <a:lnTo>
                    <a:pt x="1884" y="942"/>
                  </a:lnTo>
                  <a:lnTo>
                    <a:pt x="1884" y="951"/>
                  </a:lnTo>
                  <a:lnTo>
                    <a:pt x="1884" y="955"/>
                  </a:lnTo>
                  <a:lnTo>
                    <a:pt x="1884" y="956"/>
                  </a:lnTo>
                  <a:lnTo>
                    <a:pt x="1883" y="958"/>
                  </a:lnTo>
                  <a:lnTo>
                    <a:pt x="1883" y="963"/>
                  </a:lnTo>
                  <a:lnTo>
                    <a:pt x="1884" y="966"/>
                  </a:lnTo>
                  <a:lnTo>
                    <a:pt x="1883" y="971"/>
                  </a:lnTo>
                  <a:lnTo>
                    <a:pt x="1881" y="976"/>
                  </a:lnTo>
                  <a:lnTo>
                    <a:pt x="1879" y="979"/>
                  </a:lnTo>
                  <a:lnTo>
                    <a:pt x="1876" y="982"/>
                  </a:lnTo>
                  <a:lnTo>
                    <a:pt x="1871" y="986"/>
                  </a:lnTo>
                  <a:lnTo>
                    <a:pt x="1868" y="989"/>
                  </a:lnTo>
                  <a:lnTo>
                    <a:pt x="1863" y="991"/>
                  </a:lnTo>
                  <a:lnTo>
                    <a:pt x="1861" y="992"/>
                  </a:lnTo>
                  <a:lnTo>
                    <a:pt x="1858" y="994"/>
                  </a:lnTo>
                  <a:lnTo>
                    <a:pt x="1856" y="996"/>
                  </a:lnTo>
                  <a:lnTo>
                    <a:pt x="1853" y="996"/>
                  </a:lnTo>
                  <a:lnTo>
                    <a:pt x="1850" y="996"/>
                  </a:lnTo>
                  <a:lnTo>
                    <a:pt x="1847" y="997"/>
                  </a:lnTo>
                  <a:lnTo>
                    <a:pt x="1843" y="997"/>
                  </a:lnTo>
                  <a:lnTo>
                    <a:pt x="1840" y="999"/>
                  </a:lnTo>
                  <a:lnTo>
                    <a:pt x="1835" y="1000"/>
                  </a:lnTo>
                  <a:lnTo>
                    <a:pt x="1832" y="1004"/>
                  </a:lnTo>
                  <a:lnTo>
                    <a:pt x="1830" y="1005"/>
                  </a:lnTo>
                  <a:lnTo>
                    <a:pt x="1829" y="1007"/>
                  </a:lnTo>
                  <a:lnTo>
                    <a:pt x="1829" y="1010"/>
                  </a:lnTo>
                  <a:lnTo>
                    <a:pt x="1825" y="1014"/>
                  </a:lnTo>
                  <a:lnTo>
                    <a:pt x="1822" y="1017"/>
                  </a:lnTo>
                  <a:lnTo>
                    <a:pt x="1820" y="1019"/>
                  </a:lnTo>
                  <a:lnTo>
                    <a:pt x="1820" y="1020"/>
                  </a:lnTo>
                  <a:lnTo>
                    <a:pt x="1819" y="1022"/>
                  </a:lnTo>
                  <a:lnTo>
                    <a:pt x="1817" y="1023"/>
                  </a:lnTo>
                  <a:lnTo>
                    <a:pt x="1814" y="1023"/>
                  </a:lnTo>
                  <a:lnTo>
                    <a:pt x="1812" y="1023"/>
                  </a:lnTo>
                  <a:lnTo>
                    <a:pt x="1809" y="1027"/>
                  </a:lnTo>
                  <a:lnTo>
                    <a:pt x="1806" y="1030"/>
                  </a:lnTo>
                  <a:lnTo>
                    <a:pt x="1804" y="1033"/>
                  </a:lnTo>
                  <a:lnTo>
                    <a:pt x="1801" y="1037"/>
                  </a:lnTo>
                  <a:lnTo>
                    <a:pt x="1799" y="1038"/>
                  </a:lnTo>
                  <a:lnTo>
                    <a:pt x="1798" y="1040"/>
                  </a:lnTo>
                  <a:lnTo>
                    <a:pt x="1796" y="1041"/>
                  </a:lnTo>
                  <a:lnTo>
                    <a:pt x="1796" y="1043"/>
                  </a:lnTo>
                  <a:lnTo>
                    <a:pt x="1796" y="1046"/>
                  </a:lnTo>
                  <a:lnTo>
                    <a:pt x="1798" y="1050"/>
                  </a:lnTo>
                  <a:lnTo>
                    <a:pt x="1799" y="1053"/>
                  </a:lnTo>
                  <a:lnTo>
                    <a:pt x="1801" y="1056"/>
                  </a:lnTo>
                  <a:lnTo>
                    <a:pt x="1804" y="1061"/>
                  </a:lnTo>
                  <a:lnTo>
                    <a:pt x="1806" y="1068"/>
                  </a:lnTo>
                  <a:lnTo>
                    <a:pt x="1807" y="1074"/>
                  </a:lnTo>
                  <a:lnTo>
                    <a:pt x="1809" y="1081"/>
                  </a:lnTo>
                  <a:lnTo>
                    <a:pt x="1811" y="1087"/>
                  </a:lnTo>
                  <a:lnTo>
                    <a:pt x="1812" y="1094"/>
                  </a:lnTo>
                  <a:lnTo>
                    <a:pt x="1812" y="1100"/>
                  </a:lnTo>
                  <a:lnTo>
                    <a:pt x="1812" y="1102"/>
                  </a:lnTo>
                  <a:lnTo>
                    <a:pt x="1812" y="1104"/>
                  </a:lnTo>
                  <a:lnTo>
                    <a:pt x="1812" y="1105"/>
                  </a:lnTo>
                  <a:lnTo>
                    <a:pt x="1811" y="1107"/>
                  </a:lnTo>
                  <a:lnTo>
                    <a:pt x="1809" y="1107"/>
                  </a:lnTo>
                  <a:lnTo>
                    <a:pt x="1807" y="1107"/>
                  </a:lnTo>
                  <a:lnTo>
                    <a:pt x="1806" y="1107"/>
                  </a:lnTo>
                  <a:lnTo>
                    <a:pt x="1802" y="1110"/>
                  </a:lnTo>
                  <a:lnTo>
                    <a:pt x="1799" y="1112"/>
                  </a:lnTo>
                  <a:lnTo>
                    <a:pt x="1798" y="1113"/>
                  </a:lnTo>
                  <a:lnTo>
                    <a:pt x="1798" y="1117"/>
                  </a:lnTo>
                  <a:lnTo>
                    <a:pt x="1796" y="1118"/>
                  </a:lnTo>
                  <a:lnTo>
                    <a:pt x="1793" y="1122"/>
                  </a:lnTo>
                  <a:lnTo>
                    <a:pt x="1789" y="1123"/>
                  </a:lnTo>
                  <a:lnTo>
                    <a:pt x="1788" y="1125"/>
                  </a:lnTo>
                  <a:lnTo>
                    <a:pt x="1786" y="1127"/>
                  </a:lnTo>
                  <a:lnTo>
                    <a:pt x="1784" y="1128"/>
                  </a:lnTo>
                  <a:lnTo>
                    <a:pt x="1783" y="1130"/>
                  </a:lnTo>
                  <a:lnTo>
                    <a:pt x="1780" y="1130"/>
                  </a:lnTo>
                  <a:lnTo>
                    <a:pt x="1776" y="1130"/>
                  </a:lnTo>
                  <a:lnTo>
                    <a:pt x="1773" y="1130"/>
                  </a:lnTo>
                  <a:lnTo>
                    <a:pt x="1770" y="1130"/>
                  </a:lnTo>
                  <a:lnTo>
                    <a:pt x="1768" y="1131"/>
                  </a:lnTo>
                  <a:lnTo>
                    <a:pt x="1766" y="1133"/>
                  </a:lnTo>
                  <a:lnTo>
                    <a:pt x="1763" y="1135"/>
                  </a:lnTo>
                  <a:lnTo>
                    <a:pt x="1765" y="1138"/>
                  </a:lnTo>
                  <a:lnTo>
                    <a:pt x="1765" y="1141"/>
                  </a:lnTo>
                  <a:lnTo>
                    <a:pt x="1766" y="1143"/>
                  </a:lnTo>
                  <a:lnTo>
                    <a:pt x="1768" y="1145"/>
                  </a:lnTo>
                  <a:lnTo>
                    <a:pt x="1770" y="1146"/>
                  </a:lnTo>
                  <a:lnTo>
                    <a:pt x="1771" y="1149"/>
                  </a:lnTo>
                  <a:lnTo>
                    <a:pt x="1770" y="1153"/>
                  </a:lnTo>
                  <a:lnTo>
                    <a:pt x="1770" y="1156"/>
                  </a:lnTo>
                  <a:lnTo>
                    <a:pt x="1770" y="1163"/>
                  </a:lnTo>
                  <a:lnTo>
                    <a:pt x="1770" y="1167"/>
                  </a:lnTo>
                  <a:lnTo>
                    <a:pt x="1768" y="1172"/>
                  </a:lnTo>
                  <a:lnTo>
                    <a:pt x="1766" y="1174"/>
                  </a:lnTo>
                  <a:lnTo>
                    <a:pt x="1765" y="1176"/>
                  </a:lnTo>
                  <a:lnTo>
                    <a:pt x="1762" y="1179"/>
                  </a:lnTo>
                  <a:lnTo>
                    <a:pt x="1760" y="1181"/>
                  </a:lnTo>
                  <a:lnTo>
                    <a:pt x="1758" y="1182"/>
                  </a:lnTo>
                  <a:lnTo>
                    <a:pt x="1757" y="1184"/>
                  </a:lnTo>
                  <a:lnTo>
                    <a:pt x="1755" y="1187"/>
                  </a:lnTo>
                  <a:lnTo>
                    <a:pt x="1755" y="1189"/>
                  </a:lnTo>
                  <a:lnTo>
                    <a:pt x="1755" y="1190"/>
                  </a:lnTo>
                  <a:lnTo>
                    <a:pt x="1750" y="1195"/>
                  </a:lnTo>
                  <a:lnTo>
                    <a:pt x="1747" y="1199"/>
                  </a:lnTo>
                  <a:lnTo>
                    <a:pt x="1742" y="1202"/>
                  </a:lnTo>
                  <a:lnTo>
                    <a:pt x="1739" y="1203"/>
                  </a:lnTo>
                  <a:lnTo>
                    <a:pt x="1737" y="1205"/>
                  </a:lnTo>
                  <a:lnTo>
                    <a:pt x="1735" y="1208"/>
                  </a:lnTo>
                  <a:lnTo>
                    <a:pt x="1734" y="1212"/>
                  </a:lnTo>
                  <a:lnTo>
                    <a:pt x="1732" y="1217"/>
                  </a:lnTo>
                  <a:lnTo>
                    <a:pt x="1730" y="1221"/>
                  </a:lnTo>
                  <a:lnTo>
                    <a:pt x="1729" y="1223"/>
                  </a:lnTo>
                  <a:lnTo>
                    <a:pt x="1727" y="1225"/>
                  </a:lnTo>
                  <a:lnTo>
                    <a:pt x="1724" y="1226"/>
                  </a:lnTo>
                  <a:lnTo>
                    <a:pt x="1721" y="1230"/>
                  </a:lnTo>
                  <a:lnTo>
                    <a:pt x="1717" y="1233"/>
                  </a:lnTo>
                  <a:lnTo>
                    <a:pt x="1712" y="1238"/>
                  </a:lnTo>
                  <a:lnTo>
                    <a:pt x="1709" y="1239"/>
                  </a:lnTo>
                  <a:lnTo>
                    <a:pt x="1708" y="1239"/>
                  </a:lnTo>
                  <a:lnTo>
                    <a:pt x="1706" y="1241"/>
                  </a:lnTo>
                  <a:lnTo>
                    <a:pt x="1706" y="1243"/>
                  </a:lnTo>
                  <a:lnTo>
                    <a:pt x="1706" y="1246"/>
                  </a:lnTo>
                  <a:lnTo>
                    <a:pt x="1706" y="1248"/>
                  </a:lnTo>
                  <a:lnTo>
                    <a:pt x="1704" y="1251"/>
                  </a:lnTo>
                  <a:lnTo>
                    <a:pt x="1701" y="1254"/>
                  </a:lnTo>
                  <a:lnTo>
                    <a:pt x="1699" y="1254"/>
                  </a:lnTo>
                  <a:lnTo>
                    <a:pt x="1696" y="1256"/>
                  </a:lnTo>
                  <a:lnTo>
                    <a:pt x="1694" y="1256"/>
                  </a:lnTo>
                  <a:lnTo>
                    <a:pt x="1688" y="1256"/>
                  </a:lnTo>
                  <a:lnTo>
                    <a:pt x="1681" y="1257"/>
                  </a:lnTo>
                  <a:lnTo>
                    <a:pt x="1678" y="1257"/>
                  </a:lnTo>
                  <a:lnTo>
                    <a:pt x="1676" y="1257"/>
                  </a:lnTo>
                  <a:lnTo>
                    <a:pt x="1673" y="1257"/>
                  </a:lnTo>
                  <a:lnTo>
                    <a:pt x="1672" y="1257"/>
                  </a:lnTo>
                  <a:lnTo>
                    <a:pt x="1670" y="1259"/>
                  </a:lnTo>
                  <a:lnTo>
                    <a:pt x="1668" y="1259"/>
                  </a:lnTo>
                  <a:lnTo>
                    <a:pt x="1670" y="1261"/>
                  </a:lnTo>
                  <a:lnTo>
                    <a:pt x="1670" y="1264"/>
                  </a:lnTo>
                  <a:lnTo>
                    <a:pt x="1670" y="1266"/>
                  </a:lnTo>
                  <a:lnTo>
                    <a:pt x="1668" y="1267"/>
                  </a:lnTo>
                  <a:lnTo>
                    <a:pt x="1667" y="1269"/>
                  </a:lnTo>
                  <a:lnTo>
                    <a:pt x="1665" y="1271"/>
                  </a:lnTo>
                  <a:lnTo>
                    <a:pt x="1626" y="1271"/>
                  </a:lnTo>
                  <a:lnTo>
                    <a:pt x="1621" y="1272"/>
                  </a:lnTo>
                  <a:lnTo>
                    <a:pt x="1618" y="1272"/>
                  </a:lnTo>
                  <a:lnTo>
                    <a:pt x="1613" y="1274"/>
                  </a:lnTo>
                  <a:lnTo>
                    <a:pt x="1609" y="1275"/>
                  </a:lnTo>
                  <a:lnTo>
                    <a:pt x="1606" y="1277"/>
                  </a:lnTo>
                  <a:lnTo>
                    <a:pt x="1603" y="1279"/>
                  </a:lnTo>
                  <a:lnTo>
                    <a:pt x="1599" y="1279"/>
                  </a:lnTo>
                  <a:lnTo>
                    <a:pt x="1568" y="1279"/>
                  </a:lnTo>
                  <a:lnTo>
                    <a:pt x="1567" y="1279"/>
                  </a:lnTo>
                  <a:lnTo>
                    <a:pt x="1565" y="1277"/>
                  </a:lnTo>
                  <a:lnTo>
                    <a:pt x="1562" y="1275"/>
                  </a:lnTo>
                  <a:lnTo>
                    <a:pt x="1560" y="1275"/>
                  </a:lnTo>
                  <a:lnTo>
                    <a:pt x="1559" y="1274"/>
                  </a:lnTo>
                  <a:lnTo>
                    <a:pt x="1555" y="1272"/>
                  </a:lnTo>
                  <a:lnTo>
                    <a:pt x="1555" y="1271"/>
                  </a:lnTo>
                  <a:lnTo>
                    <a:pt x="1555" y="1269"/>
                  </a:lnTo>
                  <a:lnTo>
                    <a:pt x="1555" y="1266"/>
                  </a:lnTo>
                  <a:lnTo>
                    <a:pt x="1555" y="1264"/>
                  </a:lnTo>
                  <a:lnTo>
                    <a:pt x="1555" y="1261"/>
                  </a:lnTo>
                  <a:lnTo>
                    <a:pt x="1550" y="1261"/>
                  </a:lnTo>
                  <a:lnTo>
                    <a:pt x="1547" y="1259"/>
                  </a:lnTo>
                  <a:lnTo>
                    <a:pt x="1544" y="1259"/>
                  </a:lnTo>
                  <a:lnTo>
                    <a:pt x="1544" y="1256"/>
                  </a:lnTo>
                  <a:lnTo>
                    <a:pt x="1544" y="1254"/>
                  </a:lnTo>
                  <a:lnTo>
                    <a:pt x="1544" y="1253"/>
                  </a:lnTo>
                  <a:lnTo>
                    <a:pt x="1545" y="1249"/>
                  </a:lnTo>
                  <a:lnTo>
                    <a:pt x="1549" y="1246"/>
                  </a:lnTo>
                  <a:lnTo>
                    <a:pt x="1550" y="1244"/>
                  </a:lnTo>
                  <a:lnTo>
                    <a:pt x="1552" y="1244"/>
                  </a:lnTo>
                  <a:lnTo>
                    <a:pt x="1554" y="1243"/>
                  </a:lnTo>
                  <a:lnTo>
                    <a:pt x="1555" y="1241"/>
                  </a:lnTo>
                  <a:lnTo>
                    <a:pt x="1555" y="1238"/>
                  </a:lnTo>
                  <a:lnTo>
                    <a:pt x="1554" y="1236"/>
                  </a:lnTo>
                  <a:lnTo>
                    <a:pt x="1552" y="1235"/>
                  </a:lnTo>
                  <a:lnTo>
                    <a:pt x="1550" y="1231"/>
                  </a:lnTo>
                  <a:lnTo>
                    <a:pt x="1549" y="1230"/>
                  </a:lnTo>
                  <a:lnTo>
                    <a:pt x="1547" y="1228"/>
                  </a:lnTo>
                  <a:lnTo>
                    <a:pt x="1547" y="1225"/>
                  </a:lnTo>
                  <a:lnTo>
                    <a:pt x="1547" y="1221"/>
                  </a:lnTo>
                  <a:lnTo>
                    <a:pt x="1547" y="1217"/>
                  </a:lnTo>
                  <a:lnTo>
                    <a:pt x="1547" y="1213"/>
                  </a:lnTo>
                  <a:lnTo>
                    <a:pt x="1545" y="1212"/>
                  </a:lnTo>
                  <a:lnTo>
                    <a:pt x="1544" y="1210"/>
                  </a:lnTo>
                  <a:lnTo>
                    <a:pt x="1542" y="1210"/>
                  </a:lnTo>
                  <a:lnTo>
                    <a:pt x="1541" y="1208"/>
                  </a:lnTo>
                  <a:lnTo>
                    <a:pt x="1537" y="1207"/>
                  </a:lnTo>
                  <a:lnTo>
                    <a:pt x="1536" y="1203"/>
                  </a:lnTo>
                  <a:lnTo>
                    <a:pt x="1534" y="1202"/>
                  </a:lnTo>
                  <a:lnTo>
                    <a:pt x="1532" y="1199"/>
                  </a:lnTo>
                  <a:lnTo>
                    <a:pt x="1531" y="1194"/>
                  </a:lnTo>
                  <a:lnTo>
                    <a:pt x="1529" y="1189"/>
                  </a:lnTo>
                  <a:lnTo>
                    <a:pt x="1527" y="1187"/>
                  </a:lnTo>
                  <a:lnTo>
                    <a:pt x="1527" y="1185"/>
                  </a:lnTo>
                  <a:lnTo>
                    <a:pt x="1526" y="1184"/>
                  </a:lnTo>
                  <a:lnTo>
                    <a:pt x="1526" y="1181"/>
                  </a:lnTo>
                  <a:lnTo>
                    <a:pt x="1524" y="1177"/>
                  </a:lnTo>
                  <a:lnTo>
                    <a:pt x="1524" y="1174"/>
                  </a:lnTo>
                  <a:lnTo>
                    <a:pt x="1524" y="1172"/>
                  </a:lnTo>
                  <a:lnTo>
                    <a:pt x="1524" y="1171"/>
                  </a:lnTo>
                  <a:lnTo>
                    <a:pt x="1523" y="1166"/>
                  </a:lnTo>
                  <a:lnTo>
                    <a:pt x="1518" y="1163"/>
                  </a:lnTo>
                  <a:lnTo>
                    <a:pt x="1514" y="1159"/>
                  </a:lnTo>
                  <a:lnTo>
                    <a:pt x="1511" y="1158"/>
                  </a:lnTo>
                  <a:lnTo>
                    <a:pt x="1508" y="1153"/>
                  </a:lnTo>
                  <a:lnTo>
                    <a:pt x="1505" y="1149"/>
                  </a:lnTo>
                  <a:lnTo>
                    <a:pt x="1503" y="1145"/>
                  </a:lnTo>
                  <a:lnTo>
                    <a:pt x="1501" y="1141"/>
                  </a:lnTo>
                  <a:lnTo>
                    <a:pt x="1501" y="1138"/>
                  </a:lnTo>
                  <a:lnTo>
                    <a:pt x="1501" y="1135"/>
                  </a:lnTo>
                  <a:lnTo>
                    <a:pt x="1500" y="1130"/>
                  </a:lnTo>
                  <a:lnTo>
                    <a:pt x="1498" y="1127"/>
                  </a:lnTo>
                  <a:lnTo>
                    <a:pt x="1498" y="1122"/>
                  </a:lnTo>
                  <a:lnTo>
                    <a:pt x="1498" y="1091"/>
                  </a:lnTo>
                  <a:lnTo>
                    <a:pt x="1498" y="1089"/>
                  </a:lnTo>
                  <a:lnTo>
                    <a:pt x="1496" y="1087"/>
                  </a:lnTo>
                  <a:lnTo>
                    <a:pt x="1495" y="1086"/>
                  </a:lnTo>
                  <a:lnTo>
                    <a:pt x="1493" y="1084"/>
                  </a:lnTo>
                  <a:lnTo>
                    <a:pt x="1493" y="1081"/>
                  </a:lnTo>
                  <a:lnTo>
                    <a:pt x="1493" y="1077"/>
                  </a:lnTo>
                  <a:lnTo>
                    <a:pt x="1493" y="1074"/>
                  </a:lnTo>
                  <a:lnTo>
                    <a:pt x="1491" y="1071"/>
                  </a:lnTo>
                  <a:lnTo>
                    <a:pt x="1491" y="1069"/>
                  </a:lnTo>
                  <a:lnTo>
                    <a:pt x="1490" y="1066"/>
                  </a:lnTo>
                  <a:lnTo>
                    <a:pt x="1488" y="1063"/>
                  </a:lnTo>
                  <a:lnTo>
                    <a:pt x="1488" y="1061"/>
                  </a:lnTo>
                  <a:lnTo>
                    <a:pt x="1488" y="1058"/>
                  </a:lnTo>
                  <a:lnTo>
                    <a:pt x="1483" y="1055"/>
                  </a:lnTo>
                  <a:lnTo>
                    <a:pt x="1478" y="1051"/>
                  </a:lnTo>
                  <a:lnTo>
                    <a:pt x="1473" y="1048"/>
                  </a:lnTo>
                  <a:lnTo>
                    <a:pt x="1472" y="1045"/>
                  </a:lnTo>
                  <a:lnTo>
                    <a:pt x="1472" y="1041"/>
                  </a:lnTo>
                  <a:lnTo>
                    <a:pt x="1469" y="1038"/>
                  </a:lnTo>
                  <a:lnTo>
                    <a:pt x="1469" y="1035"/>
                  </a:lnTo>
                  <a:lnTo>
                    <a:pt x="1469" y="1032"/>
                  </a:lnTo>
                  <a:lnTo>
                    <a:pt x="1469" y="1028"/>
                  </a:lnTo>
                  <a:lnTo>
                    <a:pt x="1469" y="1025"/>
                  </a:lnTo>
                  <a:lnTo>
                    <a:pt x="1469" y="1022"/>
                  </a:lnTo>
                  <a:lnTo>
                    <a:pt x="1467" y="1022"/>
                  </a:lnTo>
                  <a:lnTo>
                    <a:pt x="1465" y="1020"/>
                  </a:lnTo>
                  <a:lnTo>
                    <a:pt x="1464" y="1019"/>
                  </a:lnTo>
                  <a:lnTo>
                    <a:pt x="1462" y="1019"/>
                  </a:lnTo>
                  <a:lnTo>
                    <a:pt x="1459" y="1015"/>
                  </a:lnTo>
                  <a:lnTo>
                    <a:pt x="1457" y="1014"/>
                  </a:lnTo>
                  <a:lnTo>
                    <a:pt x="1455" y="1012"/>
                  </a:lnTo>
                  <a:lnTo>
                    <a:pt x="1454" y="1007"/>
                  </a:lnTo>
                  <a:lnTo>
                    <a:pt x="1452" y="1002"/>
                  </a:lnTo>
                  <a:lnTo>
                    <a:pt x="1452" y="997"/>
                  </a:lnTo>
                  <a:lnTo>
                    <a:pt x="1452" y="992"/>
                  </a:lnTo>
                  <a:lnTo>
                    <a:pt x="1452" y="989"/>
                  </a:lnTo>
                  <a:lnTo>
                    <a:pt x="1452" y="984"/>
                  </a:lnTo>
                  <a:lnTo>
                    <a:pt x="1452" y="981"/>
                  </a:lnTo>
                  <a:lnTo>
                    <a:pt x="1454" y="978"/>
                  </a:lnTo>
                  <a:lnTo>
                    <a:pt x="1455" y="976"/>
                  </a:lnTo>
                  <a:lnTo>
                    <a:pt x="1457" y="974"/>
                  </a:lnTo>
                  <a:lnTo>
                    <a:pt x="1459" y="973"/>
                  </a:lnTo>
                  <a:lnTo>
                    <a:pt x="1460" y="971"/>
                  </a:lnTo>
                  <a:lnTo>
                    <a:pt x="1462" y="969"/>
                  </a:lnTo>
                  <a:lnTo>
                    <a:pt x="1464" y="968"/>
                  </a:lnTo>
                  <a:lnTo>
                    <a:pt x="1464" y="964"/>
                  </a:lnTo>
                  <a:lnTo>
                    <a:pt x="1465" y="961"/>
                  </a:lnTo>
                  <a:lnTo>
                    <a:pt x="1465" y="956"/>
                  </a:lnTo>
                  <a:lnTo>
                    <a:pt x="1465" y="953"/>
                  </a:lnTo>
                  <a:lnTo>
                    <a:pt x="1465" y="948"/>
                  </a:lnTo>
                  <a:lnTo>
                    <a:pt x="1467" y="943"/>
                  </a:lnTo>
                  <a:lnTo>
                    <a:pt x="1469" y="938"/>
                  </a:lnTo>
                  <a:lnTo>
                    <a:pt x="1470" y="935"/>
                  </a:lnTo>
                  <a:lnTo>
                    <a:pt x="1473" y="930"/>
                  </a:lnTo>
                  <a:lnTo>
                    <a:pt x="1477" y="928"/>
                  </a:lnTo>
                  <a:lnTo>
                    <a:pt x="1478" y="927"/>
                  </a:lnTo>
                  <a:lnTo>
                    <a:pt x="1480" y="925"/>
                  </a:lnTo>
                  <a:lnTo>
                    <a:pt x="1482" y="922"/>
                  </a:lnTo>
                  <a:lnTo>
                    <a:pt x="1482" y="919"/>
                  </a:lnTo>
                  <a:lnTo>
                    <a:pt x="1483" y="915"/>
                  </a:lnTo>
                  <a:lnTo>
                    <a:pt x="1483" y="912"/>
                  </a:lnTo>
                  <a:lnTo>
                    <a:pt x="1483" y="907"/>
                  </a:lnTo>
                  <a:lnTo>
                    <a:pt x="1483" y="902"/>
                  </a:lnTo>
                  <a:lnTo>
                    <a:pt x="1483" y="899"/>
                  </a:lnTo>
                  <a:lnTo>
                    <a:pt x="1485" y="896"/>
                  </a:lnTo>
                  <a:lnTo>
                    <a:pt x="1483" y="894"/>
                  </a:lnTo>
                  <a:lnTo>
                    <a:pt x="1482" y="892"/>
                  </a:lnTo>
                  <a:lnTo>
                    <a:pt x="1480" y="892"/>
                  </a:lnTo>
                  <a:lnTo>
                    <a:pt x="1478" y="891"/>
                  </a:lnTo>
                  <a:lnTo>
                    <a:pt x="1477" y="891"/>
                  </a:lnTo>
                  <a:lnTo>
                    <a:pt x="1475" y="884"/>
                  </a:lnTo>
                  <a:lnTo>
                    <a:pt x="1473" y="878"/>
                  </a:lnTo>
                  <a:lnTo>
                    <a:pt x="1473" y="871"/>
                  </a:lnTo>
                  <a:lnTo>
                    <a:pt x="1475" y="870"/>
                  </a:lnTo>
                  <a:lnTo>
                    <a:pt x="1475" y="868"/>
                  </a:lnTo>
                  <a:lnTo>
                    <a:pt x="1475" y="865"/>
                  </a:lnTo>
                  <a:lnTo>
                    <a:pt x="1475" y="863"/>
                  </a:lnTo>
                  <a:lnTo>
                    <a:pt x="1473" y="861"/>
                  </a:lnTo>
                  <a:lnTo>
                    <a:pt x="1472" y="861"/>
                  </a:lnTo>
                  <a:lnTo>
                    <a:pt x="1472" y="860"/>
                  </a:lnTo>
                  <a:lnTo>
                    <a:pt x="1470" y="855"/>
                  </a:lnTo>
                  <a:lnTo>
                    <a:pt x="1469" y="852"/>
                  </a:lnTo>
                  <a:lnTo>
                    <a:pt x="1469" y="847"/>
                  </a:lnTo>
                  <a:lnTo>
                    <a:pt x="1469" y="842"/>
                  </a:lnTo>
                  <a:lnTo>
                    <a:pt x="1469" y="837"/>
                  </a:lnTo>
                  <a:lnTo>
                    <a:pt x="1469" y="832"/>
                  </a:lnTo>
                  <a:lnTo>
                    <a:pt x="1467" y="830"/>
                  </a:lnTo>
                  <a:lnTo>
                    <a:pt x="1465" y="829"/>
                  </a:lnTo>
                  <a:lnTo>
                    <a:pt x="1465" y="825"/>
                  </a:lnTo>
                  <a:lnTo>
                    <a:pt x="1462" y="822"/>
                  </a:lnTo>
                  <a:lnTo>
                    <a:pt x="1460" y="817"/>
                  </a:lnTo>
                  <a:lnTo>
                    <a:pt x="1457" y="814"/>
                  </a:lnTo>
                  <a:lnTo>
                    <a:pt x="1455" y="811"/>
                  </a:lnTo>
                  <a:lnTo>
                    <a:pt x="1452" y="807"/>
                  </a:lnTo>
                  <a:lnTo>
                    <a:pt x="1451" y="802"/>
                  </a:lnTo>
                  <a:lnTo>
                    <a:pt x="1446" y="799"/>
                  </a:lnTo>
                  <a:lnTo>
                    <a:pt x="1442" y="794"/>
                  </a:lnTo>
                  <a:lnTo>
                    <a:pt x="1442" y="793"/>
                  </a:lnTo>
                  <a:lnTo>
                    <a:pt x="1442" y="789"/>
                  </a:lnTo>
                  <a:lnTo>
                    <a:pt x="1441" y="788"/>
                  </a:lnTo>
                  <a:lnTo>
                    <a:pt x="1439" y="786"/>
                  </a:lnTo>
                  <a:lnTo>
                    <a:pt x="1437" y="786"/>
                  </a:lnTo>
                  <a:lnTo>
                    <a:pt x="1434" y="784"/>
                  </a:lnTo>
                  <a:lnTo>
                    <a:pt x="1433" y="784"/>
                  </a:lnTo>
                  <a:lnTo>
                    <a:pt x="1431" y="784"/>
                  </a:lnTo>
                  <a:lnTo>
                    <a:pt x="1429" y="783"/>
                  </a:lnTo>
                  <a:lnTo>
                    <a:pt x="1426" y="781"/>
                  </a:lnTo>
                  <a:lnTo>
                    <a:pt x="1426" y="778"/>
                  </a:lnTo>
                  <a:lnTo>
                    <a:pt x="1424" y="775"/>
                  </a:lnTo>
                  <a:lnTo>
                    <a:pt x="1424" y="770"/>
                  </a:lnTo>
                  <a:lnTo>
                    <a:pt x="1424" y="768"/>
                  </a:lnTo>
                  <a:lnTo>
                    <a:pt x="1424" y="765"/>
                  </a:lnTo>
                  <a:lnTo>
                    <a:pt x="1421" y="763"/>
                  </a:lnTo>
                  <a:lnTo>
                    <a:pt x="1418" y="762"/>
                  </a:lnTo>
                  <a:lnTo>
                    <a:pt x="1415" y="760"/>
                  </a:lnTo>
                  <a:lnTo>
                    <a:pt x="1411" y="760"/>
                  </a:lnTo>
                  <a:lnTo>
                    <a:pt x="1408" y="758"/>
                  </a:lnTo>
                  <a:lnTo>
                    <a:pt x="1405" y="757"/>
                  </a:lnTo>
                  <a:lnTo>
                    <a:pt x="1406" y="755"/>
                  </a:lnTo>
                  <a:lnTo>
                    <a:pt x="1406" y="752"/>
                  </a:lnTo>
                  <a:lnTo>
                    <a:pt x="1408" y="750"/>
                  </a:lnTo>
                  <a:lnTo>
                    <a:pt x="1410" y="750"/>
                  </a:lnTo>
                  <a:lnTo>
                    <a:pt x="1413" y="750"/>
                  </a:lnTo>
                  <a:lnTo>
                    <a:pt x="1415" y="750"/>
                  </a:lnTo>
                  <a:lnTo>
                    <a:pt x="1415" y="750"/>
                  </a:lnTo>
                  <a:lnTo>
                    <a:pt x="1416" y="747"/>
                  </a:lnTo>
                  <a:lnTo>
                    <a:pt x="1416" y="745"/>
                  </a:lnTo>
                  <a:lnTo>
                    <a:pt x="1416" y="744"/>
                  </a:lnTo>
                  <a:lnTo>
                    <a:pt x="1416" y="737"/>
                  </a:lnTo>
                  <a:lnTo>
                    <a:pt x="1418" y="732"/>
                  </a:lnTo>
                  <a:lnTo>
                    <a:pt x="1418" y="726"/>
                  </a:lnTo>
                  <a:lnTo>
                    <a:pt x="1418" y="722"/>
                  </a:lnTo>
                  <a:lnTo>
                    <a:pt x="1419" y="719"/>
                  </a:lnTo>
                  <a:lnTo>
                    <a:pt x="1421" y="717"/>
                  </a:lnTo>
                  <a:lnTo>
                    <a:pt x="1423" y="714"/>
                  </a:lnTo>
                  <a:lnTo>
                    <a:pt x="1424" y="712"/>
                  </a:lnTo>
                  <a:lnTo>
                    <a:pt x="1424" y="709"/>
                  </a:lnTo>
                  <a:lnTo>
                    <a:pt x="1424" y="706"/>
                  </a:lnTo>
                  <a:lnTo>
                    <a:pt x="1424" y="703"/>
                  </a:lnTo>
                  <a:lnTo>
                    <a:pt x="1424" y="698"/>
                  </a:lnTo>
                  <a:lnTo>
                    <a:pt x="1424" y="694"/>
                  </a:lnTo>
                  <a:lnTo>
                    <a:pt x="1424" y="691"/>
                  </a:lnTo>
                  <a:lnTo>
                    <a:pt x="1424" y="690"/>
                  </a:lnTo>
                  <a:lnTo>
                    <a:pt x="1426" y="688"/>
                  </a:lnTo>
                  <a:lnTo>
                    <a:pt x="1426" y="668"/>
                  </a:lnTo>
                  <a:lnTo>
                    <a:pt x="1370" y="668"/>
                  </a:lnTo>
                  <a:lnTo>
                    <a:pt x="1367" y="668"/>
                  </a:lnTo>
                  <a:lnTo>
                    <a:pt x="1364" y="667"/>
                  </a:lnTo>
                  <a:lnTo>
                    <a:pt x="1362" y="667"/>
                  </a:lnTo>
                  <a:lnTo>
                    <a:pt x="1361" y="665"/>
                  </a:lnTo>
                  <a:lnTo>
                    <a:pt x="1357" y="663"/>
                  </a:lnTo>
                  <a:lnTo>
                    <a:pt x="1357" y="662"/>
                  </a:lnTo>
                  <a:lnTo>
                    <a:pt x="1357" y="660"/>
                  </a:lnTo>
                  <a:lnTo>
                    <a:pt x="1356" y="657"/>
                  </a:lnTo>
                  <a:lnTo>
                    <a:pt x="1356" y="655"/>
                  </a:lnTo>
                  <a:lnTo>
                    <a:pt x="1354" y="652"/>
                  </a:lnTo>
                  <a:lnTo>
                    <a:pt x="1354" y="649"/>
                  </a:lnTo>
                  <a:lnTo>
                    <a:pt x="1352" y="647"/>
                  </a:lnTo>
                  <a:lnTo>
                    <a:pt x="1351" y="645"/>
                  </a:lnTo>
                  <a:lnTo>
                    <a:pt x="1349" y="644"/>
                  </a:lnTo>
                  <a:lnTo>
                    <a:pt x="1349" y="640"/>
                  </a:lnTo>
                  <a:lnTo>
                    <a:pt x="1349" y="639"/>
                  </a:lnTo>
                  <a:lnTo>
                    <a:pt x="1346" y="637"/>
                  </a:lnTo>
                  <a:lnTo>
                    <a:pt x="1344" y="637"/>
                  </a:lnTo>
                  <a:lnTo>
                    <a:pt x="1341" y="637"/>
                  </a:lnTo>
                  <a:lnTo>
                    <a:pt x="1338" y="637"/>
                  </a:lnTo>
                  <a:lnTo>
                    <a:pt x="1333" y="637"/>
                  </a:lnTo>
                  <a:lnTo>
                    <a:pt x="1328" y="639"/>
                  </a:lnTo>
                  <a:lnTo>
                    <a:pt x="1321" y="640"/>
                  </a:lnTo>
                  <a:lnTo>
                    <a:pt x="1320" y="642"/>
                  </a:lnTo>
                  <a:lnTo>
                    <a:pt x="1318" y="644"/>
                  </a:lnTo>
                  <a:lnTo>
                    <a:pt x="1316" y="645"/>
                  </a:lnTo>
                  <a:lnTo>
                    <a:pt x="1313" y="647"/>
                  </a:lnTo>
                  <a:lnTo>
                    <a:pt x="1311" y="647"/>
                  </a:lnTo>
                  <a:lnTo>
                    <a:pt x="1307" y="647"/>
                  </a:lnTo>
                  <a:lnTo>
                    <a:pt x="1302" y="645"/>
                  </a:lnTo>
                  <a:lnTo>
                    <a:pt x="1298" y="645"/>
                  </a:lnTo>
                  <a:lnTo>
                    <a:pt x="1293" y="645"/>
                  </a:lnTo>
                  <a:lnTo>
                    <a:pt x="1290" y="645"/>
                  </a:lnTo>
                  <a:lnTo>
                    <a:pt x="1285" y="645"/>
                  </a:lnTo>
                  <a:lnTo>
                    <a:pt x="1284" y="645"/>
                  </a:lnTo>
                  <a:lnTo>
                    <a:pt x="1282" y="649"/>
                  </a:lnTo>
                  <a:lnTo>
                    <a:pt x="1279" y="650"/>
                  </a:lnTo>
                  <a:lnTo>
                    <a:pt x="1272" y="655"/>
                  </a:lnTo>
                  <a:lnTo>
                    <a:pt x="1272" y="655"/>
                  </a:lnTo>
                  <a:lnTo>
                    <a:pt x="1270" y="658"/>
                  </a:lnTo>
                  <a:lnTo>
                    <a:pt x="1270" y="660"/>
                  </a:lnTo>
                  <a:lnTo>
                    <a:pt x="1270" y="660"/>
                  </a:lnTo>
                  <a:lnTo>
                    <a:pt x="1267" y="662"/>
                  </a:lnTo>
                  <a:lnTo>
                    <a:pt x="1266" y="660"/>
                  </a:lnTo>
                  <a:lnTo>
                    <a:pt x="1264" y="660"/>
                  </a:lnTo>
                  <a:lnTo>
                    <a:pt x="1261" y="662"/>
                  </a:lnTo>
                  <a:lnTo>
                    <a:pt x="1259" y="663"/>
                  </a:lnTo>
                  <a:lnTo>
                    <a:pt x="1257" y="663"/>
                  </a:lnTo>
                  <a:lnTo>
                    <a:pt x="1252" y="663"/>
                  </a:lnTo>
                  <a:lnTo>
                    <a:pt x="1248" y="663"/>
                  </a:lnTo>
                  <a:lnTo>
                    <a:pt x="1243" y="663"/>
                  </a:lnTo>
                  <a:lnTo>
                    <a:pt x="1239" y="663"/>
                  </a:lnTo>
                  <a:lnTo>
                    <a:pt x="1236" y="663"/>
                  </a:lnTo>
                  <a:lnTo>
                    <a:pt x="1231" y="662"/>
                  </a:lnTo>
                  <a:lnTo>
                    <a:pt x="1231" y="662"/>
                  </a:lnTo>
                  <a:lnTo>
                    <a:pt x="1230" y="658"/>
                  </a:lnTo>
                  <a:lnTo>
                    <a:pt x="1230" y="657"/>
                  </a:lnTo>
                  <a:lnTo>
                    <a:pt x="1230" y="657"/>
                  </a:lnTo>
                  <a:lnTo>
                    <a:pt x="1226" y="655"/>
                  </a:lnTo>
                  <a:lnTo>
                    <a:pt x="1223" y="657"/>
                  </a:lnTo>
                  <a:lnTo>
                    <a:pt x="1216" y="655"/>
                  </a:lnTo>
                  <a:lnTo>
                    <a:pt x="1212" y="655"/>
                  </a:lnTo>
                  <a:lnTo>
                    <a:pt x="1207" y="657"/>
                  </a:lnTo>
                  <a:lnTo>
                    <a:pt x="1202" y="657"/>
                  </a:lnTo>
                  <a:lnTo>
                    <a:pt x="1200" y="657"/>
                  </a:lnTo>
                  <a:lnTo>
                    <a:pt x="1198" y="657"/>
                  </a:lnTo>
                  <a:lnTo>
                    <a:pt x="1195" y="657"/>
                  </a:lnTo>
                  <a:lnTo>
                    <a:pt x="1194" y="657"/>
                  </a:lnTo>
                  <a:lnTo>
                    <a:pt x="1192" y="657"/>
                  </a:lnTo>
                  <a:lnTo>
                    <a:pt x="1190" y="657"/>
                  </a:lnTo>
                  <a:lnTo>
                    <a:pt x="1185" y="655"/>
                  </a:lnTo>
                  <a:lnTo>
                    <a:pt x="1180" y="655"/>
                  </a:lnTo>
                  <a:lnTo>
                    <a:pt x="1177" y="657"/>
                  </a:lnTo>
                  <a:lnTo>
                    <a:pt x="1176" y="658"/>
                  </a:lnTo>
                  <a:lnTo>
                    <a:pt x="1176" y="660"/>
                  </a:lnTo>
                  <a:lnTo>
                    <a:pt x="1176" y="662"/>
                  </a:lnTo>
                  <a:lnTo>
                    <a:pt x="1176" y="663"/>
                  </a:lnTo>
                  <a:lnTo>
                    <a:pt x="1174" y="667"/>
                  </a:lnTo>
                  <a:lnTo>
                    <a:pt x="1172" y="668"/>
                  </a:lnTo>
                  <a:lnTo>
                    <a:pt x="1171" y="670"/>
                  </a:lnTo>
                  <a:lnTo>
                    <a:pt x="1169" y="670"/>
                  </a:lnTo>
                  <a:lnTo>
                    <a:pt x="1164" y="670"/>
                  </a:lnTo>
                  <a:lnTo>
                    <a:pt x="1159" y="668"/>
                  </a:lnTo>
                  <a:lnTo>
                    <a:pt x="1158" y="668"/>
                  </a:lnTo>
                  <a:lnTo>
                    <a:pt x="1156" y="667"/>
                  </a:lnTo>
                  <a:lnTo>
                    <a:pt x="1153" y="665"/>
                  </a:lnTo>
                  <a:lnTo>
                    <a:pt x="1148" y="665"/>
                  </a:lnTo>
                  <a:lnTo>
                    <a:pt x="1143" y="663"/>
                  </a:lnTo>
                  <a:lnTo>
                    <a:pt x="1138" y="660"/>
                  </a:lnTo>
                  <a:lnTo>
                    <a:pt x="1135" y="657"/>
                  </a:lnTo>
                  <a:lnTo>
                    <a:pt x="1133" y="655"/>
                  </a:lnTo>
                  <a:lnTo>
                    <a:pt x="1131" y="654"/>
                  </a:lnTo>
                  <a:lnTo>
                    <a:pt x="1130" y="652"/>
                  </a:lnTo>
                  <a:lnTo>
                    <a:pt x="1126" y="650"/>
                  </a:lnTo>
                  <a:lnTo>
                    <a:pt x="1123" y="649"/>
                  </a:lnTo>
                  <a:lnTo>
                    <a:pt x="1122" y="647"/>
                  </a:lnTo>
                  <a:lnTo>
                    <a:pt x="1118" y="647"/>
                  </a:lnTo>
                  <a:lnTo>
                    <a:pt x="1117" y="645"/>
                  </a:lnTo>
                  <a:lnTo>
                    <a:pt x="1117" y="644"/>
                  </a:lnTo>
                  <a:lnTo>
                    <a:pt x="1117" y="640"/>
                  </a:lnTo>
                  <a:lnTo>
                    <a:pt x="1117" y="639"/>
                  </a:lnTo>
                  <a:lnTo>
                    <a:pt x="1117" y="636"/>
                  </a:lnTo>
                  <a:lnTo>
                    <a:pt x="1117" y="632"/>
                  </a:lnTo>
                  <a:lnTo>
                    <a:pt x="1117" y="629"/>
                  </a:lnTo>
                  <a:lnTo>
                    <a:pt x="1115" y="626"/>
                  </a:lnTo>
                  <a:lnTo>
                    <a:pt x="1110" y="626"/>
                  </a:lnTo>
                  <a:lnTo>
                    <a:pt x="1107" y="626"/>
                  </a:lnTo>
                  <a:lnTo>
                    <a:pt x="1102" y="624"/>
                  </a:lnTo>
                  <a:lnTo>
                    <a:pt x="1097" y="622"/>
                  </a:lnTo>
                  <a:lnTo>
                    <a:pt x="1094" y="619"/>
                  </a:lnTo>
                  <a:lnTo>
                    <a:pt x="1089" y="616"/>
                  </a:lnTo>
                  <a:lnTo>
                    <a:pt x="1086" y="616"/>
                  </a:lnTo>
                  <a:lnTo>
                    <a:pt x="1082" y="616"/>
                  </a:lnTo>
                  <a:lnTo>
                    <a:pt x="1081" y="614"/>
                  </a:lnTo>
                  <a:lnTo>
                    <a:pt x="1079" y="611"/>
                  </a:lnTo>
                  <a:lnTo>
                    <a:pt x="1077" y="609"/>
                  </a:lnTo>
                  <a:lnTo>
                    <a:pt x="1076" y="608"/>
                  </a:lnTo>
                  <a:lnTo>
                    <a:pt x="1076" y="603"/>
                  </a:lnTo>
                  <a:lnTo>
                    <a:pt x="1076" y="598"/>
                  </a:lnTo>
                  <a:lnTo>
                    <a:pt x="1076" y="593"/>
                  </a:lnTo>
                  <a:lnTo>
                    <a:pt x="1076" y="588"/>
                  </a:lnTo>
                  <a:lnTo>
                    <a:pt x="1074" y="588"/>
                  </a:lnTo>
                  <a:lnTo>
                    <a:pt x="1072" y="588"/>
                  </a:lnTo>
                  <a:lnTo>
                    <a:pt x="1069" y="588"/>
                  </a:lnTo>
                  <a:lnTo>
                    <a:pt x="1068" y="588"/>
                  </a:lnTo>
                  <a:lnTo>
                    <a:pt x="1066" y="586"/>
                  </a:lnTo>
                  <a:lnTo>
                    <a:pt x="1064" y="585"/>
                  </a:lnTo>
                  <a:lnTo>
                    <a:pt x="1063" y="583"/>
                  </a:lnTo>
                  <a:lnTo>
                    <a:pt x="1063" y="578"/>
                  </a:lnTo>
                  <a:lnTo>
                    <a:pt x="1061" y="575"/>
                  </a:lnTo>
                  <a:lnTo>
                    <a:pt x="1061" y="573"/>
                  </a:lnTo>
                  <a:lnTo>
                    <a:pt x="1059" y="572"/>
                  </a:lnTo>
                  <a:lnTo>
                    <a:pt x="1056" y="570"/>
                  </a:lnTo>
                  <a:lnTo>
                    <a:pt x="1054" y="570"/>
                  </a:lnTo>
                  <a:lnTo>
                    <a:pt x="1053" y="570"/>
                  </a:lnTo>
                  <a:lnTo>
                    <a:pt x="1050" y="570"/>
                  </a:lnTo>
                  <a:lnTo>
                    <a:pt x="1048" y="570"/>
                  </a:lnTo>
                  <a:lnTo>
                    <a:pt x="1046" y="568"/>
                  </a:lnTo>
                  <a:lnTo>
                    <a:pt x="1043" y="567"/>
                  </a:lnTo>
                  <a:lnTo>
                    <a:pt x="1041" y="565"/>
                  </a:lnTo>
                  <a:lnTo>
                    <a:pt x="1038" y="563"/>
                  </a:lnTo>
                  <a:lnTo>
                    <a:pt x="1035" y="562"/>
                  </a:lnTo>
                  <a:lnTo>
                    <a:pt x="1033" y="560"/>
                  </a:lnTo>
                  <a:lnTo>
                    <a:pt x="1033" y="557"/>
                  </a:lnTo>
                  <a:lnTo>
                    <a:pt x="1032" y="555"/>
                  </a:lnTo>
                  <a:lnTo>
                    <a:pt x="1030" y="554"/>
                  </a:lnTo>
                  <a:lnTo>
                    <a:pt x="1028" y="554"/>
                  </a:lnTo>
                  <a:lnTo>
                    <a:pt x="1027" y="552"/>
                  </a:lnTo>
                  <a:lnTo>
                    <a:pt x="1027" y="550"/>
                  </a:lnTo>
                  <a:lnTo>
                    <a:pt x="1025" y="547"/>
                  </a:lnTo>
                  <a:lnTo>
                    <a:pt x="1025" y="542"/>
                  </a:lnTo>
                  <a:lnTo>
                    <a:pt x="1025" y="537"/>
                  </a:lnTo>
                  <a:lnTo>
                    <a:pt x="1025" y="532"/>
                  </a:lnTo>
                  <a:lnTo>
                    <a:pt x="1023" y="529"/>
                  </a:lnTo>
                  <a:lnTo>
                    <a:pt x="1023" y="526"/>
                  </a:lnTo>
                  <a:lnTo>
                    <a:pt x="1022" y="523"/>
                  </a:lnTo>
                  <a:lnTo>
                    <a:pt x="1022" y="519"/>
                  </a:lnTo>
                  <a:lnTo>
                    <a:pt x="1020" y="518"/>
                  </a:lnTo>
                  <a:lnTo>
                    <a:pt x="1018" y="514"/>
                  </a:lnTo>
                  <a:lnTo>
                    <a:pt x="1018" y="513"/>
                  </a:lnTo>
                  <a:lnTo>
                    <a:pt x="1018" y="509"/>
                  </a:lnTo>
                  <a:lnTo>
                    <a:pt x="1020" y="506"/>
                  </a:lnTo>
                  <a:lnTo>
                    <a:pt x="1020" y="506"/>
                  </a:lnTo>
                  <a:lnTo>
                    <a:pt x="1023" y="506"/>
                  </a:lnTo>
                  <a:lnTo>
                    <a:pt x="1025" y="506"/>
                  </a:lnTo>
                  <a:lnTo>
                    <a:pt x="1027" y="506"/>
                  </a:lnTo>
                  <a:lnTo>
                    <a:pt x="1028" y="503"/>
                  </a:lnTo>
                  <a:lnTo>
                    <a:pt x="1030" y="500"/>
                  </a:lnTo>
                  <a:lnTo>
                    <a:pt x="1032" y="496"/>
                  </a:lnTo>
                  <a:lnTo>
                    <a:pt x="1030" y="495"/>
                  </a:lnTo>
                  <a:lnTo>
                    <a:pt x="1030" y="488"/>
                  </a:lnTo>
                  <a:lnTo>
                    <a:pt x="1030" y="469"/>
                  </a:lnTo>
                  <a:lnTo>
                    <a:pt x="1028" y="449"/>
                  </a:lnTo>
                  <a:lnTo>
                    <a:pt x="1030" y="447"/>
                  </a:lnTo>
                  <a:lnTo>
                    <a:pt x="1032" y="446"/>
                  </a:lnTo>
                  <a:lnTo>
                    <a:pt x="1033" y="446"/>
                  </a:lnTo>
                  <a:lnTo>
                    <a:pt x="1033" y="444"/>
                  </a:lnTo>
                  <a:lnTo>
                    <a:pt x="1036" y="437"/>
                  </a:lnTo>
                  <a:lnTo>
                    <a:pt x="1035" y="436"/>
                  </a:lnTo>
                  <a:lnTo>
                    <a:pt x="1035" y="434"/>
                  </a:lnTo>
                  <a:lnTo>
                    <a:pt x="1033" y="433"/>
                  </a:lnTo>
                  <a:lnTo>
                    <a:pt x="1032" y="431"/>
                  </a:lnTo>
                  <a:lnTo>
                    <a:pt x="1028" y="431"/>
                  </a:lnTo>
                  <a:lnTo>
                    <a:pt x="1027" y="431"/>
                  </a:lnTo>
                  <a:lnTo>
                    <a:pt x="1023" y="431"/>
                  </a:lnTo>
                  <a:lnTo>
                    <a:pt x="1020" y="431"/>
                  </a:lnTo>
                  <a:lnTo>
                    <a:pt x="1014" y="431"/>
                  </a:lnTo>
                  <a:lnTo>
                    <a:pt x="1007" y="429"/>
                  </a:lnTo>
                  <a:lnTo>
                    <a:pt x="1007" y="418"/>
                  </a:lnTo>
                  <a:lnTo>
                    <a:pt x="1009" y="416"/>
                  </a:lnTo>
                  <a:lnTo>
                    <a:pt x="1009" y="415"/>
                  </a:lnTo>
                  <a:lnTo>
                    <a:pt x="1010" y="413"/>
                  </a:lnTo>
                  <a:lnTo>
                    <a:pt x="1012" y="411"/>
                  </a:lnTo>
                  <a:lnTo>
                    <a:pt x="1015" y="411"/>
                  </a:lnTo>
                  <a:lnTo>
                    <a:pt x="1017" y="411"/>
                  </a:lnTo>
                  <a:lnTo>
                    <a:pt x="1018" y="410"/>
                  </a:lnTo>
                  <a:lnTo>
                    <a:pt x="1022" y="408"/>
                  </a:lnTo>
                  <a:lnTo>
                    <a:pt x="1023" y="406"/>
                  </a:lnTo>
                  <a:lnTo>
                    <a:pt x="1023" y="405"/>
                  </a:lnTo>
                  <a:lnTo>
                    <a:pt x="1023" y="401"/>
                  </a:lnTo>
                  <a:lnTo>
                    <a:pt x="1025" y="400"/>
                  </a:lnTo>
                  <a:lnTo>
                    <a:pt x="1025" y="397"/>
                  </a:lnTo>
                  <a:lnTo>
                    <a:pt x="1027" y="393"/>
                  </a:lnTo>
                  <a:lnTo>
                    <a:pt x="1027" y="387"/>
                  </a:lnTo>
                  <a:lnTo>
                    <a:pt x="1027" y="380"/>
                  </a:lnTo>
                  <a:lnTo>
                    <a:pt x="1027" y="372"/>
                  </a:lnTo>
                  <a:lnTo>
                    <a:pt x="1030" y="372"/>
                  </a:lnTo>
                  <a:lnTo>
                    <a:pt x="1033" y="372"/>
                  </a:lnTo>
                  <a:lnTo>
                    <a:pt x="1036" y="372"/>
                  </a:lnTo>
                  <a:lnTo>
                    <a:pt x="1038" y="372"/>
                  </a:lnTo>
                  <a:lnTo>
                    <a:pt x="1040" y="372"/>
                  </a:lnTo>
                  <a:lnTo>
                    <a:pt x="1041" y="372"/>
                  </a:lnTo>
                  <a:lnTo>
                    <a:pt x="1043" y="372"/>
                  </a:lnTo>
                  <a:lnTo>
                    <a:pt x="1045" y="369"/>
                  </a:lnTo>
                  <a:lnTo>
                    <a:pt x="1045" y="367"/>
                  </a:lnTo>
                  <a:lnTo>
                    <a:pt x="1045" y="365"/>
                  </a:lnTo>
                  <a:lnTo>
                    <a:pt x="1046" y="362"/>
                  </a:lnTo>
                  <a:lnTo>
                    <a:pt x="1048" y="359"/>
                  </a:lnTo>
                  <a:lnTo>
                    <a:pt x="1050" y="356"/>
                  </a:lnTo>
                  <a:lnTo>
                    <a:pt x="1053" y="354"/>
                  </a:lnTo>
                  <a:lnTo>
                    <a:pt x="1054" y="352"/>
                  </a:lnTo>
                  <a:lnTo>
                    <a:pt x="1054" y="349"/>
                  </a:lnTo>
                  <a:lnTo>
                    <a:pt x="1056" y="346"/>
                  </a:lnTo>
                  <a:lnTo>
                    <a:pt x="1058" y="343"/>
                  </a:lnTo>
                  <a:lnTo>
                    <a:pt x="1061" y="338"/>
                  </a:lnTo>
                  <a:lnTo>
                    <a:pt x="1063" y="333"/>
                  </a:lnTo>
                  <a:lnTo>
                    <a:pt x="1064" y="329"/>
                  </a:lnTo>
                  <a:lnTo>
                    <a:pt x="1068" y="325"/>
                  </a:lnTo>
                  <a:lnTo>
                    <a:pt x="1069" y="321"/>
                  </a:lnTo>
                  <a:lnTo>
                    <a:pt x="1071" y="318"/>
                  </a:lnTo>
                  <a:lnTo>
                    <a:pt x="1072" y="315"/>
                  </a:lnTo>
                  <a:lnTo>
                    <a:pt x="1074" y="313"/>
                  </a:lnTo>
                  <a:lnTo>
                    <a:pt x="1074" y="311"/>
                  </a:lnTo>
                  <a:lnTo>
                    <a:pt x="1076" y="311"/>
                  </a:lnTo>
                  <a:lnTo>
                    <a:pt x="1079" y="311"/>
                  </a:lnTo>
                  <a:lnTo>
                    <a:pt x="1081" y="311"/>
                  </a:lnTo>
                  <a:lnTo>
                    <a:pt x="1084" y="311"/>
                  </a:lnTo>
                  <a:lnTo>
                    <a:pt x="1087" y="310"/>
                  </a:lnTo>
                  <a:lnTo>
                    <a:pt x="1089" y="308"/>
                  </a:lnTo>
                  <a:lnTo>
                    <a:pt x="1090" y="307"/>
                  </a:lnTo>
                  <a:lnTo>
                    <a:pt x="1090" y="305"/>
                  </a:lnTo>
                  <a:lnTo>
                    <a:pt x="1092" y="303"/>
                  </a:lnTo>
                  <a:lnTo>
                    <a:pt x="1094" y="303"/>
                  </a:lnTo>
                  <a:lnTo>
                    <a:pt x="1095" y="303"/>
                  </a:lnTo>
                  <a:lnTo>
                    <a:pt x="1099" y="302"/>
                  </a:lnTo>
                  <a:lnTo>
                    <a:pt x="1102" y="298"/>
                  </a:lnTo>
                  <a:lnTo>
                    <a:pt x="1105" y="293"/>
                  </a:lnTo>
                  <a:lnTo>
                    <a:pt x="1105" y="289"/>
                  </a:lnTo>
                  <a:lnTo>
                    <a:pt x="1107" y="284"/>
                  </a:lnTo>
                  <a:lnTo>
                    <a:pt x="1125" y="284"/>
                  </a:lnTo>
                  <a:lnTo>
                    <a:pt x="1125" y="272"/>
                  </a:lnTo>
                  <a:lnTo>
                    <a:pt x="1125" y="266"/>
                  </a:lnTo>
                  <a:lnTo>
                    <a:pt x="1126" y="257"/>
                  </a:lnTo>
                  <a:lnTo>
                    <a:pt x="1128" y="256"/>
                  </a:lnTo>
                  <a:lnTo>
                    <a:pt x="1130" y="254"/>
                  </a:lnTo>
                  <a:lnTo>
                    <a:pt x="1130" y="251"/>
                  </a:lnTo>
                  <a:lnTo>
                    <a:pt x="1130" y="248"/>
                  </a:lnTo>
                  <a:lnTo>
                    <a:pt x="1130" y="243"/>
                  </a:lnTo>
                  <a:lnTo>
                    <a:pt x="1130" y="239"/>
                  </a:lnTo>
                  <a:lnTo>
                    <a:pt x="1130" y="233"/>
                  </a:lnTo>
                  <a:lnTo>
                    <a:pt x="1131" y="226"/>
                  </a:lnTo>
                  <a:lnTo>
                    <a:pt x="1154" y="226"/>
                  </a:lnTo>
                  <a:lnTo>
                    <a:pt x="1154" y="200"/>
                  </a:lnTo>
                  <a:lnTo>
                    <a:pt x="1159" y="200"/>
                  </a:lnTo>
                  <a:lnTo>
                    <a:pt x="1162" y="202"/>
                  </a:lnTo>
                  <a:lnTo>
                    <a:pt x="1166" y="202"/>
                  </a:lnTo>
                  <a:lnTo>
                    <a:pt x="1167" y="200"/>
                  </a:lnTo>
                  <a:lnTo>
                    <a:pt x="1171" y="200"/>
                  </a:lnTo>
                  <a:lnTo>
                    <a:pt x="1172" y="200"/>
                  </a:lnTo>
                  <a:lnTo>
                    <a:pt x="1176" y="200"/>
                  </a:lnTo>
                  <a:lnTo>
                    <a:pt x="1179" y="200"/>
                  </a:lnTo>
                  <a:lnTo>
                    <a:pt x="1179" y="197"/>
                  </a:lnTo>
                  <a:lnTo>
                    <a:pt x="1179" y="194"/>
                  </a:lnTo>
                  <a:lnTo>
                    <a:pt x="1179" y="190"/>
                  </a:lnTo>
                  <a:lnTo>
                    <a:pt x="1179" y="187"/>
                  </a:lnTo>
                  <a:lnTo>
                    <a:pt x="1180" y="184"/>
                  </a:lnTo>
                  <a:lnTo>
                    <a:pt x="1180" y="181"/>
                  </a:lnTo>
                  <a:lnTo>
                    <a:pt x="1180" y="177"/>
                  </a:lnTo>
                  <a:lnTo>
                    <a:pt x="1180" y="176"/>
                  </a:lnTo>
                  <a:lnTo>
                    <a:pt x="1184" y="174"/>
                  </a:lnTo>
                  <a:lnTo>
                    <a:pt x="1185" y="171"/>
                  </a:lnTo>
                  <a:lnTo>
                    <a:pt x="1190" y="174"/>
                  </a:lnTo>
                  <a:lnTo>
                    <a:pt x="1194" y="176"/>
                  </a:lnTo>
                  <a:lnTo>
                    <a:pt x="1195" y="177"/>
                  </a:lnTo>
                  <a:lnTo>
                    <a:pt x="1197" y="179"/>
                  </a:lnTo>
                  <a:lnTo>
                    <a:pt x="1200" y="181"/>
                  </a:lnTo>
                  <a:lnTo>
                    <a:pt x="1203" y="181"/>
                  </a:lnTo>
                  <a:lnTo>
                    <a:pt x="1208" y="181"/>
                  </a:lnTo>
                  <a:lnTo>
                    <a:pt x="1213" y="181"/>
                  </a:lnTo>
                  <a:lnTo>
                    <a:pt x="1218" y="181"/>
                  </a:lnTo>
                  <a:lnTo>
                    <a:pt x="1223" y="181"/>
                  </a:lnTo>
                  <a:lnTo>
                    <a:pt x="1226" y="181"/>
                  </a:lnTo>
                  <a:lnTo>
                    <a:pt x="1228" y="182"/>
                  </a:lnTo>
                  <a:lnTo>
                    <a:pt x="1231" y="182"/>
                  </a:lnTo>
                  <a:lnTo>
                    <a:pt x="1234" y="182"/>
                  </a:lnTo>
                  <a:lnTo>
                    <a:pt x="1238" y="182"/>
                  </a:lnTo>
                  <a:lnTo>
                    <a:pt x="1239" y="181"/>
                  </a:lnTo>
                  <a:lnTo>
                    <a:pt x="1241" y="179"/>
                  </a:lnTo>
                  <a:lnTo>
                    <a:pt x="1246" y="179"/>
                  </a:lnTo>
                  <a:lnTo>
                    <a:pt x="1249" y="179"/>
                  </a:lnTo>
                  <a:lnTo>
                    <a:pt x="1254" y="179"/>
                  </a:lnTo>
                  <a:lnTo>
                    <a:pt x="1257" y="179"/>
                  </a:lnTo>
                  <a:lnTo>
                    <a:pt x="1261" y="179"/>
                  </a:lnTo>
                  <a:lnTo>
                    <a:pt x="1264" y="177"/>
                  </a:lnTo>
                  <a:lnTo>
                    <a:pt x="1267" y="174"/>
                  </a:lnTo>
                  <a:lnTo>
                    <a:pt x="1267" y="172"/>
                  </a:lnTo>
                  <a:lnTo>
                    <a:pt x="1267" y="171"/>
                  </a:lnTo>
                  <a:lnTo>
                    <a:pt x="1269" y="169"/>
                  </a:lnTo>
                  <a:lnTo>
                    <a:pt x="1270" y="166"/>
                  </a:lnTo>
                  <a:lnTo>
                    <a:pt x="1270" y="163"/>
                  </a:lnTo>
                  <a:lnTo>
                    <a:pt x="1303" y="163"/>
                  </a:lnTo>
                  <a:lnTo>
                    <a:pt x="1305" y="159"/>
                  </a:lnTo>
                  <a:lnTo>
                    <a:pt x="1307" y="158"/>
                  </a:lnTo>
                  <a:lnTo>
                    <a:pt x="1310" y="156"/>
                  </a:lnTo>
                  <a:lnTo>
                    <a:pt x="1311" y="156"/>
                  </a:lnTo>
                  <a:lnTo>
                    <a:pt x="1313" y="156"/>
                  </a:lnTo>
                  <a:lnTo>
                    <a:pt x="1315" y="156"/>
                  </a:lnTo>
                  <a:lnTo>
                    <a:pt x="1320" y="154"/>
                  </a:lnTo>
                  <a:lnTo>
                    <a:pt x="1323" y="151"/>
                  </a:lnTo>
                  <a:lnTo>
                    <a:pt x="1326" y="149"/>
                  </a:lnTo>
                  <a:lnTo>
                    <a:pt x="1329" y="148"/>
                  </a:lnTo>
                  <a:lnTo>
                    <a:pt x="1334" y="148"/>
                  </a:lnTo>
                  <a:close/>
                  <a:moveTo>
                    <a:pt x="3511" y="0"/>
                  </a:moveTo>
                  <a:lnTo>
                    <a:pt x="3513" y="0"/>
                  </a:lnTo>
                  <a:lnTo>
                    <a:pt x="3513" y="2"/>
                  </a:lnTo>
                  <a:lnTo>
                    <a:pt x="3513" y="5"/>
                  </a:lnTo>
                  <a:lnTo>
                    <a:pt x="3513" y="7"/>
                  </a:lnTo>
                  <a:lnTo>
                    <a:pt x="3511" y="7"/>
                  </a:lnTo>
                  <a:lnTo>
                    <a:pt x="3510" y="9"/>
                  </a:lnTo>
                  <a:lnTo>
                    <a:pt x="3508" y="10"/>
                  </a:lnTo>
                  <a:lnTo>
                    <a:pt x="3506" y="14"/>
                  </a:lnTo>
                  <a:lnTo>
                    <a:pt x="3505" y="14"/>
                  </a:lnTo>
                  <a:lnTo>
                    <a:pt x="3505" y="14"/>
                  </a:lnTo>
                  <a:lnTo>
                    <a:pt x="3503" y="15"/>
                  </a:lnTo>
                  <a:lnTo>
                    <a:pt x="3503" y="17"/>
                  </a:lnTo>
                  <a:lnTo>
                    <a:pt x="3503" y="18"/>
                  </a:lnTo>
                  <a:lnTo>
                    <a:pt x="3502" y="20"/>
                  </a:lnTo>
                  <a:lnTo>
                    <a:pt x="3502" y="22"/>
                  </a:lnTo>
                  <a:lnTo>
                    <a:pt x="3500" y="22"/>
                  </a:lnTo>
                  <a:lnTo>
                    <a:pt x="3498" y="22"/>
                  </a:lnTo>
                  <a:lnTo>
                    <a:pt x="3497" y="22"/>
                  </a:lnTo>
                  <a:lnTo>
                    <a:pt x="3495" y="23"/>
                  </a:lnTo>
                  <a:lnTo>
                    <a:pt x="3492" y="23"/>
                  </a:lnTo>
                  <a:lnTo>
                    <a:pt x="3487" y="23"/>
                  </a:lnTo>
                  <a:lnTo>
                    <a:pt x="3484" y="25"/>
                  </a:lnTo>
                  <a:lnTo>
                    <a:pt x="3482" y="27"/>
                  </a:lnTo>
                  <a:lnTo>
                    <a:pt x="3480" y="27"/>
                  </a:lnTo>
                  <a:lnTo>
                    <a:pt x="3477" y="28"/>
                  </a:lnTo>
                  <a:lnTo>
                    <a:pt x="3474" y="27"/>
                  </a:lnTo>
                  <a:lnTo>
                    <a:pt x="3472" y="28"/>
                  </a:lnTo>
                  <a:lnTo>
                    <a:pt x="3470" y="28"/>
                  </a:lnTo>
                  <a:lnTo>
                    <a:pt x="3469" y="30"/>
                  </a:lnTo>
                  <a:lnTo>
                    <a:pt x="3467" y="30"/>
                  </a:lnTo>
                  <a:lnTo>
                    <a:pt x="3466" y="32"/>
                  </a:lnTo>
                  <a:lnTo>
                    <a:pt x="3466" y="33"/>
                  </a:lnTo>
                  <a:lnTo>
                    <a:pt x="3466" y="35"/>
                  </a:lnTo>
                  <a:lnTo>
                    <a:pt x="3464" y="36"/>
                  </a:lnTo>
                  <a:lnTo>
                    <a:pt x="3466" y="40"/>
                  </a:lnTo>
                  <a:lnTo>
                    <a:pt x="3464" y="43"/>
                  </a:lnTo>
                  <a:lnTo>
                    <a:pt x="3464" y="45"/>
                  </a:lnTo>
                  <a:lnTo>
                    <a:pt x="3464" y="46"/>
                  </a:lnTo>
                  <a:lnTo>
                    <a:pt x="3462" y="46"/>
                  </a:lnTo>
                  <a:lnTo>
                    <a:pt x="3461" y="46"/>
                  </a:lnTo>
                  <a:lnTo>
                    <a:pt x="3457" y="48"/>
                  </a:lnTo>
                  <a:lnTo>
                    <a:pt x="3456" y="48"/>
                  </a:lnTo>
                  <a:lnTo>
                    <a:pt x="3456" y="50"/>
                  </a:lnTo>
                  <a:lnTo>
                    <a:pt x="3454" y="50"/>
                  </a:lnTo>
                  <a:lnTo>
                    <a:pt x="3438" y="50"/>
                  </a:lnTo>
                  <a:lnTo>
                    <a:pt x="3438" y="53"/>
                  </a:lnTo>
                  <a:lnTo>
                    <a:pt x="3438" y="56"/>
                  </a:lnTo>
                  <a:lnTo>
                    <a:pt x="3438" y="59"/>
                  </a:lnTo>
                  <a:lnTo>
                    <a:pt x="3438" y="61"/>
                  </a:lnTo>
                  <a:lnTo>
                    <a:pt x="3438" y="63"/>
                  </a:lnTo>
                  <a:lnTo>
                    <a:pt x="3433" y="61"/>
                  </a:lnTo>
                  <a:lnTo>
                    <a:pt x="3430" y="61"/>
                  </a:lnTo>
                  <a:lnTo>
                    <a:pt x="3426" y="61"/>
                  </a:lnTo>
                  <a:lnTo>
                    <a:pt x="3423" y="61"/>
                  </a:lnTo>
                  <a:lnTo>
                    <a:pt x="3423" y="59"/>
                  </a:lnTo>
                  <a:lnTo>
                    <a:pt x="3421" y="58"/>
                  </a:lnTo>
                  <a:lnTo>
                    <a:pt x="3421" y="58"/>
                  </a:lnTo>
                  <a:lnTo>
                    <a:pt x="3418" y="58"/>
                  </a:lnTo>
                  <a:lnTo>
                    <a:pt x="3416" y="56"/>
                  </a:lnTo>
                  <a:lnTo>
                    <a:pt x="3415" y="56"/>
                  </a:lnTo>
                  <a:lnTo>
                    <a:pt x="3413" y="54"/>
                  </a:lnTo>
                  <a:lnTo>
                    <a:pt x="3412" y="54"/>
                  </a:lnTo>
                  <a:lnTo>
                    <a:pt x="3410" y="53"/>
                  </a:lnTo>
                  <a:lnTo>
                    <a:pt x="3408" y="53"/>
                  </a:lnTo>
                  <a:lnTo>
                    <a:pt x="3407" y="54"/>
                  </a:lnTo>
                  <a:lnTo>
                    <a:pt x="3407" y="54"/>
                  </a:lnTo>
                  <a:lnTo>
                    <a:pt x="3405" y="56"/>
                  </a:lnTo>
                  <a:lnTo>
                    <a:pt x="3389" y="56"/>
                  </a:lnTo>
                  <a:lnTo>
                    <a:pt x="3389" y="61"/>
                  </a:lnTo>
                  <a:lnTo>
                    <a:pt x="3395" y="63"/>
                  </a:lnTo>
                  <a:lnTo>
                    <a:pt x="3397" y="63"/>
                  </a:lnTo>
                  <a:lnTo>
                    <a:pt x="3398" y="63"/>
                  </a:lnTo>
                  <a:lnTo>
                    <a:pt x="3400" y="64"/>
                  </a:lnTo>
                  <a:lnTo>
                    <a:pt x="3400" y="66"/>
                  </a:lnTo>
                  <a:lnTo>
                    <a:pt x="3400" y="68"/>
                  </a:lnTo>
                  <a:lnTo>
                    <a:pt x="3400" y="69"/>
                  </a:lnTo>
                  <a:lnTo>
                    <a:pt x="3402" y="71"/>
                  </a:lnTo>
                  <a:lnTo>
                    <a:pt x="3402" y="72"/>
                  </a:lnTo>
                  <a:lnTo>
                    <a:pt x="3403" y="76"/>
                  </a:lnTo>
                  <a:lnTo>
                    <a:pt x="3403" y="77"/>
                  </a:lnTo>
                  <a:lnTo>
                    <a:pt x="3403" y="79"/>
                  </a:lnTo>
                  <a:lnTo>
                    <a:pt x="3405" y="82"/>
                  </a:lnTo>
                  <a:lnTo>
                    <a:pt x="3407" y="86"/>
                  </a:lnTo>
                  <a:lnTo>
                    <a:pt x="3408" y="89"/>
                  </a:lnTo>
                  <a:lnTo>
                    <a:pt x="3410" y="89"/>
                  </a:lnTo>
                  <a:lnTo>
                    <a:pt x="3412" y="89"/>
                  </a:lnTo>
                  <a:lnTo>
                    <a:pt x="3412" y="90"/>
                  </a:lnTo>
                  <a:lnTo>
                    <a:pt x="3413" y="94"/>
                  </a:lnTo>
                  <a:lnTo>
                    <a:pt x="3413" y="97"/>
                  </a:lnTo>
                  <a:lnTo>
                    <a:pt x="3413" y="100"/>
                  </a:lnTo>
                  <a:lnTo>
                    <a:pt x="3412" y="104"/>
                  </a:lnTo>
                  <a:lnTo>
                    <a:pt x="3412" y="105"/>
                  </a:lnTo>
                  <a:lnTo>
                    <a:pt x="3410" y="107"/>
                  </a:lnTo>
                  <a:lnTo>
                    <a:pt x="3408" y="110"/>
                  </a:lnTo>
                  <a:lnTo>
                    <a:pt x="3407" y="113"/>
                  </a:lnTo>
                  <a:lnTo>
                    <a:pt x="3407" y="115"/>
                  </a:lnTo>
                  <a:lnTo>
                    <a:pt x="3407" y="117"/>
                  </a:lnTo>
                  <a:lnTo>
                    <a:pt x="3407" y="120"/>
                  </a:lnTo>
                  <a:lnTo>
                    <a:pt x="3407" y="123"/>
                  </a:lnTo>
                  <a:lnTo>
                    <a:pt x="3405" y="127"/>
                  </a:lnTo>
                  <a:lnTo>
                    <a:pt x="3405" y="127"/>
                  </a:lnTo>
                  <a:lnTo>
                    <a:pt x="3403" y="127"/>
                  </a:lnTo>
                  <a:lnTo>
                    <a:pt x="3403" y="128"/>
                  </a:lnTo>
                  <a:lnTo>
                    <a:pt x="3402" y="128"/>
                  </a:lnTo>
                  <a:lnTo>
                    <a:pt x="3400" y="128"/>
                  </a:lnTo>
                  <a:lnTo>
                    <a:pt x="3398" y="130"/>
                  </a:lnTo>
                  <a:lnTo>
                    <a:pt x="3398" y="131"/>
                  </a:lnTo>
                  <a:lnTo>
                    <a:pt x="3398" y="135"/>
                  </a:lnTo>
                  <a:lnTo>
                    <a:pt x="3398" y="140"/>
                  </a:lnTo>
                  <a:lnTo>
                    <a:pt x="3398" y="143"/>
                  </a:lnTo>
                  <a:lnTo>
                    <a:pt x="3400" y="146"/>
                  </a:lnTo>
                  <a:lnTo>
                    <a:pt x="3400" y="149"/>
                  </a:lnTo>
                  <a:lnTo>
                    <a:pt x="3398" y="151"/>
                  </a:lnTo>
                  <a:lnTo>
                    <a:pt x="3397" y="153"/>
                  </a:lnTo>
                  <a:lnTo>
                    <a:pt x="3395" y="154"/>
                  </a:lnTo>
                  <a:lnTo>
                    <a:pt x="3395" y="156"/>
                  </a:lnTo>
                  <a:lnTo>
                    <a:pt x="3393" y="159"/>
                  </a:lnTo>
                  <a:lnTo>
                    <a:pt x="3393" y="161"/>
                  </a:lnTo>
                  <a:lnTo>
                    <a:pt x="3393" y="163"/>
                  </a:lnTo>
                  <a:lnTo>
                    <a:pt x="3393" y="177"/>
                  </a:lnTo>
                  <a:lnTo>
                    <a:pt x="3392" y="181"/>
                  </a:lnTo>
                  <a:lnTo>
                    <a:pt x="3392" y="182"/>
                  </a:lnTo>
                  <a:lnTo>
                    <a:pt x="3390" y="184"/>
                  </a:lnTo>
                  <a:lnTo>
                    <a:pt x="3387" y="185"/>
                  </a:lnTo>
                  <a:lnTo>
                    <a:pt x="3384" y="187"/>
                  </a:lnTo>
                  <a:lnTo>
                    <a:pt x="3382" y="187"/>
                  </a:lnTo>
                  <a:lnTo>
                    <a:pt x="3380" y="187"/>
                  </a:lnTo>
                  <a:lnTo>
                    <a:pt x="3377" y="187"/>
                  </a:lnTo>
                  <a:lnTo>
                    <a:pt x="3375" y="187"/>
                  </a:lnTo>
                  <a:lnTo>
                    <a:pt x="3374" y="189"/>
                  </a:lnTo>
                  <a:lnTo>
                    <a:pt x="3372" y="190"/>
                  </a:lnTo>
                  <a:lnTo>
                    <a:pt x="3336" y="190"/>
                  </a:lnTo>
                  <a:lnTo>
                    <a:pt x="3333" y="192"/>
                  </a:lnTo>
                  <a:lnTo>
                    <a:pt x="3335" y="194"/>
                  </a:lnTo>
                  <a:lnTo>
                    <a:pt x="3335" y="195"/>
                  </a:lnTo>
                  <a:lnTo>
                    <a:pt x="3335" y="195"/>
                  </a:lnTo>
                  <a:lnTo>
                    <a:pt x="3335" y="197"/>
                  </a:lnTo>
                  <a:lnTo>
                    <a:pt x="3336" y="199"/>
                  </a:lnTo>
                  <a:lnTo>
                    <a:pt x="3335" y="199"/>
                  </a:lnTo>
                  <a:lnTo>
                    <a:pt x="3335" y="200"/>
                  </a:lnTo>
                  <a:lnTo>
                    <a:pt x="3335" y="202"/>
                  </a:lnTo>
                  <a:lnTo>
                    <a:pt x="3335" y="203"/>
                  </a:lnTo>
                  <a:lnTo>
                    <a:pt x="3335" y="205"/>
                  </a:lnTo>
                  <a:lnTo>
                    <a:pt x="3331" y="205"/>
                  </a:lnTo>
                  <a:lnTo>
                    <a:pt x="3328" y="205"/>
                  </a:lnTo>
                  <a:lnTo>
                    <a:pt x="3325" y="207"/>
                  </a:lnTo>
                  <a:lnTo>
                    <a:pt x="3325" y="208"/>
                  </a:lnTo>
                  <a:lnTo>
                    <a:pt x="3323" y="210"/>
                  </a:lnTo>
                  <a:lnTo>
                    <a:pt x="3323" y="210"/>
                  </a:lnTo>
                  <a:lnTo>
                    <a:pt x="3321" y="212"/>
                  </a:lnTo>
                  <a:lnTo>
                    <a:pt x="3320" y="212"/>
                  </a:lnTo>
                  <a:lnTo>
                    <a:pt x="3317" y="212"/>
                  </a:lnTo>
                  <a:lnTo>
                    <a:pt x="3315" y="212"/>
                  </a:lnTo>
                  <a:lnTo>
                    <a:pt x="3313" y="210"/>
                  </a:lnTo>
                  <a:lnTo>
                    <a:pt x="3312" y="210"/>
                  </a:lnTo>
                  <a:lnTo>
                    <a:pt x="3312" y="208"/>
                  </a:lnTo>
                  <a:lnTo>
                    <a:pt x="3312" y="207"/>
                  </a:lnTo>
                  <a:lnTo>
                    <a:pt x="3310" y="205"/>
                  </a:lnTo>
                  <a:lnTo>
                    <a:pt x="3308" y="203"/>
                  </a:lnTo>
                  <a:lnTo>
                    <a:pt x="3308" y="203"/>
                  </a:lnTo>
                  <a:lnTo>
                    <a:pt x="3307" y="203"/>
                  </a:lnTo>
                  <a:lnTo>
                    <a:pt x="3305" y="205"/>
                  </a:lnTo>
                  <a:lnTo>
                    <a:pt x="3305" y="207"/>
                  </a:lnTo>
                  <a:lnTo>
                    <a:pt x="3305" y="208"/>
                  </a:lnTo>
                  <a:lnTo>
                    <a:pt x="3305" y="210"/>
                  </a:lnTo>
                  <a:lnTo>
                    <a:pt x="3303" y="210"/>
                  </a:lnTo>
                  <a:lnTo>
                    <a:pt x="3302" y="212"/>
                  </a:lnTo>
                  <a:lnTo>
                    <a:pt x="3300" y="212"/>
                  </a:lnTo>
                  <a:lnTo>
                    <a:pt x="3299" y="210"/>
                  </a:lnTo>
                  <a:lnTo>
                    <a:pt x="3295" y="212"/>
                  </a:lnTo>
                  <a:lnTo>
                    <a:pt x="3294" y="213"/>
                  </a:lnTo>
                  <a:lnTo>
                    <a:pt x="3292" y="213"/>
                  </a:lnTo>
                  <a:lnTo>
                    <a:pt x="3290" y="215"/>
                  </a:lnTo>
                  <a:lnTo>
                    <a:pt x="3289" y="217"/>
                  </a:lnTo>
                  <a:lnTo>
                    <a:pt x="3287" y="218"/>
                  </a:lnTo>
                  <a:lnTo>
                    <a:pt x="3287" y="220"/>
                  </a:lnTo>
                  <a:lnTo>
                    <a:pt x="3284" y="221"/>
                  </a:lnTo>
                  <a:lnTo>
                    <a:pt x="3281" y="223"/>
                  </a:lnTo>
                  <a:lnTo>
                    <a:pt x="3279" y="225"/>
                  </a:lnTo>
                  <a:lnTo>
                    <a:pt x="3276" y="225"/>
                  </a:lnTo>
                  <a:lnTo>
                    <a:pt x="3271" y="225"/>
                  </a:lnTo>
                  <a:lnTo>
                    <a:pt x="3271" y="203"/>
                  </a:lnTo>
                  <a:lnTo>
                    <a:pt x="3285" y="203"/>
                  </a:lnTo>
                  <a:lnTo>
                    <a:pt x="3289" y="203"/>
                  </a:lnTo>
                  <a:lnTo>
                    <a:pt x="3292" y="200"/>
                  </a:lnTo>
                  <a:lnTo>
                    <a:pt x="3295" y="199"/>
                  </a:lnTo>
                  <a:lnTo>
                    <a:pt x="3299" y="197"/>
                  </a:lnTo>
                  <a:lnTo>
                    <a:pt x="3302" y="197"/>
                  </a:lnTo>
                  <a:lnTo>
                    <a:pt x="3305" y="197"/>
                  </a:lnTo>
                  <a:lnTo>
                    <a:pt x="3307" y="197"/>
                  </a:lnTo>
                  <a:lnTo>
                    <a:pt x="3308" y="197"/>
                  </a:lnTo>
                  <a:lnTo>
                    <a:pt x="3308" y="197"/>
                  </a:lnTo>
                  <a:lnTo>
                    <a:pt x="3310" y="195"/>
                  </a:lnTo>
                  <a:lnTo>
                    <a:pt x="3310" y="194"/>
                  </a:lnTo>
                  <a:lnTo>
                    <a:pt x="3308" y="195"/>
                  </a:lnTo>
                  <a:lnTo>
                    <a:pt x="3307" y="195"/>
                  </a:lnTo>
                  <a:lnTo>
                    <a:pt x="3303" y="195"/>
                  </a:lnTo>
                  <a:lnTo>
                    <a:pt x="3302" y="195"/>
                  </a:lnTo>
                  <a:lnTo>
                    <a:pt x="3299" y="195"/>
                  </a:lnTo>
                  <a:lnTo>
                    <a:pt x="3297" y="195"/>
                  </a:lnTo>
                  <a:lnTo>
                    <a:pt x="3295" y="195"/>
                  </a:lnTo>
                  <a:lnTo>
                    <a:pt x="3294" y="197"/>
                  </a:lnTo>
                  <a:lnTo>
                    <a:pt x="3292" y="197"/>
                  </a:lnTo>
                  <a:lnTo>
                    <a:pt x="3289" y="197"/>
                  </a:lnTo>
                  <a:lnTo>
                    <a:pt x="3285" y="197"/>
                  </a:lnTo>
                  <a:lnTo>
                    <a:pt x="3284" y="197"/>
                  </a:lnTo>
                  <a:lnTo>
                    <a:pt x="3282" y="197"/>
                  </a:lnTo>
                  <a:lnTo>
                    <a:pt x="3281" y="197"/>
                  </a:lnTo>
                  <a:lnTo>
                    <a:pt x="3279" y="197"/>
                  </a:lnTo>
                  <a:lnTo>
                    <a:pt x="3276" y="199"/>
                  </a:lnTo>
                  <a:lnTo>
                    <a:pt x="3272" y="202"/>
                  </a:lnTo>
                  <a:lnTo>
                    <a:pt x="3269" y="203"/>
                  </a:lnTo>
                  <a:lnTo>
                    <a:pt x="3267" y="205"/>
                  </a:lnTo>
                  <a:lnTo>
                    <a:pt x="3266" y="207"/>
                  </a:lnTo>
                  <a:lnTo>
                    <a:pt x="3263" y="207"/>
                  </a:lnTo>
                  <a:lnTo>
                    <a:pt x="3259" y="207"/>
                  </a:lnTo>
                  <a:lnTo>
                    <a:pt x="3256" y="207"/>
                  </a:lnTo>
                  <a:lnTo>
                    <a:pt x="3254" y="207"/>
                  </a:lnTo>
                  <a:lnTo>
                    <a:pt x="3253" y="208"/>
                  </a:lnTo>
                  <a:lnTo>
                    <a:pt x="3251" y="208"/>
                  </a:lnTo>
                  <a:lnTo>
                    <a:pt x="3249" y="210"/>
                  </a:lnTo>
                  <a:lnTo>
                    <a:pt x="3249" y="212"/>
                  </a:lnTo>
                  <a:lnTo>
                    <a:pt x="3249" y="212"/>
                  </a:lnTo>
                  <a:lnTo>
                    <a:pt x="3249" y="213"/>
                  </a:lnTo>
                  <a:lnTo>
                    <a:pt x="3253" y="213"/>
                  </a:lnTo>
                  <a:lnTo>
                    <a:pt x="3256" y="213"/>
                  </a:lnTo>
                  <a:lnTo>
                    <a:pt x="3258" y="213"/>
                  </a:lnTo>
                  <a:lnTo>
                    <a:pt x="3259" y="213"/>
                  </a:lnTo>
                  <a:lnTo>
                    <a:pt x="3259" y="217"/>
                  </a:lnTo>
                  <a:lnTo>
                    <a:pt x="3259" y="220"/>
                  </a:lnTo>
                  <a:lnTo>
                    <a:pt x="3259" y="221"/>
                  </a:lnTo>
                  <a:lnTo>
                    <a:pt x="3259" y="223"/>
                  </a:lnTo>
                  <a:lnTo>
                    <a:pt x="3261" y="225"/>
                  </a:lnTo>
                  <a:lnTo>
                    <a:pt x="3261" y="226"/>
                  </a:lnTo>
                  <a:lnTo>
                    <a:pt x="3263" y="228"/>
                  </a:lnTo>
                  <a:lnTo>
                    <a:pt x="3263" y="231"/>
                  </a:lnTo>
                  <a:lnTo>
                    <a:pt x="3263" y="233"/>
                  </a:lnTo>
                  <a:lnTo>
                    <a:pt x="3261" y="235"/>
                  </a:lnTo>
                  <a:lnTo>
                    <a:pt x="3259" y="236"/>
                  </a:lnTo>
                  <a:lnTo>
                    <a:pt x="3258" y="236"/>
                  </a:lnTo>
                  <a:lnTo>
                    <a:pt x="3254" y="238"/>
                  </a:lnTo>
                  <a:lnTo>
                    <a:pt x="3253" y="238"/>
                  </a:lnTo>
                  <a:lnTo>
                    <a:pt x="3251" y="239"/>
                  </a:lnTo>
                  <a:lnTo>
                    <a:pt x="3249" y="243"/>
                  </a:lnTo>
                  <a:lnTo>
                    <a:pt x="3249" y="246"/>
                  </a:lnTo>
                  <a:lnTo>
                    <a:pt x="3249" y="249"/>
                  </a:lnTo>
                  <a:lnTo>
                    <a:pt x="3249" y="251"/>
                  </a:lnTo>
                  <a:lnTo>
                    <a:pt x="3249" y="254"/>
                  </a:lnTo>
                  <a:lnTo>
                    <a:pt x="3243" y="254"/>
                  </a:lnTo>
                  <a:lnTo>
                    <a:pt x="3240" y="254"/>
                  </a:lnTo>
                  <a:lnTo>
                    <a:pt x="3236" y="251"/>
                  </a:lnTo>
                  <a:lnTo>
                    <a:pt x="3235" y="248"/>
                  </a:lnTo>
                  <a:lnTo>
                    <a:pt x="3235" y="244"/>
                  </a:lnTo>
                  <a:lnTo>
                    <a:pt x="3236" y="243"/>
                  </a:lnTo>
                  <a:lnTo>
                    <a:pt x="3236" y="241"/>
                  </a:lnTo>
                  <a:lnTo>
                    <a:pt x="3238" y="239"/>
                  </a:lnTo>
                  <a:lnTo>
                    <a:pt x="3240" y="236"/>
                  </a:lnTo>
                  <a:lnTo>
                    <a:pt x="3241" y="235"/>
                  </a:lnTo>
                  <a:lnTo>
                    <a:pt x="3241" y="233"/>
                  </a:lnTo>
                  <a:lnTo>
                    <a:pt x="3243" y="230"/>
                  </a:lnTo>
                  <a:lnTo>
                    <a:pt x="3243" y="228"/>
                  </a:lnTo>
                  <a:lnTo>
                    <a:pt x="3243" y="226"/>
                  </a:lnTo>
                  <a:lnTo>
                    <a:pt x="3243" y="228"/>
                  </a:lnTo>
                  <a:lnTo>
                    <a:pt x="3240" y="228"/>
                  </a:lnTo>
                  <a:lnTo>
                    <a:pt x="3236" y="228"/>
                  </a:lnTo>
                  <a:lnTo>
                    <a:pt x="3231" y="228"/>
                  </a:lnTo>
                  <a:lnTo>
                    <a:pt x="3228" y="228"/>
                  </a:lnTo>
                  <a:lnTo>
                    <a:pt x="3227" y="226"/>
                  </a:lnTo>
                  <a:lnTo>
                    <a:pt x="3225" y="226"/>
                  </a:lnTo>
                  <a:lnTo>
                    <a:pt x="3225" y="223"/>
                  </a:lnTo>
                  <a:lnTo>
                    <a:pt x="3227" y="221"/>
                  </a:lnTo>
                  <a:lnTo>
                    <a:pt x="3227" y="220"/>
                  </a:lnTo>
                  <a:lnTo>
                    <a:pt x="3228" y="218"/>
                  </a:lnTo>
                  <a:lnTo>
                    <a:pt x="3228" y="217"/>
                  </a:lnTo>
                  <a:lnTo>
                    <a:pt x="3228" y="215"/>
                  </a:lnTo>
                  <a:lnTo>
                    <a:pt x="3230" y="213"/>
                  </a:lnTo>
                  <a:lnTo>
                    <a:pt x="3231" y="212"/>
                  </a:lnTo>
                  <a:lnTo>
                    <a:pt x="3233" y="210"/>
                  </a:lnTo>
                  <a:lnTo>
                    <a:pt x="3236" y="210"/>
                  </a:lnTo>
                  <a:lnTo>
                    <a:pt x="3240" y="208"/>
                  </a:lnTo>
                  <a:lnTo>
                    <a:pt x="3243" y="208"/>
                  </a:lnTo>
                  <a:lnTo>
                    <a:pt x="3243" y="205"/>
                  </a:lnTo>
                  <a:lnTo>
                    <a:pt x="3241" y="202"/>
                  </a:lnTo>
                  <a:lnTo>
                    <a:pt x="3243" y="200"/>
                  </a:lnTo>
                  <a:lnTo>
                    <a:pt x="3243" y="199"/>
                  </a:lnTo>
                  <a:lnTo>
                    <a:pt x="3258" y="199"/>
                  </a:lnTo>
                  <a:lnTo>
                    <a:pt x="3258" y="195"/>
                  </a:lnTo>
                  <a:lnTo>
                    <a:pt x="3258" y="192"/>
                  </a:lnTo>
                  <a:lnTo>
                    <a:pt x="3258" y="189"/>
                  </a:lnTo>
                  <a:lnTo>
                    <a:pt x="3258" y="187"/>
                  </a:lnTo>
                  <a:lnTo>
                    <a:pt x="3259" y="185"/>
                  </a:lnTo>
                  <a:lnTo>
                    <a:pt x="3259" y="184"/>
                  </a:lnTo>
                  <a:lnTo>
                    <a:pt x="3263" y="182"/>
                  </a:lnTo>
                  <a:lnTo>
                    <a:pt x="3264" y="181"/>
                  </a:lnTo>
                  <a:lnTo>
                    <a:pt x="3267" y="181"/>
                  </a:lnTo>
                  <a:lnTo>
                    <a:pt x="3271" y="181"/>
                  </a:lnTo>
                  <a:lnTo>
                    <a:pt x="3272" y="181"/>
                  </a:lnTo>
                  <a:lnTo>
                    <a:pt x="3274" y="179"/>
                  </a:lnTo>
                  <a:lnTo>
                    <a:pt x="3276" y="179"/>
                  </a:lnTo>
                  <a:lnTo>
                    <a:pt x="3277" y="177"/>
                  </a:lnTo>
                  <a:lnTo>
                    <a:pt x="3281" y="177"/>
                  </a:lnTo>
                  <a:lnTo>
                    <a:pt x="3285" y="177"/>
                  </a:lnTo>
                  <a:lnTo>
                    <a:pt x="3290" y="177"/>
                  </a:lnTo>
                  <a:lnTo>
                    <a:pt x="3294" y="179"/>
                  </a:lnTo>
                  <a:lnTo>
                    <a:pt x="3297" y="179"/>
                  </a:lnTo>
                  <a:lnTo>
                    <a:pt x="3299" y="179"/>
                  </a:lnTo>
                  <a:lnTo>
                    <a:pt x="3300" y="177"/>
                  </a:lnTo>
                  <a:lnTo>
                    <a:pt x="3302" y="176"/>
                  </a:lnTo>
                  <a:lnTo>
                    <a:pt x="3302" y="174"/>
                  </a:lnTo>
                  <a:lnTo>
                    <a:pt x="3303" y="171"/>
                  </a:lnTo>
                  <a:lnTo>
                    <a:pt x="3305" y="172"/>
                  </a:lnTo>
                  <a:lnTo>
                    <a:pt x="3307" y="172"/>
                  </a:lnTo>
                  <a:lnTo>
                    <a:pt x="3308" y="174"/>
                  </a:lnTo>
                  <a:lnTo>
                    <a:pt x="3310" y="174"/>
                  </a:lnTo>
                  <a:lnTo>
                    <a:pt x="3310" y="176"/>
                  </a:lnTo>
                  <a:lnTo>
                    <a:pt x="3310" y="177"/>
                  </a:lnTo>
                  <a:lnTo>
                    <a:pt x="3310" y="177"/>
                  </a:lnTo>
                  <a:lnTo>
                    <a:pt x="3312" y="179"/>
                  </a:lnTo>
                  <a:lnTo>
                    <a:pt x="3313" y="179"/>
                  </a:lnTo>
                  <a:lnTo>
                    <a:pt x="3320" y="179"/>
                  </a:lnTo>
                  <a:lnTo>
                    <a:pt x="3320" y="161"/>
                  </a:lnTo>
                  <a:lnTo>
                    <a:pt x="3323" y="161"/>
                  </a:lnTo>
                  <a:lnTo>
                    <a:pt x="3326" y="161"/>
                  </a:lnTo>
                  <a:lnTo>
                    <a:pt x="3328" y="161"/>
                  </a:lnTo>
                  <a:lnTo>
                    <a:pt x="3330" y="159"/>
                  </a:lnTo>
                  <a:lnTo>
                    <a:pt x="3330" y="156"/>
                  </a:lnTo>
                  <a:lnTo>
                    <a:pt x="3330" y="153"/>
                  </a:lnTo>
                  <a:lnTo>
                    <a:pt x="3330" y="151"/>
                  </a:lnTo>
                  <a:lnTo>
                    <a:pt x="3330" y="149"/>
                  </a:lnTo>
                  <a:lnTo>
                    <a:pt x="3331" y="148"/>
                  </a:lnTo>
                  <a:lnTo>
                    <a:pt x="3333" y="146"/>
                  </a:lnTo>
                  <a:lnTo>
                    <a:pt x="3336" y="148"/>
                  </a:lnTo>
                  <a:lnTo>
                    <a:pt x="3335" y="151"/>
                  </a:lnTo>
                  <a:lnTo>
                    <a:pt x="3335" y="153"/>
                  </a:lnTo>
                  <a:lnTo>
                    <a:pt x="3336" y="154"/>
                  </a:lnTo>
                  <a:lnTo>
                    <a:pt x="3336" y="156"/>
                  </a:lnTo>
                  <a:lnTo>
                    <a:pt x="3338" y="158"/>
                  </a:lnTo>
                  <a:lnTo>
                    <a:pt x="3338" y="158"/>
                  </a:lnTo>
                  <a:lnTo>
                    <a:pt x="3339" y="158"/>
                  </a:lnTo>
                  <a:lnTo>
                    <a:pt x="3343" y="158"/>
                  </a:lnTo>
                  <a:lnTo>
                    <a:pt x="3343" y="145"/>
                  </a:lnTo>
                  <a:lnTo>
                    <a:pt x="3354" y="145"/>
                  </a:lnTo>
                  <a:lnTo>
                    <a:pt x="3354" y="141"/>
                  </a:lnTo>
                  <a:lnTo>
                    <a:pt x="3356" y="138"/>
                  </a:lnTo>
                  <a:lnTo>
                    <a:pt x="3356" y="136"/>
                  </a:lnTo>
                  <a:lnTo>
                    <a:pt x="3356" y="135"/>
                  </a:lnTo>
                  <a:lnTo>
                    <a:pt x="3357" y="135"/>
                  </a:lnTo>
                  <a:lnTo>
                    <a:pt x="3357" y="135"/>
                  </a:lnTo>
                  <a:lnTo>
                    <a:pt x="3359" y="133"/>
                  </a:lnTo>
                  <a:lnTo>
                    <a:pt x="3359" y="136"/>
                  </a:lnTo>
                  <a:lnTo>
                    <a:pt x="3359" y="140"/>
                  </a:lnTo>
                  <a:lnTo>
                    <a:pt x="3359" y="141"/>
                  </a:lnTo>
                  <a:lnTo>
                    <a:pt x="3357" y="141"/>
                  </a:lnTo>
                  <a:lnTo>
                    <a:pt x="3357" y="143"/>
                  </a:lnTo>
                  <a:lnTo>
                    <a:pt x="3357" y="145"/>
                  </a:lnTo>
                  <a:lnTo>
                    <a:pt x="3359" y="146"/>
                  </a:lnTo>
                  <a:lnTo>
                    <a:pt x="3361" y="143"/>
                  </a:lnTo>
                  <a:lnTo>
                    <a:pt x="3362" y="141"/>
                  </a:lnTo>
                  <a:lnTo>
                    <a:pt x="3366" y="140"/>
                  </a:lnTo>
                  <a:lnTo>
                    <a:pt x="3367" y="136"/>
                  </a:lnTo>
                  <a:lnTo>
                    <a:pt x="3369" y="133"/>
                  </a:lnTo>
                  <a:lnTo>
                    <a:pt x="3371" y="130"/>
                  </a:lnTo>
                  <a:lnTo>
                    <a:pt x="3372" y="128"/>
                  </a:lnTo>
                  <a:lnTo>
                    <a:pt x="3374" y="128"/>
                  </a:lnTo>
                  <a:lnTo>
                    <a:pt x="3375" y="128"/>
                  </a:lnTo>
                  <a:lnTo>
                    <a:pt x="3377" y="128"/>
                  </a:lnTo>
                  <a:lnTo>
                    <a:pt x="3379" y="127"/>
                  </a:lnTo>
                  <a:lnTo>
                    <a:pt x="3380" y="127"/>
                  </a:lnTo>
                  <a:lnTo>
                    <a:pt x="3380" y="125"/>
                  </a:lnTo>
                  <a:lnTo>
                    <a:pt x="3380" y="123"/>
                  </a:lnTo>
                  <a:lnTo>
                    <a:pt x="3380" y="120"/>
                  </a:lnTo>
                  <a:lnTo>
                    <a:pt x="3380" y="115"/>
                  </a:lnTo>
                  <a:lnTo>
                    <a:pt x="3380" y="105"/>
                  </a:lnTo>
                  <a:lnTo>
                    <a:pt x="3380" y="104"/>
                  </a:lnTo>
                  <a:lnTo>
                    <a:pt x="3380" y="102"/>
                  </a:lnTo>
                  <a:lnTo>
                    <a:pt x="3380" y="100"/>
                  </a:lnTo>
                  <a:lnTo>
                    <a:pt x="3380" y="99"/>
                  </a:lnTo>
                  <a:lnTo>
                    <a:pt x="3380" y="99"/>
                  </a:lnTo>
                  <a:lnTo>
                    <a:pt x="3382" y="97"/>
                  </a:lnTo>
                  <a:lnTo>
                    <a:pt x="3382" y="95"/>
                  </a:lnTo>
                  <a:lnTo>
                    <a:pt x="3382" y="94"/>
                  </a:lnTo>
                  <a:lnTo>
                    <a:pt x="3382" y="92"/>
                  </a:lnTo>
                  <a:lnTo>
                    <a:pt x="3382" y="89"/>
                  </a:lnTo>
                  <a:lnTo>
                    <a:pt x="3382" y="86"/>
                  </a:lnTo>
                  <a:lnTo>
                    <a:pt x="3382" y="82"/>
                  </a:lnTo>
                  <a:lnTo>
                    <a:pt x="3395" y="82"/>
                  </a:lnTo>
                  <a:lnTo>
                    <a:pt x="3395" y="74"/>
                  </a:lnTo>
                  <a:lnTo>
                    <a:pt x="3393" y="74"/>
                  </a:lnTo>
                  <a:lnTo>
                    <a:pt x="3392" y="76"/>
                  </a:lnTo>
                  <a:lnTo>
                    <a:pt x="3390" y="76"/>
                  </a:lnTo>
                  <a:lnTo>
                    <a:pt x="3389" y="76"/>
                  </a:lnTo>
                  <a:lnTo>
                    <a:pt x="3387" y="76"/>
                  </a:lnTo>
                  <a:lnTo>
                    <a:pt x="3385" y="74"/>
                  </a:lnTo>
                  <a:lnTo>
                    <a:pt x="3385" y="72"/>
                  </a:lnTo>
                  <a:lnTo>
                    <a:pt x="3385" y="71"/>
                  </a:lnTo>
                  <a:lnTo>
                    <a:pt x="3384" y="69"/>
                  </a:lnTo>
                  <a:lnTo>
                    <a:pt x="3382" y="68"/>
                  </a:lnTo>
                  <a:lnTo>
                    <a:pt x="3380" y="68"/>
                  </a:lnTo>
                  <a:lnTo>
                    <a:pt x="3379" y="66"/>
                  </a:lnTo>
                  <a:lnTo>
                    <a:pt x="3377" y="64"/>
                  </a:lnTo>
                  <a:lnTo>
                    <a:pt x="3377" y="61"/>
                  </a:lnTo>
                  <a:lnTo>
                    <a:pt x="3377" y="58"/>
                  </a:lnTo>
                  <a:lnTo>
                    <a:pt x="3379" y="56"/>
                  </a:lnTo>
                  <a:lnTo>
                    <a:pt x="3382" y="53"/>
                  </a:lnTo>
                  <a:lnTo>
                    <a:pt x="3382" y="51"/>
                  </a:lnTo>
                  <a:lnTo>
                    <a:pt x="3384" y="50"/>
                  </a:lnTo>
                  <a:lnTo>
                    <a:pt x="3385" y="50"/>
                  </a:lnTo>
                  <a:lnTo>
                    <a:pt x="3387" y="50"/>
                  </a:lnTo>
                  <a:lnTo>
                    <a:pt x="3387" y="50"/>
                  </a:lnTo>
                  <a:lnTo>
                    <a:pt x="3387" y="48"/>
                  </a:lnTo>
                  <a:lnTo>
                    <a:pt x="3387" y="48"/>
                  </a:lnTo>
                  <a:lnTo>
                    <a:pt x="3390" y="43"/>
                  </a:lnTo>
                  <a:lnTo>
                    <a:pt x="3392" y="46"/>
                  </a:lnTo>
                  <a:lnTo>
                    <a:pt x="3392" y="48"/>
                  </a:lnTo>
                  <a:lnTo>
                    <a:pt x="3393" y="50"/>
                  </a:lnTo>
                  <a:lnTo>
                    <a:pt x="3395" y="50"/>
                  </a:lnTo>
                  <a:lnTo>
                    <a:pt x="3395" y="50"/>
                  </a:lnTo>
                  <a:lnTo>
                    <a:pt x="3397" y="48"/>
                  </a:lnTo>
                  <a:lnTo>
                    <a:pt x="3398" y="48"/>
                  </a:lnTo>
                  <a:lnTo>
                    <a:pt x="3398" y="45"/>
                  </a:lnTo>
                  <a:lnTo>
                    <a:pt x="3398" y="41"/>
                  </a:lnTo>
                  <a:lnTo>
                    <a:pt x="3398" y="38"/>
                  </a:lnTo>
                  <a:lnTo>
                    <a:pt x="3400" y="36"/>
                  </a:lnTo>
                  <a:lnTo>
                    <a:pt x="3402" y="35"/>
                  </a:lnTo>
                  <a:lnTo>
                    <a:pt x="3403" y="35"/>
                  </a:lnTo>
                  <a:lnTo>
                    <a:pt x="3403" y="33"/>
                  </a:lnTo>
                  <a:lnTo>
                    <a:pt x="3405" y="32"/>
                  </a:lnTo>
                  <a:lnTo>
                    <a:pt x="3405" y="30"/>
                  </a:lnTo>
                  <a:lnTo>
                    <a:pt x="3407" y="30"/>
                  </a:lnTo>
                  <a:lnTo>
                    <a:pt x="3408" y="30"/>
                  </a:lnTo>
                  <a:lnTo>
                    <a:pt x="3408" y="28"/>
                  </a:lnTo>
                  <a:lnTo>
                    <a:pt x="3408" y="27"/>
                  </a:lnTo>
                  <a:lnTo>
                    <a:pt x="3408" y="25"/>
                  </a:lnTo>
                  <a:lnTo>
                    <a:pt x="3410" y="23"/>
                  </a:lnTo>
                  <a:lnTo>
                    <a:pt x="3410" y="22"/>
                  </a:lnTo>
                  <a:lnTo>
                    <a:pt x="3410" y="18"/>
                  </a:lnTo>
                  <a:lnTo>
                    <a:pt x="3408" y="15"/>
                  </a:lnTo>
                  <a:lnTo>
                    <a:pt x="3408" y="14"/>
                  </a:lnTo>
                  <a:lnTo>
                    <a:pt x="3408" y="12"/>
                  </a:lnTo>
                  <a:lnTo>
                    <a:pt x="3408" y="9"/>
                  </a:lnTo>
                  <a:lnTo>
                    <a:pt x="3408" y="5"/>
                  </a:lnTo>
                  <a:lnTo>
                    <a:pt x="3408" y="4"/>
                  </a:lnTo>
                  <a:lnTo>
                    <a:pt x="3410" y="4"/>
                  </a:lnTo>
                  <a:lnTo>
                    <a:pt x="3410" y="2"/>
                  </a:lnTo>
                  <a:lnTo>
                    <a:pt x="3412" y="4"/>
                  </a:lnTo>
                  <a:lnTo>
                    <a:pt x="3413" y="5"/>
                  </a:lnTo>
                  <a:lnTo>
                    <a:pt x="3416" y="5"/>
                  </a:lnTo>
                  <a:lnTo>
                    <a:pt x="3420" y="5"/>
                  </a:lnTo>
                  <a:lnTo>
                    <a:pt x="3425" y="7"/>
                  </a:lnTo>
                  <a:lnTo>
                    <a:pt x="3425" y="7"/>
                  </a:lnTo>
                  <a:lnTo>
                    <a:pt x="3426" y="9"/>
                  </a:lnTo>
                  <a:lnTo>
                    <a:pt x="3430" y="10"/>
                  </a:lnTo>
                  <a:lnTo>
                    <a:pt x="3431" y="14"/>
                  </a:lnTo>
                  <a:lnTo>
                    <a:pt x="3433" y="15"/>
                  </a:lnTo>
                  <a:lnTo>
                    <a:pt x="3434" y="17"/>
                  </a:lnTo>
                  <a:lnTo>
                    <a:pt x="3436" y="18"/>
                  </a:lnTo>
                  <a:lnTo>
                    <a:pt x="3439" y="20"/>
                  </a:lnTo>
                  <a:lnTo>
                    <a:pt x="3443" y="22"/>
                  </a:lnTo>
                  <a:lnTo>
                    <a:pt x="3448" y="25"/>
                  </a:lnTo>
                  <a:lnTo>
                    <a:pt x="3451" y="25"/>
                  </a:lnTo>
                  <a:lnTo>
                    <a:pt x="3452" y="27"/>
                  </a:lnTo>
                  <a:lnTo>
                    <a:pt x="3456" y="25"/>
                  </a:lnTo>
                  <a:lnTo>
                    <a:pt x="3457" y="25"/>
                  </a:lnTo>
                  <a:lnTo>
                    <a:pt x="3459" y="23"/>
                  </a:lnTo>
                  <a:lnTo>
                    <a:pt x="3461" y="23"/>
                  </a:lnTo>
                  <a:lnTo>
                    <a:pt x="3464" y="22"/>
                  </a:lnTo>
                  <a:lnTo>
                    <a:pt x="3466" y="20"/>
                  </a:lnTo>
                  <a:lnTo>
                    <a:pt x="3466" y="18"/>
                  </a:lnTo>
                  <a:lnTo>
                    <a:pt x="3466" y="18"/>
                  </a:lnTo>
                  <a:lnTo>
                    <a:pt x="3469" y="17"/>
                  </a:lnTo>
                  <a:lnTo>
                    <a:pt x="3470" y="18"/>
                  </a:lnTo>
                  <a:lnTo>
                    <a:pt x="3472" y="18"/>
                  </a:lnTo>
                  <a:lnTo>
                    <a:pt x="3475" y="18"/>
                  </a:lnTo>
                  <a:lnTo>
                    <a:pt x="3477" y="17"/>
                  </a:lnTo>
                  <a:lnTo>
                    <a:pt x="3479" y="17"/>
                  </a:lnTo>
                  <a:lnTo>
                    <a:pt x="3482" y="17"/>
                  </a:lnTo>
                  <a:lnTo>
                    <a:pt x="3485" y="17"/>
                  </a:lnTo>
                  <a:lnTo>
                    <a:pt x="3488" y="17"/>
                  </a:lnTo>
                  <a:lnTo>
                    <a:pt x="3492" y="17"/>
                  </a:lnTo>
                  <a:lnTo>
                    <a:pt x="3493" y="15"/>
                  </a:lnTo>
                  <a:lnTo>
                    <a:pt x="3495" y="14"/>
                  </a:lnTo>
                  <a:lnTo>
                    <a:pt x="3498" y="12"/>
                  </a:lnTo>
                  <a:lnTo>
                    <a:pt x="3500" y="12"/>
                  </a:lnTo>
                  <a:lnTo>
                    <a:pt x="3502" y="10"/>
                  </a:lnTo>
                  <a:lnTo>
                    <a:pt x="3502" y="9"/>
                  </a:lnTo>
                  <a:lnTo>
                    <a:pt x="3503" y="7"/>
                  </a:lnTo>
                  <a:lnTo>
                    <a:pt x="3503" y="5"/>
                  </a:lnTo>
                  <a:lnTo>
                    <a:pt x="3503" y="5"/>
                  </a:lnTo>
                  <a:lnTo>
                    <a:pt x="3506" y="2"/>
                  </a:lnTo>
                  <a:lnTo>
                    <a:pt x="3510" y="0"/>
                  </a:lnTo>
                  <a:lnTo>
                    <a:pt x="35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7"/>
            <p:cNvSpPr>
              <a:spLocks noEditPoints="1"/>
            </p:cNvSpPr>
            <p:nvPr/>
          </p:nvSpPr>
          <p:spPr bwMode="auto">
            <a:xfrm>
              <a:off x="1808163" y="1851025"/>
              <a:ext cx="8572500" cy="2020888"/>
            </a:xfrm>
            <a:custGeom>
              <a:avLst/>
              <a:gdLst>
                <a:gd name="T0" fmla="*/ 1589 w 5400"/>
                <a:gd name="T1" fmla="*/ 581 h 1273"/>
                <a:gd name="T2" fmla="*/ 4857 w 5400"/>
                <a:gd name="T3" fmla="*/ 569 h 1273"/>
                <a:gd name="T4" fmla="*/ 1697 w 5400"/>
                <a:gd name="T5" fmla="*/ 574 h 1273"/>
                <a:gd name="T6" fmla="*/ 1638 w 5400"/>
                <a:gd name="T7" fmla="*/ 602 h 1273"/>
                <a:gd name="T8" fmla="*/ 5045 w 5400"/>
                <a:gd name="T9" fmla="*/ 473 h 1273"/>
                <a:gd name="T10" fmla="*/ 2431 w 5400"/>
                <a:gd name="T11" fmla="*/ 497 h 1273"/>
                <a:gd name="T12" fmla="*/ 2373 w 5400"/>
                <a:gd name="T13" fmla="*/ 532 h 1273"/>
                <a:gd name="T14" fmla="*/ 2391 w 5400"/>
                <a:gd name="T15" fmla="*/ 474 h 1273"/>
                <a:gd name="T16" fmla="*/ 5030 w 5400"/>
                <a:gd name="T17" fmla="*/ 458 h 1273"/>
                <a:gd name="T18" fmla="*/ 2426 w 5400"/>
                <a:gd name="T19" fmla="*/ 397 h 1273"/>
                <a:gd name="T20" fmla="*/ 2472 w 5400"/>
                <a:gd name="T21" fmla="*/ 391 h 1273"/>
                <a:gd name="T22" fmla="*/ 2475 w 5400"/>
                <a:gd name="T23" fmla="*/ 443 h 1273"/>
                <a:gd name="T24" fmla="*/ 2519 w 5400"/>
                <a:gd name="T25" fmla="*/ 481 h 1273"/>
                <a:gd name="T26" fmla="*/ 2547 w 5400"/>
                <a:gd name="T27" fmla="*/ 519 h 1273"/>
                <a:gd name="T28" fmla="*/ 2514 w 5400"/>
                <a:gd name="T29" fmla="*/ 550 h 1273"/>
                <a:gd name="T30" fmla="*/ 2454 w 5400"/>
                <a:gd name="T31" fmla="*/ 559 h 1273"/>
                <a:gd name="T32" fmla="*/ 2480 w 5400"/>
                <a:gd name="T33" fmla="*/ 535 h 1273"/>
                <a:gd name="T34" fmla="*/ 2460 w 5400"/>
                <a:gd name="T35" fmla="*/ 512 h 1273"/>
                <a:gd name="T36" fmla="*/ 2480 w 5400"/>
                <a:gd name="T37" fmla="*/ 499 h 1273"/>
                <a:gd name="T38" fmla="*/ 2450 w 5400"/>
                <a:gd name="T39" fmla="*/ 450 h 1273"/>
                <a:gd name="T40" fmla="*/ 2434 w 5400"/>
                <a:gd name="T41" fmla="*/ 427 h 1273"/>
                <a:gd name="T42" fmla="*/ 2447 w 5400"/>
                <a:gd name="T43" fmla="*/ 388 h 1273"/>
                <a:gd name="T44" fmla="*/ 4997 w 5400"/>
                <a:gd name="T45" fmla="*/ 371 h 1273"/>
                <a:gd name="T46" fmla="*/ 1277 w 5400"/>
                <a:gd name="T47" fmla="*/ 291 h 1273"/>
                <a:gd name="T48" fmla="*/ 5374 w 5400"/>
                <a:gd name="T49" fmla="*/ 280 h 1273"/>
                <a:gd name="T50" fmla="*/ 2224 w 5400"/>
                <a:gd name="T51" fmla="*/ 216 h 1273"/>
                <a:gd name="T52" fmla="*/ 2313 w 5400"/>
                <a:gd name="T53" fmla="*/ 226 h 1273"/>
                <a:gd name="T54" fmla="*/ 2231 w 5400"/>
                <a:gd name="T55" fmla="*/ 273 h 1273"/>
                <a:gd name="T56" fmla="*/ 2188 w 5400"/>
                <a:gd name="T57" fmla="*/ 232 h 1273"/>
                <a:gd name="T58" fmla="*/ 1390 w 5400"/>
                <a:gd name="T59" fmla="*/ 154 h 1273"/>
                <a:gd name="T60" fmla="*/ 3274 w 5400"/>
                <a:gd name="T61" fmla="*/ 127 h 1273"/>
                <a:gd name="T62" fmla="*/ 2914 w 5400"/>
                <a:gd name="T63" fmla="*/ 100 h 1273"/>
                <a:gd name="T64" fmla="*/ 5244 w 5400"/>
                <a:gd name="T65" fmla="*/ 80 h 1273"/>
                <a:gd name="T66" fmla="*/ 807 w 5400"/>
                <a:gd name="T67" fmla="*/ 16 h 1273"/>
                <a:gd name="T68" fmla="*/ 1003 w 5400"/>
                <a:gd name="T69" fmla="*/ 106 h 1273"/>
                <a:gd name="T70" fmla="*/ 827 w 5400"/>
                <a:gd name="T71" fmla="*/ 90 h 1273"/>
                <a:gd name="T72" fmla="*/ 3598 w 5400"/>
                <a:gd name="T73" fmla="*/ 18 h 1273"/>
                <a:gd name="T74" fmla="*/ 899 w 5400"/>
                <a:gd name="T75" fmla="*/ 3 h 1273"/>
                <a:gd name="T76" fmla="*/ 1440 w 5400"/>
                <a:gd name="T77" fmla="*/ 64 h 1273"/>
                <a:gd name="T78" fmla="*/ 1555 w 5400"/>
                <a:gd name="T79" fmla="*/ 234 h 1273"/>
                <a:gd name="T80" fmla="*/ 1377 w 5400"/>
                <a:gd name="T81" fmla="*/ 224 h 1273"/>
                <a:gd name="T82" fmla="*/ 1277 w 5400"/>
                <a:gd name="T83" fmla="*/ 206 h 1273"/>
                <a:gd name="T84" fmla="*/ 1218 w 5400"/>
                <a:gd name="T85" fmla="*/ 217 h 1273"/>
                <a:gd name="T86" fmla="*/ 1213 w 5400"/>
                <a:gd name="T87" fmla="*/ 442 h 1273"/>
                <a:gd name="T88" fmla="*/ 1403 w 5400"/>
                <a:gd name="T89" fmla="*/ 299 h 1273"/>
                <a:gd name="T90" fmla="*/ 1622 w 5400"/>
                <a:gd name="T91" fmla="*/ 496 h 1273"/>
                <a:gd name="T92" fmla="*/ 1553 w 5400"/>
                <a:gd name="T93" fmla="*/ 594 h 1273"/>
                <a:gd name="T94" fmla="*/ 1566 w 5400"/>
                <a:gd name="T95" fmla="*/ 653 h 1273"/>
                <a:gd name="T96" fmla="*/ 1373 w 5400"/>
                <a:gd name="T97" fmla="*/ 838 h 1273"/>
                <a:gd name="T98" fmla="*/ 1197 w 5400"/>
                <a:gd name="T99" fmla="*/ 911 h 1273"/>
                <a:gd name="T100" fmla="*/ 1206 w 5400"/>
                <a:gd name="T101" fmla="*/ 1077 h 1273"/>
                <a:gd name="T102" fmla="*/ 1269 w 5400"/>
                <a:gd name="T103" fmla="*/ 1255 h 1273"/>
                <a:gd name="T104" fmla="*/ 1069 w 5400"/>
                <a:gd name="T105" fmla="*/ 1145 h 1273"/>
                <a:gd name="T106" fmla="*/ 859 w 5400"/>
                <a:gd name="T107" fmla="*/ 998 h 1273"/>
                <a:gd name="T108" fmla="*/ 663 w 5400"/>
                <a:gd name="T109" fmla="*/ 751 h 1273"/>
                <a:gd name="T110" fmla="*/ 617 w 5400"/>
                <a:gd name="T111" fmla="*/ 540 h 1273"/>
                <a:gd name="T112" fmla="*/ 372 w 5400"/>
                <a:gd name="T113" fmla="*/ 355 h 1273"/>
                <a:gd name="T114" fmla="*/ 56 w 5400"/>
                <a:gd name="T115" fmla="*/ 455 h 1273"/>
                <a:gd name="T116" fmla="*/ 90 w 5400"/>
                <a:gd name="T117" fmla="*/ 360 h 1273"/>
                <a:gd name="T118" fmla="*/ 69 w 5400"/>
                <a:gd name="T119" fmla="*/ 124 h 1273"/>
                <a:gd name="T120" fmla="*/ 565 w 5400"/>
                <a:gd name="T121" fmla="*/ 118 h 1273"/>
                <a:gd name="T122" fmla="*/ 1030 w 5400"/>
                <a:gd name="T123" fmla="*/ 131 h 1273"/>
                <a:gd name="T124" fmla="*/ 1183 w 5400"/>
                <a:gd name="T125" fmla="*/ 127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00" h="1273">
                  <a:moveTo>
                    <a:pt x="4788" y="635"/>
                  </a:moveTo>
                  <a:lnTo>
                    <a:pt x="4789" y="635"/>
                  </a:lnTo>
                  <a:lnTo>
                    <a:pt x="4788" y="638"/>
                  </a:lnTo>
                  <a:lnTo>
                    <a:pt x="4785" y="641"/>
                  </a:lnTo>
                  <a:lnTo>
                    <a:pt x="4785" y="643"/>
                  </a:lnTo>
                  <a:lnTo>
                    <a:pt x="4785" y="645"/>
                  </a:lnTo>
                  <a:lnTo>
                    <a:pt x="4783" y="646"/>
                  </a:lnTo>
                  <a:lnTo>
                    <a:pt x="4781" y="646"/>
                  </a:lnTo>
                  <a:lnTo>
                    <a:pt x="4780" y="646"/>
                  </a:lnTo>
                  <a:lnTo>
                    <a:pt x="4776" y="645"/>
                  </a:lnTo>
                  <a:lnTo>
                    <a:pt x="4773" y="643"/>
                  </a:lnTo>
                  <a:lnTo>
                    <a:pt x="4776" y="641"/>
                  </a:lnTo>
                  <a:lnTo>
                    <a:pt x="4778" y="640"/>
                  </a:lnTo>
                  <a:lnTo>
                    <a:pt x="4780" y="638"/>
                  </a:lnTo>
                  <a:lnTo>
                    <a:pt x="4783" y="636"/>
                  </a:lnTo>
                  <a:lnTo>
                    <a:pt x="4785" y="636"/>
                  </a:lnTo>
                  <a:lnTo>
                    <a:pt x="4786" y="635"/>
                  </a:lnTo>
                  <a:lnTo>
                    <a:pt x="4788" y="635"/>
                  </a:lnTo>
                  <a:close/>
                  <a:moveTo>
                    <a:pt x="1568" y="561"/>
                  </a:moveTo>
                  <a:lnTo>
                    <a:pt x="1570" y="561"/>
                  </a:lnTo>
                  <a:lnTo>
                    <a:pt x="1571" y="563"/>
                  </a:lnTo>
                  <a:lnTo>
                    <a:pt x="1573" y="564"/>
                  </a:lnTo>
                  <a:lnTo>
                    <a:pt x="1576" y="568"/>
                  </a:lnTo>
                  <a:lnTo>
                    <a:pt x="1580" y="569"/>
                  </a:lnTo>
                  <a:lnTo>
                    <a:pt x="1583" y="571"/>
                  </a:lnTo>
                  <a:lnTo>
                    <a:pt x="1584" y="571"/>
                  </a:lnTo>
                  <a:lnTo>
                    <a:pt x="1588" y="571"/>
                  </a:lnTo>
                  <a:lnTo>
                    <a:pt x="1591" y="571"/>
                  </a:lnTo>
                  <a:lnTo>
                    <a:pt x="1593" y="573"/>
                  </a:lnTo>
                  <a:lnTo>
                    <a:pt x="1594" y="574"/>
                  </a:lnTo>
                  <a:lnTo>
                    <a:pt x="1593" y="576"/>
                  </a:lnTo>
                  <a:lnTo>
                    <a:pt x="1591" y="577"/>
                  </a:lnTo>
                  <a:lnTo>
                    <a:pt x="1589" y="581"/>
                  </a:lnTo>
                  <a:lnTo>
                    <a:pt x="1588" y="582"/>
                  </a:lnTo>
                  <a:lnTo>
                    <a:pt x="1586" y="584"/>
                  </a:lnTo>
                  <a:lnTo>
                    <a:pt x="1584" y="584"/>
                  </a:lnTo>
                  <a:lnTo>
                    <a:pt x="1581" y="584"/>
                  </a:lnTo>
                  <a:lnTo>
                    <a:pt x="1578" y="582"/>
                  </a:lnTo>
                  <a:lnTo>
                    <a:pt x="1576" y="581"/>
                  </a:lnTo>
                  <a:lnTo>
                    <a:pt x="1575" y="577"/>
                  </a:lnTo>
                  <a:lnTo>
                    <a:pt x="1568" y="574"/>
                  </a:lnTo>
                  <a:lnTo>
                    <a:pt x="1566" y="571"/>
                  </a:lnTo>
                  <a:lnTo>
                    <a:pt x="1565" y="569"/>
                  </a:lnTo>
                  <a:lnTo>
                    <a:pt x="1563" y="568"/>
                  </a:lnTo>
                  <a:lnTo>
                    <a:pt x="1560" y="566"/>
                  </a:lnTo>
                  <a:lnTo>
                    <a:pt x="1557" y="564"/>
                  </a:lnTo>
                  <a:lnTo>
                    <a:pt x="1563" y="561"/>
                  </a:lnTo>
                  <a:lnTo>
                    <a:pt x="1565" y="561"/>
                  </a:lnTo>
                  <a:lnTo>
                    <a:pt x="1568" y="561"/>
                  </a:lnTo>
                  <a:close/>
                  <a:moveTo>
                    <a:pt x="4866" y="550"/>
                  </a:moveTo>
                  <a:lnTo>
                    <a:pt x="4870" y="551"/>
                  </a:lnTo>
                  <a:lnTo>
                    <a:pt x="4870" y="553"/>
                  </a:lnTo>
                  <a:lnTo>
                    <a:pt x="4870" y="555"/>
                  </a:lnTo>
                  <a:lnTo>
                    <a:pt x="4870" y="555"/>
                  </a:lnTo>
                  <a:lnTo>
                    <a:pt x="4868" y="556"/>
                  </a:lnTo>
                  <a:lnTo>
                    <a:pt x="4868" y="558"/>
                  </a:lnTo>
                  <a:lnTo>
                    <a:pt x="4868" y="559"/>
                  </a:lnTo>
                  <a:lnTo>
                    <a:pt x="4866" y="561"/>
                  </a:lnTo>
                  <a:lnTo>
                    <a:pt x="4865" y="561"/>
                  </a:lnTo>
                  <a:lnTo>
                    <a:pt x="4865" y="561"/>
                  </a:lnTo>
                  <a:lnTo>
                    <a:pt x="4863" y="563"/>
                  </a:lnTo>
                  <a:lnTo>
                    <a:pt x="4861" y="564"/>
                  </a:lnTo>
                  <a:lnTo>
                    <a:pt x="4861" y="566"/>
                  </a:lnTo>
                  <a:lnTo>
                    <a:pt x="4860" y="569"/>
                  </a:lnTo>
                  <a:lnTo>
                    <a:pt x="4858" y="569"/>
                  </a:lnTo>
                  <a:lnTo>
                    <a:pt x="4857" y="569"/>
                  </a:lnTo>
                  <a:lnTo>
                    <a:pt x="4858" y="566"/>
                  </a:lnTo>
                  <a:lnTo>
                    <a:pt x="4860" y="564"/>
                  </a:lnTo>
                  <a:lnTo>
                    <a:pt x="4861" y="563"/>
                  </a:lnTo>
                  <a:lnTo>
                    <a:pt x="4861" y="561"/>
                  </a:lnTo>
                  <a:lnTo>
                    <a:pt x="4861" y="559"/>
                  </a:lnTo>
                  <a:lnTo>
                    <a:pt x="4861" y="558"/>
                  </a:lnTo>
                  <a:lnTo>
                    <a:pt x="4863" y="556"/>
                  </a:lnTo>
                  <a:lnTo>
                    <a:pt x="4865" y="555"/>
                  </a:lnTo>
                  <a:lnTo>
                    <a:pt x="4866" y="551"/>
                  </a:lnTo>
                  <a:lnTo>
                    <a:pt x="4866" y="550"/>
                  </a:lnTo>
                  <a:close/>
                  <a:moveTo>
                    <a:pt x="1681" y="538"/>
                  </a:moveTo>
                  <a:lnTo>
                    <a:pt x="1684" y="538"/>
                  </a:lnTo>
                  <a:lnTo>
                    <a:pt x="1686" y="538"/>
                  </a:lnTo>
                  <a:lnTo>
                    <a:pt x="1688" y="541"/>
                  </a:lnTo>
                  <a:lnTo>
                    <a:pt x="1688" y="543"/>
                  </a:lnTo>
                  <a:lnTo>
                    <a:pt x="1689" y="545"/>
                  </a:lnTo>
                  <a:lnTo>
                    <a:pt x="1689" y="548"/>
                  </a:lnTo>
                  <a:lnTo>
                    <a:pt x="1688" y="551"/>
                  </a:lnTo>
                  <a:lnTo>
                    <a:pt x="1686" y="553"/>
                  </a:lnTo>
                  <a:lnTo>
                    <a:pt x="1684" y="553"/>
                  </a:lnTo>
                  <a:lnTo>
                    <a:pt x="1683" y="553"/>
                  </a:lnTo>
                  <a:lnTo>
                    <a:pt x="1681" y="555"/>
                  </a:lnTo>
                  <a:lnTo>
                    <a:pt x="1679" y="558"/>
                  </a:lnTo>
                  <a:lnTo>
                    <a:pt x="1678" y="563"/>
                  </a:lnTo>
                  <a:lnTo>
                    <a:pt x="1676" y="568"/>
                  </a:lnTo>
                  <a:lnTo>
                    <a:pt x="1679" y="568"/>
                  </a:lnTo>
                  <a:lnTo>
                    <a:pt x="1681" y="569"/>
                  </a:lnTo>
                  <a:lnTo>
                    <a:pt x="1683" y="571"/>
                  </a:lnTo>
                  <a:lnTo>
                    <a:pt x="1686" y="571"/>
                  </a:lnTo>
                  <a:lnTo>
                    <a:pt x="1689" y="571"/>
                  </a:lnTo>
                  <a:lnTo>
                    <a:pt x="1693" y="571"/>
                  </a:lnTo>
                  <a:lnTo>
                    <a:pt x="1696" y="573"/>
                  </a:lnTo>
                  <a:lnTo>
                    <a:pt x="1697" y="574"/>
                  </a:lnTo>
                  <a:lnTo>
                    <a:pt x="1699" y="576"/>
                  </a:lnTo>
                  <a:lnTo>
                    <a:pt x="1702" y="577"/>
                  </a:lnTo>
                  <a:lnTo>
                    <a:pt x="1707" y="582"/>
                  </a:lnTo>
                  <a:lnTo>
                    <a:pt x="1714" y="586"/>
                  </a:lnTo>
                  <a:lnTo>
                    <a:pt x="1717" y="586"/>
                  </a:lnTo>
                  <a:lnTo>
                    <a:pt x="1720" y="586"/>
                  </a:lnTo>
                  <a:lnTo>
                    <a:pt x="1722" y="592"/>
                  </a:lnTo>
                  <a:lnTo>
                    <a:pt x="1720" y="595"/>
                  </a:lnTo>
                  <a:lnTo>
                    <a:pt x="1719" y="599"/>
                  </a:lnTo>
                  <a:lnTo>
                    <a:pt x="1717" y="602"/>
                  </a:lnTo>
                  <a:lnTo>
                    <a:pt x="1715" y="605"/>
                  </a:lnTo>
                  <a:lnTo>
                    <a:pt x="1715" y="607"/>
                  </a:lnTo>
                  <a:lnTo>
                    <a:pt x="1717" y="609"/>
                  </a:lnTo>
                  <a:lnTo>
                    <a:pt x="1717" y="612"/>
                  </a:lnTo>
                  <a:lnTo>
                    <a:pt x="1717" y="615"/>
                  </a:lnTo>
                  <a:lnTo>
                    <a:pt x="1717" y="620"/>
                  </a:lnTo>
                  <a:lnTo>
                    <a:pt x="1717" y="623"/>
                  </a:lnTo>
                  <a:lnTo>
                    <a:pt x="1717" y="625"/>
                  </a:lnTo>
                  <a:lnTo>
                    <a:pt x="1715" y="627"/>
                  </a:lnTo>
                  <a:lnTo>
                    <a:pt x="1712" y="627"/>
                  </a:lnTo>
                  <a:lnTo>
                    <a:pt x="1711" y="628"/>
                  </a:lnTo>
                  <a:lnTo>
                    <a:pt x="1706" y="627"/>
                  </a:lnTo>
                  <a:lnTo>
                    <a:pt x="1702" y="623"/>
                  </a:lnTo>
                  <a:lnTo>
                    <a:pt x="1699" y="618"/>
                  </a:lnTo>
                  <a:lnTo>
                    <a:pt x="1696" y="617"/>
                  </a:lnTo>
                  <a:lnTo>
                    <a:pt x="1694" y="613"/>
                  </a:lnTo>
                  <a:lnTo>
                    <a:pt x="1691" y="612"/>
                  </a:lnTo>
                  <a:lnTo>
                    <a:pt x="1689" y="610"/>
                  </a:lnTo>
                  <a:lnTo>
                    <a:pt x="1686" y="610"/>
                  </a:lnTo>
                  <a:lnTo>
                    <a:pt x="1640" y="610"/>
                  </a:lnTo>
                  <a:lnTo>
                    <a:pt x="1640" y="607"/>
                  </a:lnTo>
                  <a:lnTo>
                    <a:pt x="1638" y="605"/>
                  </a:lnTo>
                  <a:lnTo>
                    <a:pt x="1638" y="602"/>
                  </a:lnTo>
                  <a:lnTo>
                    <a:pt x="1640" y="597"/>
                  </a:lnTo>
                  <a:lnTo>
                    <a:pt x="1642" y="592"/>
                  </a:lnTo>
                  <a:lnTo>
                    <a:pt x="1643" y="589"/>
                  </a:lnTo>
                  <a:lnTo>
                    <a:pt x="1647" y="586"/>
                  </a:lnTo>
                  <a:lnTo>
                    <a:pt x="1652" y="581"/>
                  </a:lnTo>
                  <a:lnTo>
                    <a:pt x="1657" y="576"/>
                  </a:lnTo>
                  <a:lnTo>
                    <a:pt x="1663" y="569"/>
                  </a:lnTo>
                  <a:lnTo>
                    <a:pt x="1665" y="566"/>
                  </a:lnTo>
                  <a:lnTo>
                    <a:pt x="1666" y="563"/>
                  </a:lnTo>
                  <a:lnTo>
                    <a:pt x="1670" y="561"/>
                  </a:lnTo>
                  <a:lnTo>
                    <a:pt x="1671" y="558"/>
                  </a:lnTo>
                  <a:lnTo>
                    <a:pt x="1671" y="556"/>
                  </a:lnTo>
                  <a:lnTo>
                    <a:pt x="1673" y="553"/>
                  </a:lnTo>
                  <a:lnTo>
                    <a:pt x="1673" y="548"/>
                  </a:lnTo>
                  <a:lnTo>
                    <a:pt x="1673" y="546"/>
                  </a:lnTo>
                  <a:lnTo>
                    <a:pt x="1673" y="543"/>
                  </a:lnTo>
                  <a:lnTo>
                    <a:pt x="1673" y="541"/>
                  </a:lnTo>
                  <a:lnTo>
                    <a:pt x="1675" y="540"/>
                  </a:lnTo>
                  <a:lnTo>
                    <a:pt x="1678" y="540"/>
                  </a:lnTo>
                  <a:lnTo>
                    <a:pt x="1679" y="538"/>
                  </a:lnTo>
                  <a:lnTo>
                    <a:pt x="1681" y="538"/>
                  </a:lnTo>
                  <a:close/>
                  <a:moveTo>
                    <a:pt x="2395" y="473"/>
                  </a:moveTo>
                  <a:lnTo>
                    <a:pt x="2395" y="473"/>
                  </a:lnTo>
                  <a:lnTo>
                    <a:pt x="2396" y="473"/>
                  </a:lnTo>
                  <a:lnTo>
                    <a:pt x="2395" y="473"/>
                  </a:lnTo>
                  <a:close/>
                  <a:moveTo>
                    <a:pt x="5046" y="463"/>
                  </a:moveTo>
                  <a:lnTo>
                    <a:pt x="5048" y="463"/>
                  </a:lnTo>
                  <a:lnTo>
                    <a:pt x="5051" y="463"/>
                  </a:lnTo>
                  <a:lnTo>
                    <a:pt x="5053" y="465"/>
                  </a:lnTo>
                  <a:lnTo>
                    <a:pt x="5055" y="468"/>
                  </a:lnTo>
                  <a:lnTo>
                    <a:pt x="5055" y="469"/>
                  </a:lnTo>
                  <a:lnTo>
                    <a:pt x="5055" y="473"/>
                  </a:lnTo>
                  <a:lnTo>
                    <a:pt x="5045" y="473"/>
                  </a:lnTo>
                  <a:lnTo>
                    <a:pt x="5045" y="469"/>
                  </a:lnTo>
                  <a:lnTo>
                    <a:pt x="5045" y="468"/>
                  </a:lnTo>
                  <a:lnTo>
                    <a:pt x="5045" y="466"/>
                  </a:lnTo>
                  <a:lnTo>
                    <a:pt x="5045" y="465"/>
                  </a:lnTo>
                  <a:lnTo>
                    <a:pt x="5045" y="463"/>
                  </a:lnTo>
                  <a:lnTo>
                    <a:pt x="5046" y="463"/>
                  </a:lnTo>
                  <a:close/>
                  <a:moveTo>
                    <a:pt x="2423" y="456"/>
                  </a:moveTo>
                  <a:lnTo>
                    <a:pt x="2424" y="456"/>
                  </a:lnTo>
                  <a:lnTo>
                    <a:pt x="2426" y="456"/>
                  </a:lnTo>
                  <a:lnTo>
                    <a:pt x="2426" y="458"/>
                  </a:lnTo>
                  <a:lnTo>
                    <a:pt x="2427" y="458"/>
                  </a:lnTo>
                  <a:lnTo>
                    <a:pt x="2429" y="458"/>
                  </a:lnTo>
                  <a:lnTo>
                    <a:pt x="2431" y="458"/>
                  </a:lnTo>
                  <a:lnTo>
                    <a:pt x="2432" y="460"/>
                  </a:lnTo>
                  <a:lnTo>
                    <a:pt x="2434" y="461"/>
                  </a:lnTo>
                  <a:lnTo>
                    <a:pt x="2434" y="463"/>
                  </a:lnTo>
                  <a:lnTo>
                    <a:pt x="2434" y="465"/>
                  </a:lnTo>
                  <a:lnTo>
                    <a:pt x="2434" y="468"/>
                  </a:lnTo>
                  <a:lnTo>
                    <a:pt x="2436" y="468"/>
                  </a:lnTo>
                  <a:lnTo>
                    <a:pt x="2436" y="469"/>
                  </a:lnTo>
                  <a:lnTo>
                    <a:pt x="2437" y="471"/>
                  </a:lnTo>
                  <a:lnTo>
                    <a:pt x="2439" y="473"/>
                  </a:lnTo>
                  <a:lnTo>
                    <a:pt x="2439" y="474"/>
                  </a:lnTo>
                  <a:lnTo>
                    <a:pt x="2437" y="478"/>
                  </a:lnTo>
                  <a:lnTo>
                    <a:pt x="2436" y="479"/>
                  </a:lnTo>
                  <a:lnTo>
                    <a:pt x="2434" y="481"/>
                  </a:lnTo>
                  <a:lnTo>
                    <a:pt x="2432" y="481"/>
                  </a:lnTo>
                  <a:lnTo>
                    <a:pt x="2431" y="481"/>
                  </a:lnTo>
                  <a:lnTo>
                    <a:pt x="2431" y="487"/>
                  </a:lnTo>
                  <a:lnTo>
                    <a:pt x="2431" y="491"/>
                  </a:lnTo>
                  <a:lnTo>
                    <a:pt x="2431" y="494"/>
                  </a:lnTo>
                  <a:lnTo>
                    <a:pt x="2431" y="496"/>
                  </a:lnTo>
                  <a:lnTo>
                    <a:pt x="2431" y="497"/>
                  </a:lnTo>
                  <a:lnTo>
                    <a:pt x="2431" y="501"/>
                  </a:lnTo>
                  <a:lnTo>
                    <a:pt x="2431" y="504"/>
                  </a:lnTo>
                  <a:lnTo>
                    <a:pt x="2431" y="507"/>
                  </a:lnTo>
                  <a:lnTo>
                    <a:pt x="2429" y="509"/>
                  </a:lnTo>
                  <a:lnTo>
                    <a:pt x="2429" y="510"/>
                  </a:lnTo>
                  <a:lnTo>
                    <a:pt x="2427" y="510"/>
                  </a:lnTo>
                  <a:lnTo>
                    <a:pt x="2426" y="510"/>
                  </a:lnTo>
                  <a:lnTo>
                    <a:pt x="2426" y="512"/>
                  </a:lnTo>
                  <a:lnTo>
                    <a:pt x="2426" y="514"/>
                  </a:lnTo>
                  <a:lnTo>
                    <a:pt x="2427" y="515"/>
                  </a:lnTo>
                  <a:lnTo>
                    <a:pt x="2427" y="519"/>
                  </a:lnTo>
                  <a:lnTo>
                    <a:pt x="2427" y="522"/>
                  </a:lnTo>
                  <a:lnTo>
                    <a:pt x="2401" y="522"/>
                  </a:lnTo>
                  <a:lnTo>
                    <a:pt x="2400" y="523"/>
                  </a:lnTo>
                  <a:lnTo>
                    <a:pt x="2400" y="523"/>
                  </a:lnTo>
                  <a:lnTo>
                    <a:pt x="2398" y="525"/>
                  </a:lnTo>
                  <a:lnTo>
                    <a:pt x="2398" y="527"/>
                  </a:lnTo>
                  <a:lnTo>
                    <a:pt x="2398" y="528"/>
                  </a:lnTo>
                  <a:lnTo>
                    <a:pt x="2396" y="530"/>
                  </a:lnTo>
                  <a:lnTo>
                    <a:pt x="2395" y="530"/>
                  </a:lnTo>
                  <a:lnTo>
                    <a:pt x="2393" y="532"/>
                  </a:lnTo>
                  <a:lnTo>
                    <a:pt x="2391" y="533"/>
                  </a:lnTo>
                  <a:lnTo>
                    <a:pt x="2390" y="533"/>
                  </a:lnTo>
                  <a:lnTo>
                    <a:pt x="2390" y="532"/>
                  </a:lnTo>
                  <a:lnTo>
                    <a:pt x="2388" y="532"/>
                  </a:lnTo>
                  <a:lnTo>
                    <a:pt x="2387" y="532"/>
                  </a:lnTo>
                  <a:lnTo>
                    <a:pt x="2385" y="532"/>
                  </a:lnTo>
                  <a:lnTo>
                    <a:pt x="2382" y="532"/>
                  </a:lnTo>
                  <a:lnTo>
                    <a:pt x="2380" y="532"/>
                  </a:lnTo>
                  <a:lnTo>
                    <a:pt x="2378" y="533"/>
                  </a:lnTo>
                  <a:lnTo>
                    <a:pt x="2377" y="533"/>
                  </a:lnTo>
                  <a:lnTo>
                    <a:pt x="2375" y="533"/>
                  </a:lnTo>
                  <a:lnTo>
                    <a:pt x="2373" y="532"/>
                  </a:lnTo>
                  <a:lnTo>
                    <a:pt x="2370" y="530"/>
                  </a:lnTo>
                  <a:lnTo>
                    <a:pt x="2370" y="530"/>
                  </a:lnTo>
                  <a:lnTo>
                    <a:pt x="2369" y="527"/>
                  </a:lnTo>
                  <a:lnTo>
                    <a:pt x="2369" y="525"/>
                  </a:lnTo>
                  <a:lnTo>
                    <a:pt x="2370" y="523"/>
                  </a:lnTo>
                  <a:lnTo>
                    <a:pt x="2370" y="522"/>
                  </a:lnTo>
                  <a:lnTo>
                    <a:pt x="2372" y="522"/>
                  </a:lnTo>
                  <a:lnTo>
                    <a:pt x="2373" y="522"/>
                  </a:lnTo>
                  <a:lnTo>
                    <a:pt x="2373" y="519"/>
                  </a:lnTo>
                  <a:lnTo>
                    <a:pt x="2373" y="515"/>
                  </a:lnTo>
                  <a:lnTo>
                    <a:pt x="2373" y="514"/>
                  </a:lnTo>
                  <a:lnTo>
                    <a:pt x="2375" y="512"/>
                  </a:lnTo>
                  <a:lnTo>
                    <a:pt x="2375" y="510"/>
                  </a:lnTo>
                  <a:lnTo>
                    <a:pt x="2377" y="509"/>
                  </a:lnTo>
                  <a:lnTo>
                    <a:pt x="2377" y="509"/>
                  </a:lnTo>
                  <a:lnTo>
                    <a:pt x="2378" y="509"/>
                  </a:lnTo>
                  <a:lnTo>
                    <a:pt x="2383" y="509"/>
                  </a:lnTo>
                  <a:lnTo>
                    <a:pt x="2383" y="499"/>
                  </a:lnTo>
                  <a:lnTo>
                    <a:pt x="2380" y="499"/>
                  </a:lnTo>
                  <a:lnTo>
                    <a:pt x="2377" y="499"/>
                  </a:lnTo>
                  <a:lnTo>
                    <a:pt x="2375" y="499"/>
                  </a:lnTo>
                  <a:lnTo>
                    <a:pt x="2373" y="499"/>
                  </a:lnTo>
                  <a:lnTo>
                    <a:pt x="2373" y="476"/>
                  </a:lnTo>
                  <a:lnTo>
                    <a:pt x="2377" y="474"/>
                  </a:lnTo>
                  <a:lnTo>
                    <a:pt x="2378" y="476"/>
                  </a:lnTo>
                  <a:lnTo>
                    <a:pt x="2378" y="478"/>
                  </a:lnTo>
                  <a:lnTo>
                    <a:pt x="2380" y="478"/>
                  </a:lnTo>
                  <a:lnTo>
                    <a:pt x="2382" y="478"/>
                  </a:lnTo>
                  <a:lnTo>
                    <a:pt x="2383" y="476"/>
                  </a:lnTo>
                  <a:lnTo>
                    <a:pt x="2387" y="474"/>
                  </a:lnTo>
                  <a:lnTo>
                    <a:pt x="2388" y="474"/>
                  </a:lnTo>
                  <a:lnTo>
                    <a:pt x="2390" y="474"/>
                  </a:lnTo>
                  <a:lnTo>
                    <a:pt x="2391" y="474"/>
                  </a:lnTo>
                  <a:lnTo>
                    <a:pt x="2393" y="473"/>
                  </a:lnTo>
                  <a:lnTo>
                    <a:pt x="2395" y="473"/>
                  </a:lnTo>
                  <a:lnTo>
                    <a:pt x="2395" y="473"/>
                  </a:lnTo>
                  <a:lnTo>
                    <a:pt x="2395" y="473"/>
                  </a:lnTo>
                  <a:lnTo>
                    <a:pt x="2395" y="471"/>
                  </a:lnTo>
                  <a:lnTo>
                    <a:pt x="2395" y="469"/>
                  </a:lnTo>
                  <a:lnTo>
                    <a:pt x="2395" y="466"/>
                  </a:lnTo>
                  <a:lnTo>
                    <a:pt x="2395" y="465"/>
                  </a:lnTo>
                  <a:lnTo>
                    <a:pt x="2395" y="463"/>
                  </a:lnTo>
                  <a:lnTo>
                    <a:pt x="2395" y="461"/>
                  </a:lnTo>
                  <a:lnTo>
                    <a:pt x="2395" y="460"/>
                  </a:lnTo>
                  <a:lnTo>
                    <a:pt x="2395" y="458"/>
                  </a:lnTo>
                  <a:lnTo>
                    <a:pt x="2401" y="456"/>
                  </a:lnTo>
                  <a:lnTo>
                    <a:pt x="2403" y="458"/>
                  </a:lnTo>
                  <a:lnTo>
                    <a:pt x="2405" y="458"/>
                  </a:lnTo>
                  <a:lnTo>
                    <a:pt x="2406" y="460"/>
                  </a:lnTo>
                  <a:lnTo>
                    <a:pt x="2406" y="461"/>
                  </a:lnTo>
                  <a:lnTo>
                    <a:pt x="2408" y="463"/>
                  </a:lnTo>
                  <a:lnTo>
                    <a:pt x="2409" y="463"/>
                  </a:lnTo>
                  <a:lnTo>
                    <a:pt x="2411" y="463"/>
                  </a:lnTo>
                  <a:lnTo>
                    <a:pt x="2413" y="461"/>
                  </a:lnTo>
                  <a:lnTo>
                    <a:pt x="2414" y="460"/>
                  </a:lnTo>
                  <a:lnTo>
                    <a:pt x="2414" y="458"/>
                  </a:lnTo>
                  <a:lnTo>
                    <a:pt x="2416" y="458"/>
                  </a:lnTo>
                  <a:lnTo>
                    <a:pt x="2418" y="458"/>
                  </a:lnTo>
                  <a:lnTo>
                    <a:pt x="2419" y="456"/>
                  </a:lnTo>
                  <a:lnTo>
                    <a:pt x="2423" y="456"/>
                  </a:lnTo>
                  <a:close/>
                  <a:moveTo>
                    <a:pt x="5022" y="450"/>
                  </a:moveTo>
                  <a:lnTo>
                    <a:pt x="5025" y="451"/>
                  </a:lnTo>
                  <a:lnTo>
                    <a:pt x="5027" y="453"/>
                  </a:lnTo>
                  <a:lnTo>
                    <a:pt x="5028" y="455"/>
                  </a:lnTo>
                  <a:lnTo>
                    <a:pt x="5028" y="456"/>
                  </a:lnTo>
                  <a:lnTo>
                    <a:pt x="5030" y="458"/>
                  </a:lnTo>
                  <a:lnTo>
                    <a:pt x="5030" y="460"/>
                  </a:lnTo>
                  <a:lnTo>
                    <a:pt x="5032" y="460"/>
                  </a:lnTo>
                  <a:lnTo>
                    <a:pt x="5032" y="463"/>
                  </a:lnTo>
                  <a:lnTo>
                    <a:pt x="5032" y="465"/>
                  </a:lnTo>
                  <a:lnTo>
                    <a:pt x="5032" y="468"/>
                  </a:lnTo>
                  <a:lnTo>
                    <a:pt x="5032" y="469"/>
                  </a:lnTo>
                  <a:lnTo>
                    <a:pt x="5033" y="471"/>
                  </a:lnTo>
                  <a:lnTo>
                    <a:pt x="5035" y="474"/>
                  </a:lnTo>
                  <a:lnTo>
                    <a:pt x="5025" y="474"/>
                  </a:lnTo>
                  <a:lnTo>
                    <a:pt x="5024" y="471"/>
                  </a:lnTo>
                  <a:lnTo>
                    <a:pt x="5024" y="468"/>
                  </a:lnTo>
                  <a:lnTo>
                    <a:pt x="5024" y="465"/>
                  </a:lnTo>
                  <a:lnTo>
                    <a:pt x="5024" y="461"/>
                  </a:lnTo>
                  <a:lnTo>
                    <a:pt x="5024" y="460"/>
                  </a:lnTo>
                  <a:lnTo>
                    <a:pt x="5022" y="458"/>
                  </a:lnTo>
                  <a:lnTo>
                    <a:pt x="5022" y="455"/>
                  </a:lnTo>
                  <a:lnTo>
                    <a:pt x="5022" y="450"/>
                  </a:lnTo>
                  <a:close/>
                  <a:moveTo>
                    <a:pt x="229" y="388"/>
                  </a:moveTo>
                  <a:lnTo>
                    <a:pt x="229" y="401"/>
                  </a:lnTo>
                  <a:lnTo>
                    <a:pt x="218" y="414"/>
                  </a:lnTo>
                  <a:lnTo>
                    <a:pt x="203" y="422"/>
                  </a:lnTo>
                  <a:lnTo>
                    <a:pt x="196" y="407"/>
                  </a:lnTo>
                  <a:lnTo>
                    <a:pt x="218" y="394"/>
                  </a:lnTo>
                  <a:lnTo>
                    <a:pt x="229" y="388"/>
                  </a:lnTo>
                  <a:close/>
                  <a:moveTo>
                    <a:pt x="2432" y="384"/>
                  </a:moveTo>
                  <a:lnTo>
                    <a:pt x="2431" y="388"/>
                  </a:lnTo>
                  <a:lnTo>
                    <a:pt x="2431" y="391"/>
                  </a:lnTo>
                  <a:lnTo>
                    <a:pt x="2429" y="393"/>
                  </a:lnTo>
                  <a:lnTo>
                    <a:pt x="2427" y="394"/>
                  </a:lnTo>
                  <a:lnTo>
                    <a:pt x="2427" y="396"/>
                  </a:lnTo>
                  <a:lnTo>
                    <a:pt x="2427" y="396"/>
                  </a:lnTo>
                  <a:lnTo>
                    <a:pt x="2427" y="397"/>
                  </a:lnTo>
                  <a:lnTo>
                    <a:pt x="2426" y="397"/>
                  </a:lnTo>
                  <a:lnTo>
                    <a:pt x="2424" y="397"/>
                  </a:lnTo>
                  <a:lnTo>
                    <a:pt x="2423" y="397"/>
                  </a:lnTo>
                  <a:lnTo>
                    <a:pt x="2421" y="397"/>
                  </a:lnTo>
                  <a:lnTo>
                    <a:pt x="2421" y="399"/>
                  </a:lnTo>
                  <a:lnTo>
                    <a:pt x="2419" y="401"/>
                  </a:lnTo>
                  <a:lnTo>
                    <a:pt x="2419" y="401"/>
                  </a:lnTo>
                  <a:lnTo>
                    <a:pt x="2418" y="402"/>
                  </a:lnTo>
                  <a:lnTo>
                    <a:pt x="2416" y="404"/>
                  </a:lnTo>
                  <a:lnTo>
                    <a:pt x="2416" y="406"/>
                  </a:lnTo>
                  <a:lnTo>
                    <a:pt x="2414" y="406"/>
                  </a:lnTo>
                  <a:lnTo>
                    <a:pt x="2411" y="404"/>
                  </a:lnTo>
                  <a:lnTo>
                    <a:pt x="2411" y="402"/>
                  </a:lnTo>
                  <a:lnTo>
                    <a:pt x="2411" y="401"/>
                  </a:lnTo>
                  <a:lnTo>
                    <a:pt x="2413" y="399"/>
                  </a:lnTo>
                  <a:lnTo>
                    <a:pt x="2414" y="397"/>
                  </a:lnTo>
                  <a:lnTo>
                    <a:pt x="2416" y="394"/>
                  </a:lnTo>
                  <a:lnTo>
                    <a:pt x="2416" y="393"/>
                  </a:lnTo>
                  <a:lnTo>
                    <a:pt x="2418" y="393"/>
                  </a:lnTo>
                  <a:lnTo>
                    <a:pt x="2419" y="391"/>
                  </a:lnTo>
                  <a:lnTo>
                    <a:pt x="2421" y="391"/>
                  </a:lnTo>
                  <a:lnTo>
                    <a:pt x="2423" y="389"/>
                  </a:lnTo>
                  <a:lnTo>
                    <a:pt x="2424" y="388"/>
                  </a:lnTo>
                  <a:lnTo>
                    <a:pt x="2427" y="386"/>
                  </a:lnTo>
                  <a:lnTo>
                    <a:pt x="2429" y="386"/>
                  </a:lnTo>
                  <a:lnTo>
                    <a:pt x="2431" y="384"/>
                  </a:lnTo>
                  <a:lnTo>
                    <a:pt x="2432" y="384"/>
                  </a:lnTo>
                  <a:close/>
                  <a:moveTo>
                    <a:pt x="2470" y="384"/>
                  </a:moveTo>
                  <a:lnTo>
                    <a:pt x="2473" y="384"/>
                  </a:lnTo>
                  <a:lnTo>
                    <a:pt x="2475" y="386"/>
                  </a:lnTo>
                  <a:lnTo>
                    <a:pt x="2477" y="388"/>
                  </a:lnTo>
                  <a:lnTo>
                    <a:pt x="2475" y="388"/>
                  </a:lnTo>
                  <a:lnTo>
                    <a:pt x="2473" y="389"/>
                  </a:lnTo>
                  <a:lnTo>
                    <a:pt x="2472" y="391"/>
                  </a:lnTo>
                  <a:lnTo>
                    <a:pt x="2470" y="393"/>
                  </a:lnTo>
                  <a:lnTo>
                    <a:pt x="2470" y="393"/>
                  </a:lnTo>
                  <a:lnTo>
                    <a:pt x="2468" y="393"/>
                  </a:lnTo>
                  <a:lnTo>
                    <a:pt x="2467" y="394"/>
                  </a:lnTo>
                  <a:lnTo>
                    <a:pt x="2467" y="396"/>
                  </a:lnTo>
                  <a:lnTo>
                    <a:pt x="2467" y="397"/>
                  </a:lnTo>
                  <a:lnTo>
                    <a:pt x="2467" y="399"/>
                  </a:lnTo>
                  <a:lnTo>
                    <a:pt x="2467" y="401"/>
                  </a:lnTo>
                  <a:lnTo>
                    <a:pt x="2467" y="401"/>
                  </a:lnTo>
                  <a:lnTo>
                    <a:pt x="2465" y="402"/>
                  </a:lnTo>
                  <a:lnTo>
                    <a:pt x="2463" y="402"/>
                  </a:lnTo>
                  <a:lnTo>
                    <a:pt x="2462" y="406"/>
                  </a:lnTo>
                  <a:lnTo>
                    <a:pt x="2493" y="406"/>
                  </a:lnTo>
                  <a:lnTo>
                    <a:pt x="2493" y="419"/>
                  </a:lnTo>
                  <a:lnTo>
                    <a:pt x="2493" y="420"/>
                  </a:lnTo>
                  <a:lnTo>
                    <a:pt x="2491" y="422"/>
                  </a:lnTo>
                  <a:lnTo>
                    <a:pt x="2490" y="422"/>
                  </a:lnTo>
                  <a:lnTo>
                    <a:pt x="2488" y="424"/>
                  </a:lnTo>
                  <a:lnTo>
                    <a:pt x="2486" y="425"/>
                  </a:lnTo>
                  <a:lnTo>
                    <a:pt x="2486" y="427"/>
                  </a:lnTo>
                  <a:lnTo>
                    <a:pt x="2486" y="429"/>
                  </a:lnTo>
                  <a:lnTo>
                    <a:pt x="2486" y="430"/>
                  </a:lnTo>
                  <a:lnTo>
                    <a:pt x="2486" y="433"/>
                  </a:lnTo>
                  <a:lnTo>
                    <a:pt x="2483" y="433"/>
                  </a:lnTo>
                  <a:lnTo>
                    <a:pt x="2481" y="433"/>
                  </a:lnTo>
                  <a:lnTo>
                    <a:pt x="2480" y="433"/>
                  </a:lnTo>
                  <a:lnTo>
                    <a:pt x="2480" y="435"/>
                  </a:lnTo>
                  <a:lnTo>
                    <a:pt x="2480" y="435"/>
                  </a:lnTo>
                  <a:lnTo>
                    <a:pt x="2478" y="437"/>
                  </a:lnTo>
                  <a:lnTo>
                    <a:pt x="2477" y="438"/>
                  </a:lnTo>
                  <a:lnTo>
                    <a:pt x="2477" y="438"/>
                  </a:lnTo>
                  <a:lnTo>
                    <a:pt x="2475" y="442"/>
                  </a:lnTo>
                  <a:lnTo>
                    <a:pt x="2475" y="443"/>
                  </a:lnTo>
                  <a:lnTo>
                    <a:pt x="2475" y="445"/>
                  </a:lnTo>
                  <a:lnTo>
                    <a:pt x="2477" y="445"/>
                  </a:lnTo>
                  <a:lnTo>
                    <a:pt x="2480" y="447"/>
                  </a:lnTo>
                  <a:lnTo>
                    <a:pt x="2483" y="447"/>
                  </a:lnTo>
                  <a:lnTo>
                    <a:pt x="2486" y="447"/>
                  </a:lnTo>
                  <a:lnTo>
                    <a:pt x="2490" y="447"/>
                  </a:lnTo>
                  <a:lnTo>
                    <a:pt x="2491" y="447"/>
                  </a:lnTo>
                  <a:lnTo>
                    <a:pt x="2493" y="448"/>
                  </a:lnTo>
                  <a:lnTo>
                    <a:pt x="2495" y="450"/>
                  </a:lnTo>
                  <a:lnTo>
                    <a:pt x="2496" y="451"/>
                  </a:lnTo>
                  <a:lnTo>
                    <a:pt x="2498" y="455"/>
                  </a:lnTo>
                  <a:lnTo>
                    <a:pt x="2498" y="456"/>
                  </a:lnTo>
                  <a:lnTo>
                    <a:pt x="2499" y="458"/>
                  </a:lnTo>
                  <a:lnTo>
                    <a:pt x="2499" y="461"/>
                  </a:lnTo>
                  <a:lnTo>
                    <a:pt x="2501" y="461"/>
                  </a:lnTo>
                  <a:lnTo>
                    <a:pt x="2503" y="463"/>
                  </a:lnTo>
                  <a:lnTo>
                    <a:pt x="2503" y="463"/>
                  </a:lnTo>
                  <a:lnTo>
                    <a:pt x="2504" y="465"/>
                  </a:lnTo>
                  <a:lnTo>
                    <a:pt x="2506" y="466"/>
                  </a:lnTo>
                  <a:lnTo>
                    <a:pt x="2506" y="468"/>
                  </a:lnTo>
                  <a:lnTo>
                    <a:pt x="2506" y="469"/>
                  </a:lnTo>
                  <a:lnTo>
                    <a:pt x="2506" y="469"/>
                  </a:lnTo>
                  <a:lnTo>
                    <a:pt x="2508" y="469"/>
                  </a:lnTo>
                  <a:lnTo>
                    <a:pt x="2509" y="471"/>
                  </a:lnTo>
                  <a:lnTo>
                    <a:pt x="2509" y="471"/>
                  </a:lnTo>
                  <a:lnTo>
                    <a:pt x="2509" y="473"/>
                  </a:lnTo>
                  <a:lnTo>
                    <a:pt x="2511" y="473"/>
                  </a:lnTo>
                  <a:lnTo>
                    <a:pt x="2513" y="473"/>
                  </a:lnTo>
                  <a:lnTo>
                    <a:pt x="2514" y="473"/>
                  </a:lnTo>
                  <a:lnTo>
                    <a:pt x="2516" y="474"/>
                  </a:lnTo>
                  <a:lnTo>
                    <a:pt x="2517" y="478"/>
                  </a:lnTo>
                  <a:lnTo>
                    <a:pt x="2519" y="479"/>
                  </a:lnTo>
                  <a:lnTo>
                    <a:pt x="2519" y="481"/>
                  </a:lnTo>
                  <a:lnTo>
                    <a:pt x="2519" y="483"/>
                  </a:lnTo>
                  <a:lnTo>
                    <a:pt x="2519" y="486"/>
                  </a:lnTo>
                  <a:lnTo>
                    <a:pt x="2519" y="487"/>
                  </a:lnTo>
                  <a:lnTo>
                    <a:pt x="2517" y="491"/>
                  </a:lnTo>
                  <a:lnTo>
                    <a:pt x="2527" y="491"/>
                  </a:lnTo>
                  <a:lnTo>
                    <a:pt x="2529" y="494"/>
                  </a:lnTo>
                  <a:lnTo>
                    <a:pt x="2529" y="496"/>
                  </a:lnTo>
                  <a:lnTo>
                    <a:pt x="2529" y="499"/>
                  </a:lnTo>
                  <a:lnTo>
                    <a:pt x="2529" y="502"/>
                  </a:lnTo>
                  <a:lnTo>
                    <a:pt x="2529" y="504"/>
                  </a:lnTo>
                  <a:lnTo>
                    <a:pt x="2529" y="505"/>
                  </a:lnTo>
                  <a:lnTo>
                    <a:pt x="2529" y="507"/>
                  </a:lnTo>
                  <a:lnTo>
                    <a:pt x="2531" y="509"/>
                  </a:lnTo>
                  <a:lnTo>
                    <a:pt x="2532" y="509"/>
                  </a:lnTo>
                  <a:lnTo>
                    <a:pt x="2534" y="509"/>
                  </a:lnTo>
                  <a:lnTo>
                    <a:pt x="2537" y="505"/>
                  </a:lnTo>
                  <a:lnTo>
                    <a:pt x="2537" y="504"/>
                  </a:lnTo>
                  <a:lnTo>
                    <a:pt x="2539" y="504"/>
                  </a:lnTo>
                  <a:lnTo>
                    <a:pt x="2539" y="502"/>
                  </a:lnTo>
                  <a:lnTo>
                    <a:pt x="2539" y="501"/>
                  </a:lnTo>
                  <a:lnTo>
                    <a:pt x="2542" y="499"/>
                  </a:lnTo>
                  <a:lnTo>
                    <a:pt x="2545" y="502"/>
                  </a:lnTo>
                  <a:lnTo>
                    <a:pt x="2547" y="502"/>
                  </a:lnTo>
                  <a:lnTo>
                    <a:pt x="2549" y="504"/>
                  </a:lnTo>
                  <a:lnTo>
                    <a:pt x="2549" y="504"/>
                  </a:lnTo>
                  <a:lnTo>
                    <a:pt x="2549" y="505"/>
                  </a:lnTo>
                  <a:lnTo>
                    <a:pt x="2549" y="507"/>
                  </a:lnTo>
                  <a:lnTo>
                    <a:pt x="2549" y="509"/>
                  </a:lnTo>
                  <a:lnTo>
                    <a:pt x="2550" y="510"/>
                  </a:lnTo>
                  <a:lnTo>
                    <a:pt x="2552" y="512"/>
                  </a:lnTo>
                  <a:lnTo>
                    <a:pt x="2554" y="514"/>
                  </a:lnTo>
                  <a:lnTo>
                    <a:pt x="2554" y="519"/>
                  </a:lnTo>
                  <a:lnTo>
                    <a:pt x="2547" y="519"/>
                  </a:lnTo>
                  <a:lnTo>
                    <a:pt x="2547" y="522"/>
                  </a:lnTo>
                  <a:lnTo>
                    <a:pt x="2547" y="523"/>
                  </a:lnTo>
                  <a:lnTo>
                    <a:pt x="2545" y="525"/>
                  </a:lnTo>
                  <a:lnTo>
                    <a:pt x="2544" y="525"/>
                  </a:lnTo>
                  <a:lnTo>
                    <a:pt x="2542" y="525"/>
                  </a:lnTo>
                  <a:lnTo>
                    <a:pt x="2540" y="525"/>
                  </a:lnTo>
                  <a:lnTo>
                    <a:pt x="2539" y="527"/>
                  </a:lnTo>
                  <a:lnTo>
                    <a:pt x="2539" y="528"/>
                  </a:lnTo>
                  <a:lnTo>
                    <a:pt x="2539" y="530"/>
                  </a:lnTo>
                  <a:lnTo>
                    <a:pt x="2539" y="532"/>
                  </a:lnTo>
                  <a:lnTo>
                    <a:pt x="2539" y="533"/>
                  </a:lnTo>
                  <a:lnTo>
                    <a:pt x="2540" y="535"/>
                  </a:lnTo>
                  <a:lnTo>
                    <a:pt x="2540" y="535"/>
                  </a:lnTo>
                  <a:lnTo>
                    <a:pt x="2542" y="537"/>
                  </a:lnTo>
                  <a:lnTo>
                    <a:pt x="2544" y="538"/>
                  </a:lnTo>
                  <a:lnTo>
                    <a:pt x="2542" y="541"/>
                  </a:lnTo>
                  <a:lnTo>
                    <a:pt x="2540" y="543"/>
                  </a:lnTo>
                  <a:lnTo>
                    <a:pt x="2539" y="543"/>
                  </a:lnTo>
                  <a:lnTo>
                    <a:pt x="2537" y="543"/>
                  </a:lnTo>
                  <a:lnTo>
                    <a:pt x="2535" y="543"/>
                  </a:lnTo>
                  <a:lnTo>
                    <a:pt x="2534" y="543"/>
                  </a:lnTo>
                  <a:lnTo>
                    <a:pt x="2532" y="545"/>
                  </a:lnTo>
                  <a:lnTo>
                    <a:pt x="2532" y="546"/>
                  </a:lnTo>
                  <a:lnTo>
                    <a:pt x="2532" y="546"/>
                  </a:lnTo>
                  <a:lnTo>
                    <a:pt x="2531" y="548"/>
                  </a:lnTo>
                  <a:lnTo>
                    <a:pt x="2529" y="550"/>
                  </a:lnTo>
                  <a:lnTo>
                    <a:pt x="2527" y="550"/>
                  </a:lnTo>
                  <a:lnTo>
                    <a:pt x="2526" y="550"/>
                  </a:lnTo>
                  <a:lnTo>
                    <a:pt x="2522" y="550"/>
                  </a:lnTo>
                  <a:lnTo>
                    <a:pt x="2519" y="550"/>
                  </a:lnTo>
                  <a:lnTo>
                    <a:pt x="2517" y="550"/>
                  </a:lnTo>
                  <a:lnTo>
                    <a:pt x="2516" y="550"/>
                  </a:lnTo>
                  <a:lnTo>
                    <a:pt x="2514" y="550"/>
                  </a:lnTo>
                  <a:lnTo>
                    <a:pt x="2513" y="550"/>
                  </a:lnTo>
                  <a:lnTo>
                    <a:pt x="2511" y="548"/>
                  </a:lnTo>
                  <a:lnTo>
                    <a:pt x="2509" y="546"/>
                  </a:lnTo>
                  <a:lnTo>
                    <a:pt x="2506" y="545"/>
                  </a:lnTo>
                  <a:lnTo>
                    <a:pt x="2504" y="545"/>
                  </a:lnTo>
                  <a:lnTo>
                    <a:pt x="2501" y="545"/>
                  </a:lnTo>
                  <a:lnTo>
                    <a:pt x="2501" y="545"/>
                  </a:lnTo>
                  <a:lnTo>
                    <a:pt x="2499" y="546"/>
                  </a:lnTo>
                  <a:lnTo>
                    <a:pt x="2499" y="548"/>
                  </a:lnTo>
                  <a:lnTo>
                    <a:pt x="2498" y="548"/>
                  </a:lnTo>
                  <a:lnTo>
                    <a:pt x="2496" y="550"/>
                  </a:lnTo>
                  <a:lnTo>
                    <a:pt x="2495" y="550"/>
                  </a:lnTo>
                  <a:lnTo>
                    <a:pt x="2493" y="550"/>
                  </a:lnTo>
                  <a:lnTo>
                    <a:pt x="2490" y="550"/>
                  </a:lnTo>
                  <a:lnTo>
                    <a:pt x="2486" y="550"/>
                  </a:lnTo>
                  <a:lnTo>
                    <a:pt x="2485" y="550"/>
                  </a:lnTo>
                  <a:lnTo>
                    <a:pt x="2483" y="550"/>
                  </a:lnTo>
                  <a:lnTo>
                    <a:pt x="2481" y="550"/>
                  </a:lnTo>
                  <a:lnTo>
                    <a:pt x="2480" y="550"/>
                  </a:lnTo>
                  <a:lnTo>
                    <a:pt x="2477" y="550"/>
                  </a:lnTo>
                  <a:lnTo>
                    <a:pt x="2475" y="550"/>
                  </a:lnTo>
                  <a:lnTo>
                    <a:pt x="2473" y="553"/>
                  </a:lnTo>
                  <a:lnTo>
                    <a:pt x="2473" y="558"/>
                  </a:lnTo>
                  <a:lnTo>
                    <a:pt x="2463" y="558"/>
                  </a:lnTo>
                  <a:lnTo>
                    <a:pt x="2463" y="558"/>
                  </a:lnTo>
                  <a:lnTo>
                    <a:pt x="2462" y="556"/>
                  </a:lnTo>
                  <a:lnTo>
                    <a:pt x="2460" y="556"/>
                  </a:lnTo>
                  <a:lnTo>
                    <a:pt x="2459" y="556"/>
                  </a:lnTo>
                  <a:lnTo>
                    <a:pt x="2457" y="555"/>
                  </a:lnTo>
                  <a:lnTo>
                    <a:pt x="2457" y="556"/>
                  </a:lnTo>
                  <a:lnTo>
                    <a:pt x="2457" y="558"/>
                  </a:lnTo>
                  <a:lnTo>
                    <a:pt x="2457" y="558"/>
                  </a:lnTo>
                  <a:lnTo>
                    <a:pt x="2454" y="559"/>
                  </a:lnTo>
                  <a:lnTo>
                    <a:pt x="2450" y="561"/>
                  </a:lnTo>
                  <a:lnTo>
                    <a:pt x="2449" y="561"/>
                  </a:lnTo>
                  <a:lnTo>
                    <a:pt x="2447" y="561"/>
                  </a:lnTo>
                  <a:lnTo>
                    <a:pt x="2445" y="563"/>
                  </a:lnTo>
                  <a:lnTo>
                    <a:pt x="2444" y="563"/>
                  </a:lnTo>
                  <a:lnTo>
                    <a:pt x="2442" y="561"/>
                  </a:lnTo>
                  <a:lnTo>
                    <a:pt x="2442" y="561"/>
                  </a:lnTo>
                  <a:lnTo>
                    <a:pt x="2441" y="559"/>
                  </a:lnTo>
                  <a:lnTo>
                    <a:pt x="2442" y="559"/>
                  </a:lnTo>
                  <a:lnTo>
                    <a:pt x="2444" y="559"/>
                  </a:lnTo>
                  <a:lnTo>
                    <a:pt x="2445" y="558"/>
                  </a:lnTo>
                  <a:lnTo>
                    <a:pt x="2447" y="556"/>
                  </a:lnTo>
                  <a:lnTo>
                    <a:pt x="2449" y="556"/>
                  </a:lnTo>
                  <a:lnTo>
                    <a:pt x="2450" y="555"/>
                  </a:lnTo>
                  <a:lnTo>
                    <a:pt x="2450" y="555"/>
                  </a:lnTo>
                  <a:lnTo>
                    <a:pt x="2450" y="553"/>
                  </a:lnTo>
                  <a:lnTo>
                    <a:pt x="2450" y="550"/>
                  </a:lnTo>
                  <a:lnTo>
                    <a:pt x="2450" y="546"/>
                  </a:lnTo>
                  <a:lnTo>
                    <a:pt x="2457" y="545"/>
                  </a:lnTo>
                  <a:lnTo>
                    <a:pt x="2459" y="545"/>
                  </a:lnTo>
                  <a:lnTo>
                    <a:pt x="2460" y="545"/>
                  </a:lnTo>
                  <a:lnTo>
                    <a:pt x="2460" y="543"/>
                  </a:lnTo>
                  <a:lnTo>
                    <a:pt x="2460" y="541"/>
                  </a:lnTo>
                  <a:lnTo>
                    <a:pt x="2462" y="541"/>
                  </a:lnTo>
                  <a:lnTo>
                    <a:pt x="2463" y="540"/>
                  </a:lnTo>
                  <a:lnTo>
                    <a:pt x="2465" y="540"/>
                  </a:lnTo>
                  <a:lnTo>
                    <a:pt x="2468" y="540"/>
                  </a:lnTo>
                  <a:lnTo>
                    <a:pt x="2472" y="540"/>
                  </a:lnTo>
                  <a:lnTo>
                    <a:pt x="2475" y="538"/>
                  </a:lnTo>
                  <a:lnTo>
                    <a:pt x="2478" y="538"/>
                  </a:lnTo>
                  <a:lnTo>
                    <a:pt x="2480" y="537"/>
                  </a:lnTo>
                  <a:lnTo>
                    <a:pt x="2480" y="537"/>
                  </a:lnTo>
                  <a:lnTo>
                    <a:pt x="2480" y="535"/>
                  </a:lnTo>
                  <a:lnTo>
                    <a:pt x="2480" y="533"/>
                  </a:lnTo>
                  <a:lnTo>
                    <a:pt x="2480" y="533"/>
                  </a:lnTo>
                  <a:lnTo>
                    <a:pt x="2478" y="532"/>
                  </a:lnTo>
                  <a:lnTo>
                    <a:pt x="2477" y="532"/>
                  </a:lnTo>
                  <a:lnTo>
                    <a:pt x="2477" y="532"/>
                  </a:lnTo>
                  <a:lnTo>
                    <a:pt x="2473" y="532"/>
                  </a:lnTo>
                  <a:lnTo>
                    <a:pt x="2470" y="532"/>
                  </a:lnTo>
                  <a:lnTo>
                    <a:pt x="2467" y="532"/>
                  </a:lnTo>
                  <a:lnTo>
                    <a:pt x="2463" y="530"/>
                  </a:lnTo>
                  <a:lnTo>
                    <a:pt x="2462" y="530"/>
                  </a:lnTo>
                  <a:lnTo>
                    <a:pt x="2459" y="528"/>
                  </a:lnTo>
                  <a:lnTo>
                    <a:pt x="2455" y="528"/>
                  </a:lnTo>
                  <a:lnTo>
                    <a:pt x="2454" y="530"/>
                  </a:lnTo>
                  <a:lnTo>
                    <a:pt x="2452" y="532"/>
                  </a:lnTo>
                  <a:lnTo>
                    <a:pt x="2450" y="532"/>
                  </a:lnTo>
                  <a:lnTo>
                    <a:pt x="2449" y="532"/>
                  </a:lnTo>
                  <a:lnTo>
                    <a:pt x="2447" y="532"/>
                  </a:lnTo>
                  <a:lnTo>
                    <a:pt x="2447" y="530"/>
                  </a:lnTo>
                  <a:lnTo>
                    <a:pt x="2445" y="528"/>
                  </a:lnTo>
                  <a:lnTo>
                    <a:pt x="2445" y="525"/>
                  </a:lnTo>
                  <a:lnTo>
                    <a:pt x="2445" y="522"/>
                  </a:lnTo>
                  <a:lnTo>
                    <a:pt x="2449" y="522"/>
                  </a:lnTo>
                  <a:lnTo>
                    <a:pt x="2452" y="522"/>
                  </a:lnTo>
                  <a:lnTo>
                    <a:pt x="2454" y="520"/>
                  </a:lnTo>
                  <a:lnTo>
                    <a:pt x="2454" y="519"/>
                  </a:lnTo>
                  <a:lnTo>
                    <a:pt x="2454" y="519"/>
                  </a:lnTo>
                  <a:lnTo>
                    <a:pt x="2457" y="515"/>
                  </a:lnTo>
                  <a:lnTo>
                    <a:pt x="2459" y="515"/>
                  </a:lnTo>
                  <a:lnTo>
                    <a:pt x="2459" y="517"/>
                  </a:lnTo>
                  <a:lnTo>
                    <a:pt x="2460" y="515"/>
                  </a:lnTo>
                  <a:lnTo>
                    <a:pt x="2460" y="515"/>
                  </a:lnTo>
                  <a:lnTo>
                    <a:pt x="2460" y="514"/>
                  </a:lnTo>
                  <a:lnTo>
                    <a:pt x="2460" y="512"/>
                  </a:lnTo>
                  <a:lnTo>
                    <a:pt x="2460" y="510"/>
                  </a:lnTo>
                  <a:lnTo>
                    <a:pt x="2459" y="509"/>
                  </a:lnTo>
                  <a:lnTo>
                    <a:pt x="2457" y="509"/>
                  </a:lnTo>
                  <a:lnTo>
                    <a:pt x="2454" y="509"/>
                  </a:lnTo>
                  <a:lnTo>
                    <a:pt x="2450" y="510"/>
                  </a:lnTo>
                  <a:lnTo>
                    <a:pt x="2449" y="510"/>
                  </a:lnTo>
                  <a:lnTo>
                    <a:pt x="2447" y="510"/>
                  </a:lnTo>
                  <a:lnTo>
                    <a:pt x="2445" y="509"/>
                  </a:lnTo>
                  <a:lnTo>
                    <a:pt x="2445" y="509"/>
                  </a:lnTo>
                  <a:lnTo>
                    <a:pt x="2445" y="505"/>
                  </a:lnTo>
                  <a:lnTo>
                    <a:pt x="2449" y="505"/>
                  </a:lnTo>
                  <a:lnTo>
                    <a:pt x="2450" y="505"/>
                  </a:lnTo>
                  <a:lnTo>
                    <a:pt x="2452" y="505"/>
                  </a:lnTo>
                  <a:lnTo>
                    <a:pt x="2452" y="504"/>
                  </a:lnTo>
                  <a:lnTo>
                    <a:pt x="2452" y="502"/>
                  </a:lnTo>
                  <a:lnTo>
                    <a:pt x="2454" y="502"/>
                  </a:lnTo>
                  <a:lnTo>
                    <a:pt x="2454" y="501"/>
                  </a:lnTo>
                  <a:lnTo>
                    <a:pt x="2455" y="499"/>
                  </a:lnTo>
                  <a:lnTo>
                    <a:pt x="2457" y="499"/>
                  </a:lnTo>
                  <a:lnTo>
                    <a:pt x="2459" y="499"/>
                  </a:lnTo>
                  <a:lnTo>
                    <a:pt x="2460" y="499"/>
                  </a:lnTo>
                  <a:lnTo>
                    <a:pt x="2462" y="499"/>
                  </a:lnTo>
                  <a:lnTo>
                    <a:pt x="2465" y="499"/>
                  </a:lnTo>
                  <a:lnTo>
                    <a:pt x="2465" y="499"/>
                  </a:lnTo>
                  <a:lnTo>
                    <a:pt x="2467" y="501"/>
                  </a:lnTo>
                  <a:lnTo>
                    <a:pt x="2468" y="501"/>
                  </a:lnTo>
                  <a:lnTo>
                    <a:pt x="2470" y="501"/>
                  </a:lnTo>
                  <a:lnTo>
                    <a:pt x="2473" y="501"/>
                  </a:lnTo>
                  <a:lnTo>
                    <a:pt x="2475" y="501"/>
                  </a:lnTo>
                  <a:lnTo>
                    <a:pt x="2477" y="502"/>
                  </a:lnTo>
                  <a:lnTo>
                    <a:pt x="2477" y="501"/>
                  </a:lnTo>
                  <a:lnTo>
                    <a:pt x="2478" y="501"/>
                  </a:lnTo>
                  <a:lnTo>
                    <a:pt x="2480" y="499"/>
                  </a:lnTo>
                  <a:lnTo>
                    <a:pt x="2480" y="497"/>
                  </a:lnTo>
                  <a:lnTo>
                    <a:pt x="2480" y="496"/>
                  </a:lnTo>
                  <a:lnTo>
                    <a:pt x="2478" y="494"/>
                  </a:lnTo>
                  <a:lnTo>
                    <a:pt x="2477" y="492"/>
                  </a:lnTo>
                  <a:lnTo>
                    <a:pt x="2478" y="486"/>
                  </a:lnTo>
                  <a:lnTo>
                    <a:pt x="2475" y="484"/>
                  </a:lnTo>
                  <a:lnTo>
                    <a:pt x="2473" y="483"/>
                  </a:lnTo>
                  <a:lnTo>
                    <a:pt x="2472" y="479"/>
                  </a:lnTo>
                  <a:lnTo>
                    <a:pt x="2472" y="478"/>
                  </a:lnTo>
                  <a:lnTo>
                    <a:pt x="2472" y="476"/>
                  </a:lnTo>
                  <a:lnTo>
                    <a:pt x="2472" y="474"/>
                  </a:lnTo>
                  <a:lnTo>
                    <a:pt x="2473" y="473"/>
                  </a:lnTo>
                  <a:lnTo>
                    <a:pt x="2472" y="471"/>
                  </a:lnTo>
                  <a:lnTo>
                    <a:pt x="2472" y="471"/>
                  </a:lnTo>
                  <a:lnTo>
                    <a:pt x="2470" y="469"/>
                  </a:lnTo>
                  <a:lnTo>
                    <a:pt x="2468" y="466"/>
                  </a:lnTo>
                  <a:lnTo>
                    <a:pt x="2468" y="466"/>
                  </a:lnTo>
                  <a:lnTo>
                    <a:pt x="2467" y="466"/>
                  </a:lnTo>
                  <a:lnTo>
                    <a:pt x="2465" y="465"/>
                  </a:lnTo>
                  <a:lnTo>
                    <a:pt x="2463" y="468"/>
                  </a:lnTo>
                  <a:lnTo>
                    <a:pt x="2449" y="468"/>
                  </a:lnTo>
                  <a:lnTo>
                    <a:pt x="2447" y="466"/>
                  </a:lnTo>
                  <a:lnTo>
                    <a:pt x="2445" y="465"/>
                  </a:lnTo>
                  <a:lnTo>
                    <a:pt x="2445" y="463"/>
                  </a:lnTo>
                  <a:lnTo>
                    <a:pt x="2445" y="461"/>
                  </a:lnTo>
                  <a:lnTo>
                    <a:pt x="2449" y="460"/>
                  </a:lnTo>
                  <a:lnTo>
                    <a:pt x="2450" y="460"/>
                  </a:lnTo>
                  <a:lnTo>
                    <a:pt x="2452" y="460"/>
                  </a:lnTo>
                  <a:lnTo>
                    <a:pt x="2452" y="460"/>
                  </a:lnTo>
                  <a:lnTo>
                    <a:pt x="2454" y="456"/>
                  </a:lnTo>
                  <a:lnTo>
                    <a:pt x="2452" y="453"/>
                  </a:lnTo>
                  <a:lnTo>
                    <a:pt x="2450" y="451"/>
                  </a:lnTo>
                  <a:lnTo>
                    <a:pt x="2450" y="450"/>
                  </a:lnTo>
                  <a:lnTo>
                    <a:pt x="2450" y="448"/>
                  </a:lnTo>
                  <a:lnTo>
                    <a:pt x="2450" y="447"/>
                  </a:lnTo>
                  <a:lnTo>
                    <a:pt x="2447" y="443"/>
                  </a:lnTo>
                  <a:lnTo>
                    <a:pt x="2447" y="445"/>
                  </a:lnTo>
                  <a:lnTo>
                    <a:pt x="2445" y="447"/>
                  </a:lnTo>
                  <a:lnTo>
                    <a:pt x="2445" y="448"/>
                  </a:lnTo>
                  <a:lnTo>
                    <a:pt x="2445" y="450"/>
                  </a:lnTo>
                  <a:lnTo>
                    <a:pt x="2439" y="450"/>
                  </a:lnTo>
                  <a:lnTo>
                    <a:pt x="2437" y="448"/>
                  </a:lnTo>
                  <a:lnTo>
                    <a:pt x="2437" y="448"/>
                  </a:lnTo>
                  <a:lnTo>
                    <a:pt x="2436" y="447"/>
                  </a:lnTo>
                  <a:lnTo>
                    <a:pt x="2437" y="445"/>
                  </a:lnTo>
                  <a:lnTo>
                    <a:pt x="2437" y="445"/>
                  </a:lnTo>
                  <a:lnTo>
                    <a:pt x="2434" y="443"/>
                  </a:lnTo>
                  <a:lnTo>
                    <a:pt x="2432" y="445"/>
                  </a:lnTo>
                  <a:lnTo>
                    <a:pt x="2431" y="445"/>
                  </a:lnTo>
                  <a:lnTo>
                    <a:pt x="2424" y="445"/>
                  </a:lnTo>
                  <a:lnTo>
                    <a:pt x="2424" y="443"/>
                  </a:lnTo>
                  <a:lnTo>
                    <a:pt x="2423" y="440"/>
                  </a:lnTo>
                  <a:lnTo>
                    <a:pt x="2424" y="438"/>
                  </a:lnTo>
                  <a:lnTo>
                    <a:pt x="2424" y="438"/>
                  </a:lnTo>
                  <a:lnTo>
                    <a:pt x="2426" y="437"/>
                  </a:lnTo>
                  <a:lnTo>
                    <a:pt x="2427" y="437"/>
                  </a:lnTo>
                  <a:lnTo>
                    <a:pt x="2429" y="437"/>
                  </a:lnTo>
                  <a:lnTo>
                    <a:pt x="2431" y="437"/>
                  </a:lnTo>
                  <a:lnTo>
                    <a:pt x="2432" y="435"/>
                  </a:lnTo>
                  <a:lnTo>
                    <a:pt x="2434" y="435"/>
                  </a:lnTo>
                  <a:lnTo>
                    <a:pt x="2434" y="433"/>
                  </a:lnTo>
                  <a:lnTo>
                    <a:pt x="2434" y="432"/>
                  </a:lnTo>
                  <a:lnTo>
                    <a:pt x="2432" y="430"/>
                  </a:lnTo>
                  <a:lnTo>
                    <a:pt x="2432" y="430"/>
                  </a:lnTo>
                  <a:lnTo>
                    <a:pt x="2432" y="429"/>
                  </a:lnTo>
                  <a:lnTo>
                    <a:pt x="2434" y="427"/>
                  </a:lnTo>
                  <a:lnTo>
                    <a:pt x="2434" y="424"/>
                  </a:lnTo>
                  <a:lnTo>
                    <a:pt x="2434" y="422"/>
                  </a:lnTo>
                  <a:lnTo>
                    <a:pt x="2436" y="420"/>
                  </a:lnTo>
                  <a:lnTo>
                    <a:pt x="2432" y="419"/>
                  </a:lnTo>
                  <a:lnTo>
                    <a:pt x="2429" y="419"/>
                  </a:lnTo>
                  <a:lnTo>
                    <a:pt x="2427" y="417"/>
                  </a:lnTo>
                  <a:lnTo>
                    <a:pt x="2426" y="417"/>
                  </a:lnTo>
                  <a:lnTo>
                    <a:pt x="2424" y="415"/>
                  </a:lnTo>
                  <a:lnTo>
                    <a:pt x="2424" y="412"/>
                  </a:lnTo>
                  <a:lnTo>
                    <a:pt x="2424" y="411"/>
                  </a:lnTo>
                  <a:lnTo>
                    <a:pt x="2424" y="409"/>
                  </a:lnTo>
                  <a:lnTo>
                    <a:pt x="2424" y="407"/>
                  </a:lnTo>
                  <a:lnTo>
                    <a:pt x="2426" y="406"/>
                  </a:lnTo>
                  <a:lnTo>
                    <a:pt x="2429" y="406"/>
                  </a:lnTo>
                  <a:lnTo>
                    <a:pt x="2431" y="406"/>
                  </a:lnTo>
                  <a:lnTo>
                    <a:pt x="2432" y="407"/>
                  </a:lnTo>
                  <a:lnTo>
                    <a:pt x="2434" y="409"/>
                  </a:lnTo>
                  <a:lnTo>
                    <a:pt x="2436" y="409"/>
                  </a:lnTo>
                  <a:lnTo>
                    <a:pt x="2437" y="409"/>
                  </a:lnTo>
                  <a:lnTo>
                    <a:pt x="2441" y="409"/>
                  </a:lnTo>
                  <a:lnTo>
                    <a:pt x="2444" y="409"/>
                  </a:lnTo>
                  <a:lnTo>
                    <a:pt x="2444" y="407"/>
                  </a:lnTo>
                  <a:lnTo>
                    <a:pt x="2444" y="406"/>
                  </a:lnTo>
                  <a:lnTo>
                    <a:pt x="2444" y="402"/>
                  </a:lnTo>
                  <a:lnTo>
                    <a:pt x="2444" y="399"/>
                  </a:lnTo>
                  <a:lnTo>
                    <a:pt x="2444" y="397"/>
                  </a:lnTo>
                  <a:lnTo>
                    <a:pt x="2444" y="397"/>
                  </a:lnTo>
                  <a:lnTo>
                    <a:pt x="2444" y="396"/>
                  </a:lnTo>
                  <a:lnTo>
                    <a:pt x="2445" y="394"/>
                  </a:lnTo>
                  <a:lnTo>
                    <a:pt x="2447" y="393"/>
                  </a:lnTo>
                  <a:lnTo>
                    <a:pt x="2447" y="393"/>
                  </a:lnTo>
                  <a:lnTo>
                    <a:pt x="2447" y="391"/>
                  </a:lnTo>
                  <a:lnTo>
                    <a:pt x="2447" y="388"/>
                  </a:lnTo>
                  <a:lnTo>
                    <a:pt x="2447" y="384"/>
                  </a:lnTo>
                  <a:lnTo>
                    <a:pt x="2452" y="384"/>
                  </a:lnTo>
                  <a:lnTo>
                    <a:pt x="2455" y="384"/>
                  </a:lnTo>
                  <a:lnTo>
                    <a:pt x="2460" y="384"/>
                  </a:lnTo>
                  <a:lnTo>
                    <a:pt x="2462" y="384"/>
                  </a:lnTo>
                  <a:lnTo>
                    <a:pt x="2463" y="384"/>
                  </a:lnTo>
                  <a:lnTo>
                    <a:pt x="2468" y="384"/>
                  </a:lnTo>
                  <a:lnTo>
                    <a:pt x="2470" y="384"/>
                  </a:lnTo>
                  <a:close/>
                  <a:moveTo>
                    <a:pt x="4997" y="371"/>
                  </a:moveTo>
                  <a:lnTo>
                    <a:pt x="4999" y="371"/>
                  </a:lnTo>
                  <a:lnTo>
                    <a:pt x="5001" y="373"/>
                  </a:lnTo>
                  <a:lnTo>
                    <a:pt x="5002" y="373"/>
                  </a:lnTo>
                  <a:lnTo>
                    <a:pt x="5002" y="376"/>
                  </a:lnTo>
                  <a:lnTo>
                    <a:pt x="5002" y="378"/>
                  </a:lnTo>
                  <a:lnTo>
                    <a:pt x="5001" y="379"/>
                  </a:lnTo>
                  <a:lnTo>
                    <a:pt x="5001" y="381"/>
                  </a:lnTo>
                  <a:lnTo>
                    <a:pt x="4999" y="381"/>
                  </a:lnTo>
                  <a:lnTo>
                    <a:pt x="4997" y="381"/>
                  </a:lnTo>
                  <a:lnTo>
                    <a:pt x="4997" y="383"/>
                  </a:lnTo>
                  <a:lnTo>
                    <a:pt x="4996" y="383"/>
                  </a:lnTo>
                  <a:lnTo>
                    <a:pt x="4994" y="384"/>
                  </a:lnTo>
                  <a:lnTo>
                    <a:pt x="4991" y="384"/>
                  </a:lnTo>
                  <a:lnTo>
                    <a:pt x="4988" y="386"/>
                  </a:lnTo>
                  <a:lnTo>
                    <a:pt x="4984" y="386"/>
                  </a:lnTo>
                  <a:lnTo>
                    <a:pt x="4981" y="384"/>
                  </a:lnTo>
                  <a:lnTo>
                    <a:pt x="4981" y="379"/>
                  </a:lnTo>
                  <a:lnTo>
                    <a:pt x="4983" y="376"/>
                  </a:lnTo>
                  <a:lnTo>
                    <a:pt x="4984" y="375"/>
                  </a:lnTo>
                  <a:lnTo>
                    <a:pt x="4986" y="373"/>
                  </a:lnTo>
                  <a:lnTo>
                    <a:pt x="4989" y="373"/>
                  </a:lnTo>
                  <a:lnTo>
                    <a:pt x="4992" y="373"/>
                  </a:lnTo>
                  <a:lnTo>
                    <a:pt x="4996" y="373"/>
                  </a:lnTo>
                  <a:lnTo>
                    <a:pt x="4997" y="371"/>
                  </a:lnTo>
                  <a:close/>
                  <a:moveTo>
                    <a:pt x="13" y="343"/>
                  </a:moveTo>
                  <a:lnTo>
                    <a:pt x="25" y="343"/>
                  </a:lnTo>
                  <a:lnTo>
                    <a:pt x="29" y="353"/>
                  </a:lnTo>
                  <a:lnTo>
                    <a:pt x="23" y="357"/>
                  </a:lnTo>
                  <a:lnTo>
                    <a:pt x="10" y="357"/>
                  </a:lnTo>
                  <a:lnTo>
                    <a:pt x="7" y="347"/>
                  </a:lnTo>
                  <a:lnTo>
                    <a:pt x="13" y="343"/>
                  </a:lnTo>
                  <a:close/>
                  <a:moveTo>
                    <a:pt x="1324" y="294"/>
                  </a:moveTo>
                  <a:lnTo>
                    <a:pt x="1337" y="296"/>
                  </a:lnTo>
                  <a:lnTo>
                    <a:pt x="1337" y="301"/>
                  </a:lnTo>
                  <a:lnTo>
                    <a:pt x="1337" y="304"/>
                  </a:lnTo>
                  <a:lnTo>
                    <a:pt x="1339" y="307"/>
                  </a:lnTo>
                  <a:lnTo>
                    <a:pt x="1339" y="314"/>
                  </a:lnTo>
                  <a:lnTo>
                    <a:pt x="1332" y="317"/>
                  </a:lnTo>
                  <a:lnTo>
                    <a:pt x="1316" y="317"/>
                  </a:lnTo>
                  <a:lnTo>
                    <a:pt x="1311" y="301"/>
                  </a:lnTo>
                  <a:lnTo>
                    <a:pt x="1324" y="294"/>
                  </a:lnTo>
                  <a:close/>
                  <a:moveTo>
                    <a:pt x="1290" y="286"/>
                  </a:moveTo>
                  <a:lnTo>
                    <a:pt x="1291" y="291"/>
                  </a:lnTo>
                  <a:lnTo>
                    <a:pt x="1290" y="294"/>
                  </a:lnTo>
                  <a:lnTo>
                    <a:pt x="1288" y="296"/>
                  </a:lnTo>
                  <a:lnTo>
                    <a:pt x="1287" y="298"/>
                  </a:lnTo>
                  <a:lnTo>
                    <a:pt x="1283" y="301"/>
                  </a:lnTo>
                  <a:lnTo>
                    <a:pt x="1278" y="302"/>
                  </a:lnTo>
                  <a:lnTo>
                    <a:pt x="1275" y="304"/>
                  </a:lnTo>
                  <a:lnTo>
                    <a:pt x="1270" y="304"/>
                  </a:lnTo>
                  <a:lnTo>
                    <a:pt x="1269" y="304"/>
                  </a:lnTo>
                  <a:lnTo>
                    <a:pt x="1267" y="302"/>
                  </a:lnTo>
                  <a:lnTo>
                    <a:pt x="1265" y="301"/>
                  </a:lnTo>
                  <a:lnTo>
                    <a:pt x="1262" y="299"/>
                  </a:lnTo>
                  <a:lnTo>
                    <a:pt x="1267" y="298"/>
                  </a:lnTo>
                  <a:lnTo>
                    <a:pt x="1272" y="294"/>
                  </a:lnTo>
                  <a:lnTo>
                    <a:pt x="1277" y="291"/>
                  </a:lnTo>
                  <a:lnTo>
                    <a:pt x="1280" y="291"/>
                  </a:lnTo>
                  <a:lnTo>
                    <a:pt x="1283" y="291"/>
                  </a:lnTo>
                  <a:lnTo>
                    <a:pt x="1285" y="289"/>
                  </a:lnTo>
                  <a:lnTo>
                    <a:pt x="1287" y="288"/>
                  </a:lnTo>
                  <a:lnTo>
                    <a:pt x="1290" y="286"/>
                  </a:lnTo>
                  <a:close/>
                  <a:moveTo>
                    <a:pt x="5366" y="268"/>
                  </a:moveTo>
                  <a:lnTo>
                    <a:pt x="5369" y="268"/>
                  </a:lnTo>
                  <a:lnTo>
                    <a:pt x="5371" y="268"/>
                  </a:lnTo>
                  <a:lnTo>
                    <a:pt x="5372" y="268"/>
                  </a:lnTo>
                  <a:lnTo>
                    <a:pt x="5374" y="268"/>
                  </a:lnTo>
                  <a:lnTo>
                    <a:pt x="5375" y="270"/>
                  </a:lnTo>
                  <a:lnTo>
                    <a:pt x="5377" y="270"/>
                  </a:lnTo>
                  <a:lnTo>
                    <a:pt x="5380" y="270"/>
                  </a:lnTo>
                  <a:lnTo>
                    <a:pt x="5384" y="270"/>
                  </a:lnTo>
                  <a:lnTo>
                    <a:pt x="5387" y="271"/>
                  </a:lnTo>
                  <a:lnTo>
                    <a:pt x="5390" y="271"/>
                  </a:lnTo>
                  <a:lnTo>
                    <a:pt x="5393" y="273"/>
                  </a:lnTo>
                  <a:lnTo>
                    <a:pt x="5395" y="273"/>
                  </a:lnTo>
                  <a:lnTo>
                    <a:pt x="5397" y="275"/>
                  </a:lnTo>
                  <a:lnTo>
                    <a:pt x="5400" y="275"/>
                  </a:lnTo>
                  <a:lnTo>
                    <a:pt x="5400" y="281"/>
                  </a:lnTo>
                  <a:lnTo>
                    <a:pt x="5398" y="283"/>
                  </a:lnTo>
                  <a:lnTo>
                    <a:pt x="5395" y="283"/>
                  </a:lnTo>
                  <a:lnTo>
                    <a:pt x="5393" y="281"/>
                  </a:lnTo>
                  <a:lnTo>
                    <a:pt x="5392" y="281"/>
                  </a:lnTo>
                  <a:lnTo>
                    <a:pt x="5390" y="280"/>
                  </a:lnTo>
                  <a:lnTo>
                    <a:pt x="5389" y="280"/>
                  </a:lnTo>
                  <a:lnTo>
                    <a:pt x="5385" y="278"/>
                  </a:lnTo>
                  <a:lnTo>
                    <a:pt x="5382" y="278"/>
                  </a:lnTo>
                  <a:lnTo>
                    <a:pt x="5380" y="278"/>
                  </a:lnTo>
                  <a:lnTo>
                    <a:pt x="5380" y="280"/>
                  </a:lnTo>
                  <a:lnTo>
                    <a:pt x="5379" y="280"/>
                  </a:lnTo>
                  <a:lnTo>
                    <a:pt x="5374" y="280"/>
                  </a:lnTo>
                  <a:lnTo>
                    <a:pt x="5371" y="280"/>
                  </a:lnTo>
                  <a:lnTo>
                    <a:pt x="5367" y="278"/>
                  </a:lnTo>
                  <a:lnTo>
                    <a:pt x="5366" y="278"/>
                  </a:lnTo>
                  <a:lnTo>
                    <a:pt x="5366" y="276"/>
                  </a:lnTo>
                  <a:lnTo>
                    <a:pt x="5364" y="275"/>
                  </a:lnTo>
                  <a:lnTo>
                    <a:pt x="5362" y="275"/>
                  </a:lnTo>
                  <a:lnTo>
                    <a:pt x="5361" y="275"/>
                  </a:lnTo>
                  <a:lnTo>
                    <a:pt x="5359" y="275"/>
                  </a:lnTo>
                  <a:lnTo>
                    <a:pt x="5356" y="275"/>
                  </a:lnTo>
                  <a:lnTo>
                    <a:pt x="5354" y="275"/>
                  </a:lnTo>
                  <a:lnTo>
                    <a:pt x="5354" y="273"/>
                  </a:lnTo>
                  <a:lnTo>
                    <a:pt x="5354" y="271"/>
                  </a:lnTo>
                  <a:lnTo>
                    <a:pt x="5354" y="270"/>
                  </a:lnTo>
                  <a:lnTo>
                    <a:pt x="5359" y="268"/>
                  </a:lnTo>
                  <a:lnTo>
                    <a:pt x="5362" y="268"/>
                  </a:lnTo>
                  <a:lnTo>
                    <a:pt x="5366" y="268"/>
                  </a:lnTo>
                  <a:close/>
                  <a:moveTo>
                    <a:pt x="3123" y="222"/>
                  </a:moveTo>
                  <a:lnTo>
                    <a:pt x="3123" y="222"/>
                  </a:lnTo>
                  <a:lnTo>
                    <a:pt x="3123" y="222"/>
                  </a:lnTo>
                  <a:lnTo>
                    <a:pt x="3123" y="222"/>
                  </a:lnTo>
                  <a:close/>
                  <a:moveTo>
                    <a:pt x="3123" y="222"/>
                  </a:moveTo>
                  <a:lnTo>
                    <a:pt x="3125" y="222"/>
                  </a:lnTo>
                  <a:lnTo>
                    <a:pt x="3123" y="222"/>
                  </a:lnTo>
                  <a:lnTo>
                    <a:pt x="3123" y="222"/>
                  </a:lnTo>
                  <a:close/>
                  <a:moveTo>
                    <a:pt x="2198" y="201"/>
                  </a:moveTo>
                  <a:lnTo>
                    <a:pt x="2200" y="203"/>
                  </a:lnTo>
                  <a:lnTo>
                    <a:pt x="2203" y="204"/>
                  </a:lnTo>
                  <a:lnTo>
                    <a:pt x="2203" y="208"/>
                  </a:lnTo>
                  <a:lnTo>
                    <a:pt x="2203" y="219"/>
                  </a:lnTo>
                  <a:lnTo>
                    <a:pt x="2216" y="219"/>
                  </a:lnTo>
                  <a:lnTo>
                    <a:pt x="2220" y="219"/>
                  </a:lnTo>
                  <a:lnTo>
                    <a:pt x="2221" y="217"/>
                  </a:lnTo>
                  <a:lnTo>
                    <a:pt x="2224" y="216"/>
                  </a:lnTo>
                  <a:lnTo>
                    <a:pt x="2228" y="214"/>
                  </a:lnTo>
                  <a:lnTo>
                    <a:pt x="2231" y="212"/>
                  </a:lnTo>
                  <a:lnTo>
                    <a:pt x="2236" y="212"/>
                  </a:lnTo>
                  <a:lnTo>
                    <a:pt x="2242" y="211"/>
                  </a:lnTo>
                  <a:lnTo>
                    <a:pt x="2247" y="212"/>
                  </a:lnTo>
                  <a:lnTo>
                    <a:pt x="2251" y="212"/>
                  </a:lnTo>
                  <a:lnTo>
                    <a:pt x="2256" y="212"/>
                  </a:lnTo>
                  <a:lnTo>
                    <a:pt x="2257" y="214"/>
                  </a:lnTo>
                  <a:lnTo>
                    <a:pt x="2259" y="214"/>
                  </a:lnTo>
                  <a:lnTo>
                    <a:pt x="2262" y="214"/>
                  </a:lnTo>
                  <a:lnTo>
                    <a:pt x="2264" y="214"/>
                  </a:lnTo>
                  <a:lnTo>
                    <a:pt x="2264" y="212"/>
                  </a:lnTo>
                  <a:lnTo>
                    <a:pt x="2265" y="212"/>
                  </a:lnTo>
                  <a:lnTo>
                    <a:pt x="2267" y="211"/>
                  </a:lnTo>
                  <a:lnTo>
                    <a:pt x="2270" y="209"/>
                  </a:lnTo>
                  <a:lnTo>
                    <a:pt x="2274" y="209"/>
                  </a:lnTo>
                  <a:lnTo>
                    <a:pt x="2275" y="208"/>
                  </a:lnTo>
                  <a:lnTo>
                    <a:pt x="2277" y="206"/>
                  </a:lnTo>
                  <a:lnTo>
                    <a:pt x="2279" y="204"/>
                  </a:lnTo>
                  <a:lnTo>
                    <a:pt x="2282" y="203"/>
                  </a:lnTo>
                  <a:lnTo>
                    <a:pt x="2285" y="203"/>
                  </a:lnTo>
                  <a:lnTo>
                    <a:pt x="2301" y="203"/>
                  </a:lnTo>
                  <a:lnTo>
                    <a:pt x="2301" y="204"/>
                  </a:lnTo>
                  <a:lnTo>
                    <a:pt x="2303" y="208"/>
                  </a:lnTo>
                  <a:lnTo>
                    <a:pt x="2303" y="211"/>
                  </a:lnTo>
                  <a:lnTo>
                    <a:pt x="2301" y="212"/>
                  </a:lnTo>
                  <a:lnTo>
                    <a:pt x="2300" y="214"/>
                  </a:lnTo>
                  <a:lnTo>
                    <a:pt x="2300" y="216"/>
                  </a:lnTo>
                  <a:lnTo>
                    <a:pt x="2300" y="219"/>
                  </a:lnTo>
                  <a:lnTo>
                    <a:pt x="2300" y="222"/>
                  </a:lnTo>
                  <a:lnTo>
                    <a:pt x="2303" y="222"/>
                  </a:lnTo>
                  <a:lnTo>
                    <a:pt x="2306" y="222"/>
                  </a:lnTo>
                  <a:lnTo>
                    <a:pt x="2313" y="226"/>
                  </a:lnTo>
                  <a:lnTo>
                    <a:pt x="2313" y="227"/>
                  </a:lnTo>
                  <a:lnTo>
                    <a:pt x="2315" y="229"/>
                  </a:lnTo>
                  <a:lnTo>
                    <a:pt x="2315" y="230"/>
                  </a:lnTo>
                  <a:lnTo>
                    <a:pt x="2315" y="232"/>
                  </a:lnTo>
                  <a:lnTo>
                    <a:pt x="2315" y="245"/>
                  </a:lnTo>
                  <a:lnTo>
                    <a:pt x="2310" y="245"/>
                  </a:lnTo>
                  <a:lnTo>
                    <a:pt x="2303" y="244"/>
                  </a:lnTo>
                  <a:lnTo>
                    <a:pt x="2298" y="244"/>
                  </a:lnTo>
                  <a:lnTo>
                    <a:pt x="2292" y="245"/>
                  </a:lnTo>
                  <a:lnTo>
                    <a:pt x="2285" y="247"/>
                  </a:lnTo>
                  <a:lnTo>
                    <a:pt x="2279" y="250"/>
                  </a:lnTo>
                  <a:lnTo>
                    <a:pt x="2277" y="250"/>
                  </a:lnTo>
                  <a:lnTo>
                    <a:pt x="2277" y="252"/>
                  </a:lnTo>
                  <a:lnTo>
                    <a:pt x="2275" y="255"/>
                  </a:lnTo>
                  <a:lnTo>
                    <a:pt x="2274" y="255"/>
                  </a:lnTo>
                  <a:lnTo>
                    <a:pt x="2270" y="255"/>
                  </a:lnTo>
                  <a:lnTo>
                    <a:pt x="2269" y="255"/>
                  </a:lnTo>
                  <a:lnTo>
                    <a:pt x="2267" y="255"/>
                  </a:lnTo>
                  <a:lnTo>
                    <a:pt x="2264" y="257"/>
                  </a:lnTo>
                  <a:lnTo>
                    <a:pt x="2262" y="258"/>
                  </a:lnTo>
                  <a:lnTo>
                    <a:pt x="2261" y="260"/>
                  </a:lnTo>
                  <a:lnTo>
                    <a:pt x="2259" y="262"/>
                  </a:lnTo>
                  <a:lnTo>
                    <a:pt x="2257" y="265"/>
                  </a:lnTo>
                  <a:lnTo>
                    <a:pt x="2257" y="266"/>
                  </a:lnTo>
                  <a:lnTo>
                    <a:pt x="2256" y="268"/>
                  </a:lnTo>
                  <a:lnTo>
                    <a:pt x="2254" y="270"/>
                  </a:lnTo>
                  <a:lnTo>
                    <a:pt x="2252" y="271"/>
                  </a:lnTo>
                  <a:lnTo>
                    <a:pt x="2249" y="273"/>
                  </a:lnTo>
                  <a:lnTo>
                    <a:pt x="2244" y="273"/>
                  </a:lnTo>
                  <a:lnTo>
                    <a:pt x="2239" y="273"/>
                  </a:lnTo>
                  <a:lnTo>
                    <a:pt x="2236" y="273"/>
                  </a:lnTo>
                  <a:lnTo>
                    <a:pt x="2233" y="273"/>
                  </a:lnTo>
                  <a:lnTo>
                    <a:pt x="2231" y="273"/>
                  </a:lnTo>
                  <a:lnTo>
                    <a:pt x="2228" y="271"/>
                  </a:lnTo>
                  <a:lnTo>
                    <a:pt x="2224" y="270"/>
                  </a:lnTo>
                  <a:lnTo>
                    <a:pt x="2223" y="268"/>
                  </a:lnTo>
                  <a:lnTo>
                    <a:pt x="2221" y="266"/>
                  </a:lnTo>
                  <a:lnTo>
                    <a:pt x="2221" y="265"/>
                  </a:lnTo>
                  <a:lnTo>
                    <a:pt x="2220" y="263"/>
                  </a:lnTo>
                  <a:lnTo>
                    <a:pt x="2216" y="263"/>
                  </a:lnTo>
                  <a:lnTo>
                    <a:pt x="2213" y="263"/>
                  </a:lnTo>
                  <a:lnTo>
                    <a:pt x="2206" y="263"/>
                  </a:lnTo>
                  <a:lnTo>
                    <a:pt x="2203" y="263"/>
                  </a:lnTo>
                  <a:lnTo>
                    <a:pt x="2198" y="263"/>
                  </a:lnTo>
                  <a:lnTo>
                    <a:pt x="2193" y="263"/>
                  </a:lnTo>
                  <a:lnTo>
                    <a:pt x="2192" y="263"/>
                  </a:lnTo>
                  <a:lnTo>
                    <a:pt x="2190" y="265"/>
                  </a:lnTo>
                  <a:lnTo>
                    <a:pt x="2188" y="265"/>
                  </a:lnTo>
                  <a:lnTo>
                    <a:pt x="2182" y="265"/>
                  </a:lnTo>
                  <a:lnTo>
                    <a:pt x="2179" y="258"/>
                  </a:lnTo>
                  <a:lnTo>
                    <a:pt x="2179" y="247"/>
                  </a:lnTo>
                  <a:lnTo>
                    <a:pt x="2177" y="245"/>
                  </a:lnTo>
                  <a:lnTo>
                    <a:pt x="2177" y="245"/>
                  </a:lnTo>
                  <a:lnTo>
                    <a:pt x="2164" y="245"/>
                  </a:lnTo>
                  <a:lnTo>
                    <a:pt x="2161" y="245"/>
                  </a:lnTo>
                  <a:lnTo>
                    <a:pt x="2157" y="247"/>
                  </a:lnTo>
                  <a:lnTo>
                    <a:pt x="2156" y="237"/>
                  </a:lnTo>
                  <a:lnTo>
                    <a:pt x="2159" y="235"/>
                  </a:lnTo>
                  <a:lnTo>
                    <a:pt x="2162" y="235"/>
                  </a:lnTo>
                  <a:lnTo>
                    <a:pt x="2169" y="235"/>
                  </a:lnTo>
                  <a:lnTo>
                    <a:pt x="2175" y="235"/>
                  </a:lnTo>
                  <a:lnTo>
                    <a:pt x="2182" y="235"/>
                  </a:lnTo>
                  <a:lnTo>
                    <a:pt x="2185" y="235"/>
                  </a:lnTo>
                  <a:lnTo>
                    <a:pt x="2188" y="237"/>
                  </a:lnTo>
                  <a:lnTo>
                    <a:pt x="2188" y="235"/>
                  </a:lnTo>
                  <a:lnTo>
                    <a:pt x="2188" y="232"/>
                  </a:lnTo>
                  <a:lnTo>
                    <a:pt x="2188" y="230"/>
                  </a:lnTo>
                  <a:lnTo>
                    <a:pt x="2188" y="229"/>
                  </a:lnTo>
                  <a:lnTo>
                    <a:pt x="2185" y="227"/>
                  </a:lnTo>
                  <a:lnTo>
                    <a:pt x="2184" y="227"/>
                  </a:lnTo>
                  <a:lnTo>
                    <a:pt x="2182" y="226"/>
                  </a:lnTo>
                  <a:lnTo>
                    <a:pt x="2180" y="224"/>
                  </a:lnTo>
                  <a:lnTo>
                    <a:pt x="2179" y="222"/>
                  </a:lnTo>
                  <a:lnTo>
                    <a:pt x="2177" y="221"/>
                  </a:lnTo>
                  <a:lnTo>
                    <a:pt x="2174" y="221"/>
                  </a:lnTo>
                  <a:lnTo>
                    <a:pt x="2170" y="221"/>
                  </a:lnTo>
                  <a:lnTo>
                    <a:pt x="2169" y="222"/>
                  </a:lnTo>
                  <a:lnTo>
                    <a:pt x="2166" y="224"/>
                  </a:lnTo>
                  <a:lnTo>
                    <a:pt x="2164" y="224"/>
                  </a:lnTo>
                  <a:lnTo>
                    <a:pt x="2161" y="224"/>
                  </a:lnTo>
                  <a:lnTo>
                    <a:pt x="2157" y="224"/>
                  </a:lnTo>
                  <a:lnTo>
                    <a:pt x="2157" y="221"/>
                  </a:lnTo>
                  <a:lnTo>
                    <a:pt x="2157" y="219"/>
                  </a:lnTo>
                  <a:lnTo>
                    <a:pt x="2156" y="216"/>
                  </a:lnTo>
                  <a:lnTo>
                    <a:pt x="2157" y="214"/>
                  </a:lnTo>
                  <a:lnTo>
                    <a:pt x="2159" y="212"/>
                  </a:lnTo>
                  <a:lnTo>
                    <a:pt x="2161" y="209"/>
                  </a:lnTo>
                  <a:lnTo>
                    <a:pt x="2164" y="208"/>
                  </a:lnTo>
                  <a:lnTo>
                    <a:pt x="2167" y="208"/>
                  </a:lnTo>
                  <a:lnTo>
                    <a:pt x="2170" y="206"/>
                  </a:lnTo>
                  <a:lnTo>
                    <a:pt x="2174" y="208"/>
                  </a:lnTo>
                  <a:lnTo>
                    <a:pt x="2179" y="206"/>
                  </a:lnTo>
                  <a:lnTo>
                    <a:pt x="2184" y="206"/>
                  </a:lnTo>
                  <a:lnTo>
                    <a:pt x="2187" y="206"/>
                  </a:lnTo>
                  <a:lnTo>
                    <a:pt x="2190" y="208"/>
                  </a:lnTo>
                  <a:lnTo>
                    <a:pt x="2193" y="209"/>
                  </a:lnTo>
                  <a:lnTo>
                    <a:pt x="2193" y="203"/>
                  </a:lnTo>
                  <a:lnTo>
                    <a:pt x="2198" y="201"/>
                  </a:lnTo>
                  <a:close/>
                  <a:moveTo>
                    <a:pt x="1390" y="154"/>
                  </a:moveTo>
                  <a:lnTo>
                    <a:pt x="1396" y="167"/>
                  </a:lnTo>
                  <a:lnTo>
                    <a:pt x="1390" y="176"/>
                  </a:lnTo>
                  <a:lnTo>
                    <a:pt x="1375" y="180"/>
                  </a:lnTo>
                  <a:lnTo>
                    <a:pt x="1362" y="178"/>
                  </a:lnTo>
                  <a:lnTo>
                    <a:pt x="1355" y="168"/>
                  </a:lnTo>
                  <a:lnTo>
                    <a:pt x="1355" y="168"/>
                  </a:lnTo>
                  <a:lnTo>
                    <a:pt x="1357" y="165"/>
                  </a:lnTo>
                  <a:lnTo>
                    <a:pt x="1359" y="163"/>
                  </a:lnTo>
                  <a:lnTo>
                    <a:pt x="1360" y="160"/>
                  </a:lnTo>
                  <a:lnTo>
                    <a:pt x="1364" y="157"/>
                  </a:lnTo>
                  <a:lnTo>
                    <a:pt x="1365" y="155"/>
                  </a:lnTo>
                  <a:lnTo>
                    <a:pt x="1367" y="155"/>
                  </a:lnTo>
                  <a:lnTo>
                    <a:pt x="1370" y="155"/>
                  </a:lnTo>
                  <a:lnTo>
                    <a:pt x="1373" y="155"/>
                  </a:lnTo>
                  <a:lnTo>
                    <a:pt x="1378" y="155"/>
                  </a:lnTo>
                  <a:lnTo>
                    <a:pt x="1382" y="155"/>
                  </a:lnTo>
                  <a:lnTo>
                    <a:pt x="1386" y="154"/>
                  </a:lnTo>
                  <a:lnTo>
                    <a:pt x="1390" y="154"/>
                  </a:lnTo>
                  <a:lnTo>
                    <a:pt x="1390" y="154"/>
                  </a:lnTo>
                  <a:close/>
                  <a:moveTo>
                    <a:pt x="930" y="136"/>
                  </a:moveTo>
                  <a:lnTo>
                    <a:pt x="930" y="145"/>
                  </a:lnTo>
                  <a:lnTo>
                    <a:pt x="917" y="149"/>
                  </a:lnTo>
                  <a:lnTo>
                    <a:pt x="904" y="154"/>
                  </a:lnTo>
                  <a:lnTo>
                    <a:pt x="889" y="150"/>
                  </a:lnTo>
                  <a:lnTo>
                    <a:pt x="908" y="140"/>
                  </a:lnTo>
                  <a:lnTo>
                    <a:pt x="930" y="136"/>
                  </a:lnTo>
                  <a:close/>
                  <a:moveTo>
                    <a:pt x="3251" y="121"/>
                  </a:moveTo>
                  <a:lnTo>
                    <a:pt x="3270" y="121"/>
                  </a:lnTo>
                  <a:lnTo>
                    <a:pt x="3270" y="122"/>
                  </a:lnTo>
                  <a:lnTo>
                    <a:pt x="3270" y="124"/>
                  </a:lnTo>
                  <a:lnTo>
                    <a:pt x="3270" y="126"/>
                  </a:lnTo>
                  <a:lnTo>
                    <a:pt x="3272" y="127"/>
                  </a:lnTo>
                  <a:lnTo>
                    <a:pt x="3274" y="127"/>
                  </a:lnTo>
                  <a:lnTo>
                    <a:pt x="3275" y="127"/>
                  </a:lnTo>
                  <a:lnTo>
                    <a:pt x="3279" y="127"/>
                  </a:lnTo>
                  <a:lnTo>
                    <a:pt x="3279" y="131"/>
                  </a:lnTo>
                  <a:lnTo>
                    <a:pt x="3279" y="131"/>
                  </a:lnTo>
                  <a:lnTo>
                    <a:pt x="3275" y="134"/>
                  </a:lnTo>
                  <a:lnTo>
                    <a:pt x="3274" y="136"/>
                  </a:lnTo>
                  <a:lnTo>
                    <a:pt x="3272" y="136"/>
                  </a:lnTo>
                  <a:lnTo>
                    <a:pt x="3270" y="136"/>
                  </a:lnTo>
                  <a:lnTo>
                    <a:pt x="3269" y="137"/>
                  </a:lnTo>
                  <a:lnTo>
                    <a:pt x="3267" y="137"/>
                  </a:lnTo>
                  <a:lnTo>
                    <a:pt x="3267" y="137"/>
                  </a:lnTo>
                  <a:lnTo>
                    <a:pt x="3266" y="139"/>
                  </a:lnTo>
                  <a:lnTo>
                    <a:pt x="3266" y="140"/>
                  </a:lnTo>
                  <a:lnTo>
                    <a:pt x="3264" y="142"/>
                  </a:lnTo>
                  <a:lnTo>
                    <a:pt x="3262" y="142"/>
                  </a:lnTo>
                  <a:lnTo>
                    <a:pt x="3261" y="142"/>
                  </a:lnTo>
                  <a:lnTo>
                    <a:pt x="3251" y="142"/>
                  </a:lnTo>
                  <a:lnTo>
                    <a:pt x="3251" y="127"/>
                  </a:lnTo>
                  <a:lnTo>
                    <a:pt x="3251" y="126"/>
                  </a:lnTo>
                  <a:lnTo>
                    <a:pt x="3249" y="124"/>
                  </a:lnTo>
                  <a:lnTo>
                    <a:pt x="3251" y="122"/>
                  </a:lnTo>
                  <a:lnTo>
                    <a:pt x="3251" y="121"/>
                  </a:lnTo>
                  <a:close/>
                  <a:moveTo>
                    <a:pt x="2912" y="86"/>
                  </a:moveTo>
                  <a:lnTo>
                    <a:pt x="2910" y="86"/>
                  </a:lnTo>
                  <a:lnTo>
                    <a:pt x="2909" y="86"/>
                  </a:lnTo>
                  <a:lnTo>
                    <a:pt x="2902" y="86"/>
                  </a:lnTo>
                  <a:lnTo>
                    <a:pt x="2902" y="86"/>
                  </a:lnTo>
                  <a:lnTo>
                    <a:pt x="2904" y="88"/>
                  </a:lnTo>
                  <a:lnTo>
                    <a:pt x="2902" y="90"/>
                  </a:lnTo>
                  <a:lnTo>
                    <a:pt x="2902" y="91"/>
                  </a:lnTo>
                  <a:lnTo>
                    <a:pt x="2902" y="96"/>
                  </a:lnTo>
                  <a:lnTo>
                    <a:pt x="2902" y="100"/>
                  </a:lnTo>
                  <a:lnTo>
                    <a:pt x="2914" y="100"/>
                  </a:lnTo>
                  <a:lnTo>
                    <a:pt x="2914" y="86"/>
                  </a:lnTo>
                  <a:lnTo>
                    <a:pt x="2912" y="86"/>
                  </a:lnTo>
                  <a:close/>
                  <a:moveTo>
                    <a:pt x="5240" y="62"/>
                  </a:moveTo>
                  <a:lnTo>
                    <a:pt x="5241" y="62"/>
                  </a:lnTo>
                  <a:lnTo>
                    <a:pt x="5243" y="62"/>
                  </a:lnTo>
                  <a:lnTo>
                    <a:pt x="5244" y="62"/>
                  </a:lnTo>
                  <a:lnTo>
                    <a:pt x="5246" y="64"/>
                  </a:lnTo>
                  <a:lnTo>
                    <a:pt x="5246" y="64"/>
                  </a:lnTo>
                  <a:lnTo>
                    <a:pt x="5248" y="65"/>
                  </a:lnTo>
                  <a:lnTo>
                    <a:pt x="5249" y="67"/>
                  </a:lnTo>
                  <a:lnTo>
                    <a:pt x="5251" y="67"/>
                  </a:lnTo>
                  <a:lnTo>
                    <a:pt x="5253" y="67"/>
                  </a:lnTo>
                  <a:lnTo>
                    <a:pt x="5254" y="67"/>
                  </a:lnTo>
                  <a:lnTo>
                    <a:pt x="5256" y="67"/>
                  </a:lnTo>
                  <a:lnTo>
                    <a:pt x="5258" y="67"/>
                  </a:lnTo>
                  <a:lnTo>
                    <a:pt x="5261" y="67"/>
                  </a:lnTo>
                  <a:lnTo>
                    <a:pt x="5264" y="67"/>
                  </a:lnTo>
                  <a:lnTo>
                    <a:pt x="5267" y="68"/>
                  </a:lnTo>
                  <a:lnTo>
                    <a:pt x="5269" y="70"/>
                  </a:lnTo>
                  <a:lnTo>
                    <a:pt x="5271" y="70"/>
                  </a:lnTo>
                  <a:lnTo>
                    <a:pt x="5271" y="72"/>
                  </a:lnTo>
                  <a:lnTo>
                    <a:pt x="5272" y="73"/>
                  </a:lnTo>
                  <a:lnTo>
                    <a:pt x="5272" y="78"/>
                  </a:lnTo>
                  <a:lnTo>
                    <a:pt x="5271" y="80"/>
                  </a:lnTo>
                  <a:lnTo>
                    <a:pt x="5269" y="80"/>
                  </a:lnTo>
                  <a:lnTo>
                    <a:pt x="5264" y="80"/>
                  </a:lnTo>
                  <a:lnTo>
                    <a:pt x="5263" y="78"/>
                  </a:lnTo>
                  <a:lnTo>
                    <a:pt x="5261" y="78"/>
                  </a:lnTo>
                  <a:lnTo>
                    <a:pt x="5254" y="78"/>
                  </a:lnTo>
                  <a:lnTo>
                    <a:pt x="5251" y="78"/>
                  </a:lnTo>
                  <a:lnTo>
                    <a:pt x="5248" y="78"/>
                  </a:lnTo>
                  <a:lnTo>
                    <a:pt x="5246" y="80"/>
                  </a:lnTo>
                  <a:lnTo>
                    <a:pt x="5244" y="80"/>
                  </a:lnTo>
                  <a:lnTo>
                    <a:pt x="5241" y="82"/>
                  </a:lnTo>
                  <a:lnTo>
                    <a:pt x="5240" y="83"/>
                  </a:lnTo>
                  <a:lnTo>
                    <a:pt x="5235" y="83"/>
                  </a:lnTo>
                  <a:lnTo>
                    <a:pt x="5231" y="83"/>
                  </a:lnTo>
                  <a:lnTo>
                    <a:pt x="5228" y="83"/>
                  </a:lnTo>
                  <a:lnTo>
                    <a:pt x="5223" y="83"/>
                  </a:lnTo>
                  <a:lnTo>
                    <a:pt x="5218" y="83"/>
                  </a:lnTo>
                  <a:lnTo>
                    <a:pt x="5218" y="83"/>
                  </a:lnTo>
                  <a:lnTo>
                    <a:pt x="5217" y="83"/>
                  </a:lnTo>
                  <a:lnTo>
                    <a:pt x="5215" y="82"/>
                  </a:lnTo>
                  <a:lnTo>
                    <a:pt x="5215" y="80"/>
                  </a:lnTo>
                  <a:lnTo>
                    <a:pt x="5213" y="78"/>
                  </a:lnTo>
                  <a:lnTo>
                    <a:pt x="5213" y="75"/>
                  </a:lnTo>
                  <a:lnTo>
                    <a:pt x="5213" y="73"/>
                  </a:lnTo>
                  <a:lnTo>
                    <a:pt x="5215" y="70"/>
                  </a:lnTo>
                  <a:lnTo>
                    <a:pt x="5217" y="68"/>
                  </a:lnTo>
                  <a:lnTo>
                    <a:pt x="5218" y="68"/>
                  </a:lnTo>
                  <a:lnTo>
                    <a:pt x="5220" y="67"/>
                  </a:lnTo>
                  <a:lnTo>
                    <a:pt x="5223" y="67"/>
                  </a:lnTo>
                  <a:lnTo>
                    <a:pt x="5226" y="67"/>
                  </a:lnTo>
                  <a:lnTo>
                    <a:pt x="5228" y="68"/>
                  </a:lnTo>
                  <a:lnTo>
                    <a:pt x="5230" y="67"/>
                  </a:lnTo>
                  <a:lnTo>
                    <a:pt x="5231" y="68"/>
                  </a:lnTo>
                  <a:lnTo>
                    <a:pt x="5233" y="67"/>
                  </a:lnTo>
                  <a:lnTo>
                    <a:pt x="5233" y="67"/>
                  </a:lnTo>
                  <a:lnTo>
                    <a:pt x="5233" y="65"/>
                  </a:lnTo>
                  <a:lnTo>
                    <a:pt x="5235" y="65"/>
                  </a:lnTo>
                  <a:lnTo>
                    <a:pt x="5236" y="64"/>
                  </a:lnTo>
                  <a:lnTo>
                    <a:pt x="5238" y="62"/>
                  </a:lnTo>
                  <a:lnTo>
                    <a:pt x="5240" y="62"/>
                  </a:lnTo>
                  <a:close/>
                  <a:moveTo>
                    <a:pt x="786" y="13"/>
                  </a:moveTo>
                  <a:lnTo>
                    <a:pt x="800" y="13"/>
                  </a:lnTo>
                  <a:lnTo>
                    <a:pt x="807" y="16"/>
                  </a:lnTo>
                  <a:lnTo>
                    <a:pt x="809" y="26"/>
                  </a:lnTo>
                  <a:lnTo>
                    <a:pt x="807" y="32"/>
                  </a:lnTo>
                  <a:lnTo>
                    <a:pt x="815" y="34"/>
                  </a:lnTo>
                  <a:lnTo>
                    <a:pt x="817" y="26"/>
                  </a:lnTo>
                  <a:lnTo>
                    <a:pt x="830" y="24"/>
                  </a:lnTo>
                  <a:lnTo>
                    <a:pt x="841" y="28"/>
                  </a:lnTo>
                  <a:lnTo>
                    <a:pt x="851" y="29"/>
                  </a:lnTo>
                  <a:lnTo>
                    <a:pt x="848" y="37"/>
                  </a:lnTo>
                  <a:lnTo>
                    <a:pt x="845" y="46"/>
                  </a:lnTo>
                  <a:lnTo>
                    <a:pt x="856" y="44"/>
                  </a:lnTo>
                  <a:lnTo>
                    <a:pt x="856" y="37"/>
                  </a:lnTo>
                  <a:lnTo>
                    <a:pt x="871" y="37"/>
                  </a:lnTo>
                  <a:lnTo>
                    <a:pt x="866" y="29"/>
                  </a:lnTo>
                  <a:lnTo>
                    <a:pt x="863" y="21"/>
                  </a:lnTo>
                  <a:lnTo>
                    <a:pt x="874" y="23"/>
                  </a:lnTo>
                  <a:lnTo>
                    <a:pt x="886" y="34"/>
                  </a:lnTo>
                  <a:lnTo>
                    <a:pt x="890" y="42"/>
                  </a:lnTo>
                  <a:lnTo>
                    <a:pt x="892" y="52"/>
                  </a:lnTo>
                  <a:lnTo>
                    <a:pt x="897" y="57"/>
                  </a:lnTo>
                  <a:lnTo>
                    <a:pt x="904" y="59"/>
                  </a:lnTo>
                  <a:lnTo>
                    <a:pt x="908" y="52"/>
                  </a:lnTo>
                  <a:lnTo>
                    <a:pt x="902" y="41"/>
                  </a:lnTo>
                  <a:lnTo>
                    <a:pt x="899" y="31"/>
                  </a:lnTo>
                  <a:lnTo>
                    <a:pt x="899" y="18"/>
                  </a:lnTo>
                  <a:lnTo>
                    <a:pt x="913" y="18"/>
                  </a:lnTo>
                  <a:lnTo>
                    <a:pt x="931" y="24"/>
                  </a:lnTo>
                  <a:lnTo>
                    <a:pt x="940" y="36"/>
                  </a:lnTo>
                  <a:lnTo>
                    <a:pt x="943" y="54"/>
                  </a:lnTo>
                  <a:lnTo>
                    <a:pt x="954" y="64"/>
                  </a:lnTo>
                  <a:lnTo>
                    <a:pt x="953" y="77"/>
                  </a:lnTo>
                  <a:lnTo>
                    <a:pt x="966" y="90"/>
                  </a:lnTo>
                  <a:lnTo>
                    <a:pt x="992" y="98"/>
                  </a:lnTo>
                  <a:lnTo>
                    <a:pt x="1003" y="106"/>
                  </a:lnTo>
                  <a:lnTo>
                    <a:pt x="1000" y="113"/>
                  </a:lnTo>
                  <a:lnTo>
                    <a:pt x="987" y="116"/>
                  </a:lnTo>
                  <a:lnTo>
                    <a:pt x="979" y="116"/>
                  </a:lnTo>
                  <a:lnTo>
                    <a:pt x="990" y="126"/>
                  </a:lnTo>
                  <a:lnTo>
                    <a:pt x="984" y="136"/>
                  </a:lnTo>
                  <a:lnTo>
                    <a:pt x="971" y="137"/>
                  </a:lnTo>
                  <a:lnTo>
                    <a:pt x="956" y="136"/>
                  </a:lnTo>
                  <a:lnTo>
                    <a:pt x="935" y="126"/>
                  </a:lnTo>
                  <a:lnTo>
                    <a:pt x="925" y="127"/>
                  </a:lnTo>
                  <a:lnTo>
                    <a:pt x="918" y="121"/>
                  </a:lnTo>
                  <a:lnTo>
                    <a:pt x="912" y="126"/>
                  </a:lnTo>
                  <a:lnTo>
                    <a:pt x="897" y="134"/>
                  </a:lnTo>
                  <a:lnTo>
                    <a:pt x="882" y="137"/>
                  </a:lnTo>
                  <a:lnTo>
                    <a:pt x="869" y="145"/>
                  </a:lnTo>
                  <a:lnTo>
                    <a:pt x="850" y="145"/>
                  </a:lnTo>
                  <a:lnTo>
                    <a:pt x="828" y="145"/>
                  </a:lnTo>
                  <a:lnTo>
                    <a:pt x="817" y="139"/>
                  </a:lnTo>
                  <a:lnTo>
                    <a:pt x="809" y="124"/>
                  </a:lnTo>
                  <a:lnTo>
                    <a:pt x="792" y="124"/>
                  </a:lnTo>
                  <a:lnTo>
                    <a:pt x="773" y="124"/>
                  </a:lnTo>
                  <a:lnTo>
                    <a:pt x="761" y="108"/>
                  </a:lnTo>
                  <a:lnTo>
                    <a:pt x="779" y="100"/>
                  </a:lnTo>
                  <a:lnTo>
                    <a:pt x="805" y="100"/>
                  </a:lnTo>
                  <a:lnTo>
                    <a:pt x="832" y="101"/>
                  </a:lnTo>
                  <a:lnTo>
                    <a:pt x="833" y="100"/>
                  </a:lnTo>
                  <a:lnTo>
                    <a:pt x="833" y="100"/>
                  </a:lnTo>
                  <a:lnTo>
                    <a:pt x="835" y="96"/>
                  </a:lnTo>
                  <a:lnTo>
                    <a:pt x="835" y="95"/>
                  </a:lnTo>
                  <a:lnTo>
                    <a:pt x="835" y="93"/>
                  </a:lnTo>
                  <a:lnTo>
                    <a:pt x="833" y="93"/>
                  </a:lnTo>
                  <a:lnTo>
                    <a:pt x="832" y="91"/>
                  </a:lnTo>
                  <a:lnTo>
                    <a:pt x="828" y="91"/>
                  </a:lnTo>
                  <a:lnTo>
                    <a:pt x="827" y="90"/>
                  </a:lnTo>
                  <a:lnTo>
                    <a:pt x="823" y="88"/>
                  </a:lnTo>
                  <a:lnTo>
                    <a:pt x="822" y="88"/>
                  </a:lnTo>
                  <a:lnTo>
                    <a:pt x="820" y="88"/>
                  </a:lnTo>
                  <a:lnTo>
                    <a:pt x="804" y="88"/>
                  </a:lnTo>
                  <a:lnTo>
                    <a:pt x="786" y="88"/>
                  </a:lnTo>
                  <a:lnTo>
                    <a:pt x="768" y="88"/>
                  </a:lnTo>
                  <a:lnTo>
                    <a:pt x="751" y="82"/>
                  </a:lnTo>
                  <a:lnTo>
                    <a:pt x="756" y="75"/>
                  </a:lnTo>
                  <a:lnTo>
                    <a:pt x="771" y="72"/>
                  </a:lnTo>
                  <a:lnTo>
                    <a:pt x="786" y="68"/>
                  </a:lnTo>
                  <a:lnTo>
                    <a:pt x="776" y="62"/>
                  </a:lnTo>
                  <a:lnTo>
                    <a:pt x="761" y="64"/>
                  </a:lnTo>
                  <a:lnTo>
                    <a:pt x="750" y="67"/>
                  </a:lnTo>
                  <a:lnTo>
                    <a:pt x="743" y="60"/>
                  </a:lnTo>
                  <a:lnTo>
                    <a:pt x="733" y="60"/>
                  </a:lnTo>
                  <a:lnTo>
                    <a:pt x="732" y="54"/>
                  </a:lnTo>
                  <a:lnTo>
                    <a:pt x="746" y="47"/>
                  </a:lnTo>
                  <a:lnTo>
                    <a:pt x="743" y="36"/>
                  </a:lnTo>
                  <a:lnTo>
                    <a:pt x="755" y="28"/>
                  </a:lnTo>
                  <a:lnTo>
                    <a:pt x="768" y="26"/>
                  </a:lnTo>
                  <a:lnTo>
                    <a:pt x="776" y="21"/>
                  </a:lnTo>
                  <a:lnTo>
                    <a:pt x="786" y="13"/>
                  </a:lnTo>
                  <a:close/>
                  <a:moveTo>
                    <a:pt x="3588" y="6"/>
                  </a:moveTo>
                  <a:lnTo>
                    <a:pt x="3590" y="8"/>
                  </a:lnTo>
                  <a:lnTo>
                    <a:pt x="3591" y="8"/>
                  </a:lnTo>
                  <a:lnTo>
                    <a:pt x="3595" y="8"/>
                  </a:lnTo>
                  <a:lnTo>
                    <a:pt x="3596" y="10"/>
                  </a:lnTo>
                  <a:lnTo>
                    <a:pt x="3598" y="11"/>
                  </a:lnTo>
                  <a:lnTo>
                    <a:pt x="3599" y="13"/>
                  </a:lnTo>
                  <a:lnTo>
                    <a:pt x="3599" y="14"/>
                  </a:lnTo>
                  <a:lnTo>
                    <a:pt x="3599" y="16"/>
                  </a:lnTo>
                  <a:lnTo>
                    <a:pt x="3598" y="18"/>
                  </a:lnTo>
                  <a:lnTo>
                    <a:pt x="3598" y="18"/>
                  </a:lnTo>
                  <a:lnTo>
                    <a:pt x="3596" y="19"/>
                  </a:lnTo>
                  <a:lnTo>
                    <a:pt x="3593" y="19"/>
                  </a:lnTo>
                  <a:lnTo>
                    <a:pt x="3590" y="19"/>
                  </a:lnTo>
                  <a:lnTo>
                    <a:pt x="3586" y="19"/>
                  </a:lnTo>
                  <a:lnTo>
                    <a:pt x="3585" y="19"/>
                  </a:lnTo>
                  <a:lnTo>
                    <a:pt x="3583" y="21"/>
                  </a:lnTo>
                  <a:lnTo>
                    <a:pt x="3581" y="21"/>
                  </a:lnTo>
                  <a:lnTo>
                    <a:pt x="3580" y="21"/>
                  </a:lnTo>
                  <a:lnTo>
                    <a:pt x="3578" y="21"/>
                  </a:lnTo>
                  <a:lnTo>
                    <a:pt x="3575" y="21"/>
                  </a:lnTo>
                  <a:lnTo>
                    <a:pt x="3575" y="21"/>
                  </a:lnTo>
                  <a:lnTo>
                    <a:pt x="3573" y="19"/>
                  </a:lnTo>
                  <a:lnTo>
                    <a:pt x="3572" y="19"/>
                  </a:lnTo>
                  <a:lnTo>
                    <a:pt x="3575" y="16"/>
                  </a:lnTo>
                  <a:lnTo>
                    <a:pt x="3578" y="13"/>
                  </a:lnTo>
                  <a:lnTo>
                    <a:pt x="3580" y="11"/>
                  </a:lnTo>
                  <a:lnTo>
                    <a:pt x="3581" y="10"/>
                  </a:lnTo>
                  <a:lnTo>
                    <a:pt x="3583" y="10"/>
                  </a:lnTo>
                  <a:lnTo>
                    <a:pt x="3585" y="8"/>
                  </a:lnTo>
                  <a:lnTo>
                    <a:pt x="3588" y="6"/>
                  </a:lnTo>
                  <a:close/>
                  <a:moveTo>
                    <a:pt x="1313" y="3"/>
                  </a:moveTo>
                  <a:lnTo>
                    <a:pt x="1334" y="3"/>
                  </a:lnTo>
                  <a:lnTo>
                    <a:pt x="1364" y="5"/>
                  </a:lnTo>
                  <a:lnTo>
                    <a:pt x="1382" y="16"/>
                  </a:lnTo>
                  <a:lnTo>
                    <a:pt x="1364" y="21"/>
                  </a:lnTo>
                  <a:lnTo>
                    <a:pt x="1352" y="29"/>
                  </a:lnTo>
                  <a:lnTo>
                    <a:pt x="1321" y="28"/>
                  </a:lnTo>
                  <a:lnTo>
                    <a:pt x="1316" y="16"/>
                  </a:lnTo>
                  <a:lnTo>
                    <a:pt x="1313" y="3"/>
                  </a:lnTo>
                  <a:close/>
                  <a:moveTo>
                    <a:pt x="908" y="1"/>
                  </a:moveTo>
                  <a:lnTo>
                    <a:pt x="904" y="10"/>
                  </a:lnTo>
                  <a:lnTo>
                    <a:pt x="894" y="8"/>
                  </a:lnTo>
                  <a:lnTo>
                    <a:pt x="899" y="3"/>
                  </a:lnTo>
                  <a:lnTo>
                    <a:pt x="908" y="1"/>
                  </a:lnTo>
                  <a:close/>
                  <a:moveTo>
                    <a:pt x="1226" y="0"/>
                  </a:moveTo>
                  <a:lnTo>
                    <a:pt x="1247" y="0"/>
                  </a:lnTo>
                  <a:lnTo>
                    <a:pt x="1233" y="11"/>
                  </a:lnTo>
                  <a:lnTo>
                    <a:pt x="1221" y="24"/>
                  </a:lnTo>
                  <a:lnTo>
                    <a:pt x="1223" y="37"/>
                  </a:lnTo>
                  <a:lnTo>
                    <a:pt x="1228" y="55"/>
                  </a:lnTo>
                  <a:lnTo>
                    <a:pt x="1242" y="70"/>
                  </a:lnTo>
                  <a:lnTo>
                    <a:pt x="1252" y="68"/>
                  </a:lnTo>
                  <a:lnTo>
                    <a:pt x="1239" y="52"/>
                  </a:lnTo>
                  <a:lnTo>
                    <a:pt x="1246" y="44"/>
                  </a:lnTo>
                  <a:lnTo>
                    <a:pt x="1237" y="29"/>
                  </a:lnTo>
                  <a:lnTo>
                    <a:pt x="1239" y="18"/>
                  </a:lnTo>
                  <a:lnTo>
                    <a:pt x="1249" y="11"/>
                  </a:lnTo>
                  <a:lnTo>
                    <a:pt x="1264" y="10"/>
                  </a:lnTo>
                  <a:lnTo>
                    <a:pt x="1275" y="1"/>
                  </a:lnTo>
                  <a:lnTo>
                    <a:pt x="1296" y="1"/>
                  </a:lnTo>
                  <a:lnTo>
                    <a:pt x="1301" y="13"/>
                  </a:lnTo>
                  <a:lnTo>
                    <a:pt x="1314" y="28"/>
                  </a:lnTo>
                  <a:lnTo>
                    <a:pt x="1306" y="37"/>
                  </a:lnTo>
                  <a:lnTo>
                    <a:pt x="1308" y="49"/>
                  </a:lnTo>
                  <a:lnTo>
                    <a:pt x="1319" y="47"/>
                  </a:lnTo>
                  <a:lnTo>
                    <a:pt x="1323" y="39"/>
                  </a:lnTo>
                  <a:lnTo>
                    <a:pt x="1336" y="42"/>
                  </a:lnTo>
                  <a:lnTo>
                    <a:pt x="1347" y="41"/>
                  </a:lnTo>
                  <a:lnTo>
                    <a:pt x="1350" y="32"/>
                  </a:lnTo>
                  <a:lnTo>
                    <a:pt x="1375" y="32"/>
                  </a:lnTo>
                  <a:lnTo>
                    <a:pt x="1395" y="39"/>
                  </a:lnTo>
                  <a:lnTo>
                    <a:pt x="1395" y="47"/>
                  </a:lnTo>
                  <a:lnTo>
                    <a:pt x="1406" y="49"/>
                  </a:lnTo>
                  <a:lnTo>
                    <a:pt x="1408" y="55"/>
                  </a:lnTo>
                  <a:lnTo>
                    <a:pt x="1421" y="68"/>
                  </a:lnTo>
                  <a:lnTo>
                    <a:pt x="1440" y="64"/>
                  </a:lnTo>
                  <a:lnTo>
                    <a:pt x="1455" y="68"/>
                  </a:lnTo>
                  <a:lnTo>
                    <a:pt x="1444" y="75"/>
                  </a:lnTo>
                  <a:lnTo>
                    <a:pt x="1449" y="77"/>
                  </a:lnTo>
                  <a:lnTo>
                    <a:pt x="1462" y="78"/>
                  </a:lnTo>
                  <a:lnTo>
                    <a:pt x="1465" y="85"/>
                  </a:lnTo>
                  <a:lnTo>
                    <a:pt x="1481" y="85"/>
                  </a:lnTo>
                  <a:lnTo>
                    <a:pt x="1496" y="90"/>
                  </a:lnTo>
                  <a:lnTo>
                    <a:pt x="1491" y="100"/>
                  </a:lnTo>
                  <a:lnTo>
                    <a:pt x="1504" y="103"/>
                  </a:lnTo>
                  <a:lnTo>
                    <a:pt x="1516" y="113"/>
                  </a:lnTo>
                  <a:lnTo>
                    <a:pt x="1506" y="114"/>
                  </a:lnTo>
                  <a:lnTo>
                    <a:pt x="1504" y="119"/>
                  </a:lnTo>
                  <a:lnTo>
                    <a:pt x="1522" y="124"/>
                  </a:lnTo>
                  <a:lnTo>
                    <a:pt x="1516" y="131"/>
                  </a:lnTo>
                  <a:lnTo>
                    <a:pt x="1503" y="131"/>
                  </a:lnTo>
                  <a:lnTo>
                    <a:pt x="1503" y="144"/>
                  </a:lnTo>
                  <a:lnTo>
                    <a:pt x="1509" y="145"/>
                  </a:lnTo>
                  <a:lnTo>
                    <a:pt x="1529" y="145"/>
                  </a:lnTo>
                  <a:lnTo>
                    <a:pt x="1532" y="152"/>
                  </a:lnTo>
                  <a:lnTo>
                    <a:pt x="1535" y="162"/>
                  </a:lnTo>
                  <a:lnTo>
                    <a:pt x="1547" y="162"/>
                  </a:lnTo>
                  <a:lnTo>
                    <a:pt x="1562" y="168"/>
                  </a:lnTo>
                  <a:lnTo>
                    <a:pt x="1570" y="168"/>
                  </a:lnTo>
                  <a:lnTo>
                    <a:pt x="1584" y="180"/>
                  </a:lnTo>
                  <a:lnTo>
                    <a:pt x="1584" y="186"/>
                  </a:lnTo>
                  <a:lnTo>
                    <a:pt x="1606" y="186"/>
                  </a:lnTo>
                  <a:lnTo>
                    <a:pt x="1606" y="198"/>
                  </a:lnTo>
                  <a:lnTo>
                    <a:pt x="1602" y="206"/>
                  </a:lnTo>
                  <a:lnTo>
                    <a:pt x="1591" y="206"/>
                  </a:lnTo>
                  <a:lnTo>
                    <a:pt x="1588" y="212"/>
                  </a:lnTo>
                  <a:lnTo>
                    <a:pt x="1571" y="219"/>
                  </a:lnTo>
                  <a:lnTo>
                    <a:pt x="1568" y="235"/>
                  </a:lnTo>
                  <a:lnTo>
                    <a:pt x="1555" y="234"/>
                  </a:lnTo>
                  <a:lnTo>
                    <a:pt x="1544" y="219"/>
                  </a:lnTo>
                  <a:lnTo>
                    <a:pt x="1512" y="194"/>
                  </a:lnTo>
                  <a:lnTo>
                    <a:pt x="1504" y="201"/>
                  </a:lnTo>
                  <a:lnTo>
                    <a:pt x="1496" y="209"/>
                  </a:lnTo>
                  <a:lnTo>
                    <a:pt x="1521" y="234"/>
                  </a:lnTo>
                  <a:lnTo>
                    <a:pt x="1540" y="240"/>
                  </a:lnTo>
                  <a:lnTo>
                    <a:pt x="1544" y="260"/>
                  </a:lnTo>
                  <a:lnTo>
                    <a:pt x="1557" y="268"/>
                  </a:lnTo>
                  <a:lnTo>
                    <a:pt x="1548" y="281"/>
                  </a:lnTo>
                  <a:lnTo>
                    <a:pt x="1548" y="294"/>
                  </a:lnTo>
                  <a:lnTo>
                    <a:pt x="1534" y="286"/>
                  </a:lnTo>
                  <a:lnTo>
                    <a:pt x="1504" y="271"/>
                  </a:lnTo>
                  <a:lnTo>
                    <a:pt x="1486" y="263"/>
                  </a:lnTo>
                  <a:lnTo>
                    <a:pt x="1493" y="271"/>
                  </a:lnTo>
                  <a:lnTo>
                    <a:pt x="1503" y="281"/>
                  </a:lnTo>
                  <a:lnTo>
                    <a:pt x="1529" y="301"/>
                  </a:lnTo>
                  <a:lnTo>
                    <a:pt x="1527" y="311"/>
                  </a:lnTo>
                  <a:lnTo>
                    <a:pt x="1512" y="302"/>
                  </a:lnTo>
                  <a:lnTo>
                    <a:pt x="1488" y="302"/>
                  </a:lnTo>
                  <a:lnTo>
                    <a:pt x="1472" y="286"/>
                  </a:lnTo>
                  <a:lnTo>
                    <a:pt x="1455" y="286"/>
                  </a:lnTo>
                  <a:lnTo>
                    <a:pt x="1444" y="275"/>
                  </a:lnTo>
                  <a:lnTo>
                    <a:pt x="1440" y="265"/>
                  </a:lnTo>
                  <a:lnTo>
                    <a:pt x="1422" y="248"/>
                  </a:lnTo>
                  <a:lnTo>
                    <a:pt x="1403" y="242"/>
                  </a:lnTo>
                  <a:lnTo>
                    <a:pt x="1393" y="240"/>
                  </a:lnTo>
                  <a:lnTo>
                    <a:pt x="1386" y="244"/>
                  </a:lnTo>
                  <a:lnTo>
                    <a:pt x="1382" y="250"/>
                  </a:lnTo>
                  <a:lnTo>
                    <a:pt x="1367" y="252"/>
                  </a:lnTo>
                  <a:lnTo>
                    <a:pt x="1347" y="248"/>
                  </a:lnTo>
                  <a:lnTo>
                    <a:pt x="1347" y="235"/>
                  </a:lnTo>
                  <a:lnTo>
                    <a:pt x="1364" y="224"/>
                  </a:lnTo>
                  <a:lnTo>
                    <a:pt x="1377" y="224"/>
                  </a:lnTo>
                  <a:lnTo>
                    <a:pt x="1390" y="227"/>
                  </a:lnTo>
                  <a:lnTo>
                    <a:pt x="1413" y="224"/>
                  </a:lnTo>
                  <a:lnTo>
                    <a:pt x="1406" y="209"/>
                  </a:lnTo>
                  <a:lnTo>
                    <a:pt x="1419" y="194"/>
                  </a:lnTo>
                  <a:lnTo>
                    <a:pt x="1436" y="180"/>
                  </a:lnTo>
                  <a:lnTo>
                    <a:pt x="1432" y="167"/>
                  </a:lnTo>
                  <a:lnTo>
                    <a:pt x="1421" y="154"/>
                  </a:lnTo>
                  <a:lnTo>
                    <a:pt x="1408" y="149"/>
                  </a:lnTo>
                  <a:lnTo>
                    <a:pt x="1401" y="137"/>
                  </a:lnTo>
                  <a:lnTo>
                    <a:pt x="1390" y="132"/>
                  </a:lnTo>
                  <a:lnTo>
                    <a:pt x="1383" y="124"/>
                  </a:lnTo>
                  <a:lnTo>
                    <a:pt x="1373" y="121"/>
                  </a:lnTo>
                  <a:lnTo>
                    <a:pt x="1367" y="108"/>
                  </a:lnTo>
                  <a:lnTo>
                    <a:pt x="1352" y="108"/>
                  </a:lnTo>
                  <a:lnTo>
                    <a:pt x="1339" y="93"/>
                  </a:lnTo>
                  <a:lnTo>
                    <a:pt x="1329" y="96"/>
                  </a:lnTo>
                  <a:lnTo>
                    <a:pt x="1342" y="108"/>
                  </a:lnTo>
                  <a:lnTo>
                    <a:pt x="1327" y="111"/>
                  </a:lnTo>
                  <a:lnTo>
                    <a:pt x="1311" y="111"/>
                  </a:lnTo>
                  <a:lnTo>
                    <a:pt x="1300" y="104"/>
                  </a:lnTo>
                  <a:lnTo>
                    <a:pt x="1283" y="103"/>
                  </a:lnTo>
                  <a:lnTo>
                    <a:pt x="1282" y="109"/>
                  </a:lnTo>
                  <a:lnTo>
                    <a:pt x="1260" y="109"/>
                  </a:lnTo>
                  <a:lnTo>
                    <a:pt x="1280" y="119"/>
                  </a:lnTo>
                  <a:lnTo>
                    <a:pt x="1293" y="126"/>
                  </a:lnTo>
                  <a:lnTo>
                    <a:pt x="1303" y="137"/>
                  </a:lnTo>
                  <a:lnTo>
                    <a:pt x="1300" y="149"/>
                  </a:lnTo>
                  <a:lnTo>
                    <a:pt x="1287" y="150"/>
                  </a:lnTo>
                  <a:lnTo>
                    <a:pt x="1293" y="167"/>
                  </a:lnTo>
                  <a:lnTo>
                    <a:pt x="1301" y="176"/>
                  </a:lnTo>
                  <a:lnTo>
                    <a:pt x="1296" y="185"/>
                  </a:lnTo>
                  <a:lnTo>
                    <a:pt x="1282" y="194"/>
                  </a:lnTo>
                  <a:lnTo>
                    <a:pt x="1277" y="206"/>
                  </a:lnTo>
                  <a:lnTo>
                    <a:pt x="1262" y="206"/>
                  </a:lnTo>
                  <a:lnTo>
                    <a:pt x="1264" y="212"/>
                  </a:lnTo>
                  <a:lnTo>
                    <a:pt x="1259" y="219"/>
                  </a:lnTo>
                  <a:lnTo>
                    <a:pt x="1246" y="216"/>
                  </a:lnTo>
                  <a:lnTo>
                    <a:pt x="1246" y="226"/>
                  </a:lnTo>
                  <a:lnTo>
                    <a:pt x="1259" y="229"/>
                  </a:lnTo>
                  <a:lnTo>
                    <a:pt x="1273" y="240"/>
                  </a:lnTo>
                  <a:lnTo>
                    <a:pt x="1291" y="242"/>
                  </a:lnTo>
                  <a:lnTo>
                    <a:pt x="1298" y="257"/>
                  </a:lnTo>
                  <a:lnTo>
                    <a:pt x="1313" y="260"/>
                  </a:lnTo>
                  <a:lnTo>
                    <a:pt x="1311" y="271"/>
                  </a:lnTo>
                  <a:lnTo>
                    <a:pt x="1296" y="271"/>
                  </a:lnTo>
                  <a:lnTo>
                    <a:pt x="1287" y="266"/>
                  </a:lnTo>
                  <a:lnTo>
                    <a:pt x="1277" y="265"/>
                  </a:lnTo>
                  <a:lnTo>
                    <a:pt x="1257" y="265"/>
                  </a:lnTo>
                  <a:lnTo>
                    <a:pt x="1252" y="275"/>
                  </a:lnTo>
                  <a:lnTo>
                    <a:pt x="1249" y="276"/>
                  </a:lnTo>
                  <a:lnTo>
                    <a:pt x="1244" y="278"/>
                  </a:lnTo>
                  <a:lnTo>
                    <a:pt x="1241" y="278"/>
                  </a:lnTo>
                  <a:lnTo>
                    <a:pt x="1236" y="278"/>
                  </a:lnTo>
                  <a:lnTo>
                    <a:pt x="1233" y="276"/>
                  </a:lnTo>
                  <a:lnTo>
                    <a:pt x="1233" y="276"/>
                  </a:lnTo>
                  <a:lnTo>
                    <a:pt x="1233" y="268"/>
                  </a:lnTo>
                  <a:lnTo>
                    <a:pt x="1218" y="268"/>
                  </a:lnTo>
                  <a:lnTo>
                    <a:pt x="1213" y="258"/>
                  </a:lnTo>
                  <a:lnTo>
                    <a:pt x="1228" y="253"/>
                  </a:lnTo>
                  <a:lnTo>
                    <a:pt x="1228" y="232"/>
                  </a:lnTo>
                  <a:lnTo>
                    <a:pt x="1234" y="214"/>
                  </a:lnTo>
                  <a:lnTo>
                    <a:pt x="1241" y="206"/>
                  </a:lnTo>
                  <a:lnTo>
                    <a:pt x="1233" y="196"/>
                  </a:lnTo>
                  <a:lnTo>
                    <a:pt x="1218" y="196"/>
                  </a:lnTo>
                  <a:lnTo>
                    <a:pt x="1228" y="206"/>
                  </a:lnTo>
                  <a:lnTo>
                    <a:pt x="1218" y="217"/>
                  </a:lnTo>
                  <a:lnTo>
                    <a:pt x="1205" y="222"/>
                  </a:lnTo>
                  <a:lnTo>
                    <a:pt x="1190" y="217"/>
                  </a:lnTo>
                  <a:lnTo>
                    <a:pt x="1169" y="212"/>
                  </a:lnTo>
                  <a:lnTo>
                    <a:pt x="1156" y="211"/>
                  </a:lnTo>
                  <a:lnTo>
                    <a:pt x="1175" y="219"/>
                  </a:lnTo>
                  <a:lnTo>
                    <a:pt x="1182" y="227"/>
                  </a:lnTo>
                  <a:lnTo>
                    <a:pt x="1198" y="229"/>
                  </a:lnTo>
                  <a:lnTo>
                    <a:pt x="1213" y="230"/>
                  </a:lnTo>
                  <a:lnTo>
                    <a:pt x="1208" y="242"/>
                  </a:lnTo>
                  <a:lnTo>
                    <a:pt x="1201" y="247"/>
                  </a:lnTo>
                  <a:lnTo>
                    <a:pt x="1200" y="255"/>
                  </a:lnTo>
                  <a:lnTo>
                    <a:pt x="1190" y="258"/>
                  </a:lnTo>
                  <a:lnTo>
                    <a:pt x="1170" y="252"/>
                  </a:lnTo>
                  <a:lnTo>
                    <a:pt x="1169" y="263"/>
                  </a:lnTo>
                  <a:lnTo>
                    <a:pt x="1157" y="266"/>
                  </a:lnTo>
                  <a:lnTo>
                    <a:pt x="1136" y="260"/>
                  </a:lnTo>
                  <a:lnTo>
                    <a:pt x="1107" y="257"/>
                  </a:lnTo>
                  <a:lnTo>
                    <a:pt x="1131" y="265"/>
                  </a:lnTo>
                  <a:lnTo>
                    <a:pt x="1152" y="270"/>
                  </a:lnTo>
                  <a:lnTo>
                    <a:pt x="1157" y="280"/>
                  </a:lnTo>
                  <a:lnTo>
                    <a:pt x="1144" y="291"/>
                  </a:lnTo>
                  <a:lnTo>
                    <a:pt x="1128" y="298"/>
                  </a:lnTo>
                  <a:lnTo>
                    <a:pt x="1115" y="317"/>
                  </a:lnTo>
                  <a:lnTo>
                    <a:pt x="1100" y="339"/>
                  </a:lnTo>
                  <a:lnTo>
                    <a:pt x="1097" y="368"/>
                  </a:lnTo>
                  <a:lnTo>
                    <a:pt x="1107" y="378"/>
                  </a:lnTo>
                  <a:lnTo>
                    <a:pt x="1120" y="384"/>
                  </a:lnTo>
                  <a:lnTo>
                    <a:pt x="1131" y="407"/>
                  </a:lnTo>
                  <a:lnTo>
                    <a:pt x="1138" y="417"/>
                  </a:lnTo>
                  <a:lnTo>
                    <a:pt x="1164" y="412"/>
                  </a:lnTo>
                  <a:lnTo>
                    <a:pt x="1183" y="422"/>
                  </a:lnTo>
                  <a:lnTo>
                    <a:pt x="1203" y="433"/>
                  </a:lnTo>
                  <a:lnTo>
                    <a:pt x="1213" y="442"/>
                  </a:lnTo>
                  <a:lnTo>
                    <a:pt x="1236" y="448"/>
                  </a:lnTo>
                  <a:lnTo>
                    <a:pt x="1244" y="453"/>
                  </a:lnTo>
                  <a:lnTo>
                    <a:pt x="1262" y="453"/>
                  </a:lnTo>
                  <a:lnTo>
                    <a:pt x="1287" y="456"/>
                  </a:lnTo>
                  <a:lnTo>
                    <a:pt x="1285" y="473"/>
                  </a:lnTo>
                  <a:lnTo>
                    <a:pt x="1288" y="492"/>
                  </a:lnTo>
                  <a:lnTo>
                    <a:pt x="1288" y="505"/>
                  </a:lnTo>
                  <a:lnTo>
                    <a:pt x="1301" y="520"/>
                  </a:lnTo>
                  <a:lnTo>
                    <a:pt x="1313" y="538"/>
                  </a:lnTo>
                  <a:lnTo>
                    <a:pt x="1332" y="537"/>
                  </a:lnTo>
                  <a:lnTo>
                    <a:pt x="1341" y="523"/>
                  </a:lnTo>
                  <a:lnTo>
                    <a:pt x="1344" y="514"/>
                  </a:lnTo>
                  <a:lnTo>
                    <a:pt x="1339" y="501"/>
                  </a:lnTo>
                  <a:lnTo>
                    <a:pt x="1339" y="479"/>
                  </a:lnTo>
                  <a:lnTo>
                    <a:pt x="1327" y="461"/>
                  </a:lnTo>
                  <a:lnTo>
                    <a:pt x="1347" y="460"/>
                  </a:lnTo>
                  <a:lnTo>
                    <a:pt x="1360" y="448"/>
                  </a:lnTo>
                  <a:lnTo>
                    <a:pt x="1372" y="433"/>
                  </a:lnTo>
                  <a:lnTo>
                    <a:pt x="1372" y="414"/>
                  </a:lnTo>
                  <a:lnTo>
                    <a:pt x="1367" y="396"/>
                  </a:lnTo>
                  <a:lnTo>
                    <a:pt x="1354" y="386"/>
                  </a:lnTo>
                  <a:lnTo>
                    <a:pt x="1344" y="379"/>
                  </a:lnTo>
                  <a:lnTo>
                    <a:pt x="1350" y="371"/>
                  </a:lnTo>
                  <a:lnTo>
                    <a:pt x="1350" y="357"/>
                  </a:lnTo>
                  <a:lnTo>
                    <a:pt x="1360" y="357"/>
                  </a:lnTo>
                  <a:lnTo>
                    <a:pt x="1354" y="342"/>
                  </a:lnTo>
                  <a:lnTo>
                    <a:pt x="1352" y="330"/>
                  </a:lnTo>
                  <a:lnTo>
                    <a:pt x="1355" y="314"/>
                  </a:lnTo>
                  <a:lnTo>
                    <a:pt x="1347" y="302"/>
                  </a:lnTo>
                  <a:lnTo>
                    <a:pt x="1355" y="293"/>
                  </a:lnTo>
                  <a:lnTo>
                    <a:pt x="1377" y="293"/>
                  </a:lnTo>
                  <a:lnTo>
                    <a:pt x="1385" y="298"/>
                  </a:lnTo>
                  <a:lnTo>
                    <a:pt x="1403" y="299"/>
                  </a:lnTo>
                  <a:lnTo>
                    <a:pt x="1411" y="293"/>
                  </a:lnTo>
                  <a:lnTo>
                    <a:pt x="1434" y="306"/>
                  </a:lnTo>
                  <a:lnTo>
                    <a:pt x="1445" y="319"/>
                  </a:lnTo>
                  <a:lnTo>
                    <a:pt x="1460" y="327"/>
                  </a:lnTo>
                  <a:lnTo>
                    <a:pt x="1476" y="329"/>
                  </a:lnTo>
                  <a:lnTo>
                    <a:pt x="1478" y="340"/>
                  </a:lnTo>
                  <a:lnTo>
                    <a:pt x="1478" y="361"/>
                  </a:lnTo>
                  <a:lnTo>
                    <a:pt x="1473" y="378"/>
                  </a:lnTo>
                  <a:lnTo>
                    <a:pt x="1488" y="375"/>
                  </a:lnTo>
                  <a:lnTo>
                    <a:pt x="1498" y="383"/>
                  </a:lnTo>
                  <a:lnTo>
                    <a:pt x="1501" y="393"/>
                  </a:lnTo>
                  <a:lnTo>
                    <a:pt x="1514" y="393"/>
                  </a:lnTo>
                  <a:lnTo>
                    <a:pt x="1524" y="383"/>
                  </a:lnTo>
                  <a:lnTo>
                    <a:pt x="1539" y="376"/>
                  </a:lnTo>
                  <a:lnTo>
                    <a:pt x="1539" y="361"/>
                  </a:lnTo>
                  <a:lnTo>
                    <a:pt x="1553" y="345"/>
                  </a:lnTo>
                  <a:lnTo>
                    <a:pt x="1560" y="358"/>
                  </a:lnTo>
                  <a:lnTo>
                    <a:pt x="1578" y="388"/>
                  </a:lnTo>
                  <a:lnTo>
                    <a:pt x="1591" y="404"/>
                  </a:lnTo>
                  <a:lnTo>
                    <a:pt x="1602" y="419"/>
                  </a:lnTo>
                  <a:lnTo>
                    <a:pt x="1601" y="425"/>
                  </a:lnTo>
                  <a:lnTo>
                    <a:pt x="1593" y="427"/>
                  </a:lnTo>
                  <a:lnTo>
                    <a:pt x="1598" y="435"/>
                  </a:lnTo>
                  <a:lnTo>
                    <a:pt x="1609" y="445"/>
                  </a:lnTo>
                  <a:lnTo>
                    <a:pt x="1620" y="453"/>
                  </a:lnTo>
                  <a:lnTo>
                    <a:pt x="1637" y="458"/>
                  </a:lnTo>
                  <a:lnTo>
                    <a:pt x="1648" y="465"/>
                  </a:lnTo>
                  <a:lnTo>
                    <a:pt x="1661" y="466"/>
                  </a:lnTo>
                  <a:lnTo>
                    <a:pt x="1653" y="473"/>
                  </a:lnTo>
                  <a:lnTo>
                    <a:pt x="1634" y="478"/>
                  </a:lnTo>
                  <a:lnTo>
                    <a:pt x="1617" y="484"/>
                  </a:lnTo>
                  <a:lnTo>
                    <a:pt x="1614" y="494"/>
                  </a:lnTo>
                  <a:lnTo>
                    <a:pt x="1622" y="496"/>
                  </a:lnTo>
                  <a:lnTo>
                    <a:pt x="1630" y="491"/>
                  </a:lnTo>
                  <a:lnTo>
                    <a:pt x="1645" y="483"/>
                  </a:lnTo>
                  <a:lnTo>
                    <a:pt x="1663" y="483"/>
                  </a:lnTo>
                  <a:lnTo>
                    <a:pt x="1666" y="491"/>
                  </a:lnTo>
                  <a:lnTo>
                    <a:pt x="1683" y="492"/>
                  </a:lnTo>
                  <a:lnTo>
                    <a:pt x="1683" y="505"/>
                  </a:lnTo>
                  <a:lnTo>
                    <a:pt x="1678" y="512"/>
                  </a:lnTo>
                  <a:lnTo>
                    <a:pt x="1684" y="519"/>
                  </a:lnTo>
                  <a:lnTo>
                    <a:pt x="1678" y="525"/>
                  </a:lnTo>
                  <a:lnTo>
                    <a:pt x="1666" y="530"/>
                  </a:lnTo>
                  <a:lnTo>
                    <a:pt x="1643" y="532"/>
                  </a:lnTo>
                  <a:lnTo>
                    <a:pt x="1630" y="546"/>
                  </a:lnTo>
                  <a:lnTo>
                    <a:pt x="1617" y="556"/>
                  </a:lnTo>
                  <a:lnTo>
                    <a:pt x="1602" y="556"/>
                  </a:lnTo>
                  <a:lnTo>
                    <a:pt x="1584" y="555"/>
                  </a:lnTo>
                  <a:lnTo>
                    <a:pt x="1548" y="555"/>
                  </a:lnTo>
                  <a:lnTo>
                    <a:pt x="1529" y="555"/>
                  </a:lnTo>
                  <a:lnTo>
                    <a:pt x="1517" y="559"/>
                  </a:lnTo>
                  <a:lnTo>
                    <a:pt x="1511" y="573"/>
                  </a:lnTo>
                  <a:lnTo>
                    <a:pt x="1496" y="573"/>
                  </a:lnTo>
                  <a:lnTo>
                    <a:pt x="1483" y="582"/>
                  </a:lnTo>
                  <a:lnTo>
                    <a:pt x="1478" y="594"/>
                  </a:lnTo>
                  <a:lnTo>
                    <a:pt x="1455" y="594"/>
                  </a:lnTo>
                  <a:lnTo>
                    <a:pt x="1473" y="599"/>
                  </a:lnTo>
                  <a:lnTo>
                    <a:pt x="1465" y="605"/>
                  </a:lnTo>
                  <a:lnTo>
                    <a:pt x="1455" y="617"/>
                  </a:lnTo>
                  <a:lnTo>
                    <a:pt x="1447" y="630"/>
                  </a:lnTo>
                  <a:lnTo>
                    <a:pt x="1465" y="617"/>
                  </a:lnTo>
                  <a:lnTo>
                    <a:pt x="1488" y="594"/>
                  </a:lnTo>
                  <a:lnTo>
                    <a:pt x="1512" y="581"/>
                  </a:lnTo>
                  <a:lnTo>
                    <a:pt x="1534" y="574"/>
                  </a:lnTo>
                  <a:lnTo>
                    <a:pt x="1553" y="576"/>
                  </a:lnTo>
                  <a:lnTo>
                    <a:pt x="1553" y="594"/>
                  </a:lnTo>
                  <a:lnTo>
                    <a:pt x="1540" y="604"/>
                  </a:lnTo>
                  <a:lnTo>
                    <a:pt x="1548" y="623"/>
                  </a:lnTo>
                  <a:lnTo>
                    <a:pt x="1563" y="635"/>
                  </a:lnTo>
                  <a:lnTo>
                    <a:pt x="1578" y="643"/>
                  </a:lnTo>
                  <a:lnTo>
                    <a:pt x="1594" y="641"/>
                  </a:lnTo>
                  <a:lnTo>
                    <a:pt x="1604" y="625"/>
                  </a:lnTo>
                  <a:lnTo>
                    <a:pt x="1620" y="622"/>
                  </a:lnTo>
                  <a:lnTo>
                    <a:pt x="1619" y="633"/>
                  </a:lnTo>
                  <a:lnTo>
                    <a:pt x="1607" y="641"/>
                  </a:lnTo>
                  <a:lnTo>
                    <a:pt x="1596" y="656"/>
                  </a:lnTo>
                  <a:lnTo>
                    <a:pt x="1583" y="658"/>
                  </a:lnTo>
                  <a:lnTo>
                    <a:pt x="1568" y="666"/>
                  </a:lnTo>
                  <a:lnTo>
                    <a:pt x="1555" y="669"/>
                  </a:lnTo>
                  <a:lnTo>
                    <a:pt x="1547" y="674"/>
                  </a:lnTo>
                  <a:lnTo>
                    <a:pt x="1539" y="682"/>
                  </a:lnTo>
                  <a:lnTo>
                    <a:pt x="1529" y="677"/>
                  </a:lnTo>
                  <a:lnTo>
                    <a:pt x="1529" y="677"/>
                  </a:lnTo>
                  <a:lnTo>
                    <a:pt x="1529" y="676"/>
                  </a:lnTo>
                  <a:lnTo>
                    <a:pt x="1529" y="672"/>
                  </a:lnTo>
                  <a:lnTo>
                    <a:pt x="1527" y="669"/>
                  </a:lnTo>
                  <a:lnTo>
                    <a:pt x="1529" y="666"/>
                  </a:lnTo>
                  <a:lnTo>
                    <a:pt x="1529" y="664"/>
                  </a:lnTo>
                  <a:lnTo>
                    <a:pt x="1532" y="664"/>
                  </a:lnTo>
                  <a:lnTo>
                    <a:pt x="1534" y="663"/>
                  </a:lnTo>
                  <a:lnTo>
                    <a:pt x="1535" y="661"/>
                  </a:lnTo>
                  <a:lnTo>
                    <a:pt x="1539" y="659"/>
                  </a:lnTo>
                  <a:lnTo>
                    <a:pt x="1540" y="658"/>
                  </a:lnTo>
                  <a:lnTo>
                    <a:pt x="1540" y="656"/>
                  </a:lnTo>
                  <a:lnTo>
                    <a:pt x="1562" y="656"/>
                  </a:lnTo>
                  <a:lnTo>
                    <a:pt x="1562" y="656"/>
                  </a:lnTo>
                  <a:lnTo>
                    <a:pt x="1563" y="656"/>
                  </a:lnTo>
                  <a:lnTo>
                    <a:pt x="1565" y="654"/>
                  </a:lnTo>
                  <a:lnTo>
                    <a:pt x="1566" y="653"/>
                  </a:lnTo>
                  <a:lnTo>
                    <a:pt x="1566" y="651"/>
                  </a:lnTo>
                  <a:lnTo>
                    <a:pt x="1565" y="651"/>
                  </a:lnTo>
                  <a:lnTo>
                    <a:pt x="1563" y="649"/>
                  </a:lnTo>
                  <a:lnTo>
                    <a:pt x="1560" y="649"/>
                  </a:lnTo>
                  <a:lnTo>
                    <a:pt x="1557" y="648"/>
                  </a:lnTo>
                  <a:lnTo>
                    <a:pt x="1553" y="648"/>
                  </a:lnTo>
                  <a:lnTo>
                    <a:pt x="1548" y="648"/>
                  </a:lnTo>
                  <a:lnTo>
                    <a:pt x="1547" y="646"/>
                  </a:lnTo>
                  <a:lnTo>
                    <a:pt x="1545" y="646"/>
                  </a:lnTo>
                  <a:lnTo>
                    <a:pt x="1527" y="648"/>
                  </a:lnTo>
                  <a:lnTo>
                    <a:pt x="1519" y="659"/>
                  </a:lnTo>
                  <a:lnTo>
                    <a:pt x="1503" y="669"/>
                  </a:lnTo>
                  <a:lnTo>
                    <a:pt x="1486" y="667"/>
                  </a:lnTo>
                  <a:lnTo>
                    <a:pt x="1483" y="676"/>
                  </a:lnTo>
                  <a:lnTo>
                    <a:pt x="1470" y="676"/>
                  </a:lnTo>
                  <a:lnTo>
                    <a:pt x="1460" y="692"/>
                  </a:lnTo>
                  <a:lnTo>
                    <a:pt x="1460" y="712"/>
                  </a:lnTo>
                  <a:lnTo>
                    <a:pt x="1463" y="720"/>
                  </a:lnTo>
                  <a:lnTo>
                    <a:pt x="1449" y="721"/>
                  </a:lnTo>
                  <a:lnTo>
                    <a:pt x="1436" y="730"/>
                  </a:lnTo>
                  <a:lnTo>
                    <a:pt x="1414" y="730"/>
                  </a:lnTo>
                  <a:lnTo>
                    <a:pt x="1406" y="754"/>
                  </a:lnTo>
                  <a:lnTo>
                    <a:pt x="1400" y="761"/>
                  </a:lnTo>
                  <a:lnTo>
                    <a:pt x="1393" y="772"/>
                  </a:lnTo>
                  <a:lnTo>
                    <a:pt x="1388" y="784"/>
                  </a:lnTo>
                  <a:lnTo>
                    <a:pt x="1378" y="772"/>
                  </a:lnTo>
                  <a:lnTo>
                    <a:pt x="1367" y="777"/>
                  </a:lnTo>
                  <a:lnTo>
                    <a:pt x="1373" y="785"/>
                  </a:lnTo>
                  <a:lnTo>
                    <a:pt x="1370" y="795"/>
                  </a:lnTo>
                  <a:lnTo>
                    <a:pt x="1378" y="803"/>
                  </a:lnTo>
                  <a:lnTo>
                    <a:pt x="1386" y="820"/>
                  </a:lnTo>
                  <a:lnTo>
                    <a:pt x="1377" y="826"/>
                  </a:lnTo>
                  <a:lnTo>
                    <a:pt x="1373" y="838"/>
                  </a:lnTo>
                  <a:lnTo>
                    <a:pt x="1360" y="843"/>
                  </a:lnTo>
                  <a:lnTo>
                    <a:pt x="1344" y="852"/>
                  </a:lnTo>
                  <a:lnTo>
                    <a:pt x="1329" y="866"/>
                  </a:lnTo>
                  <a:lnTo>
                    <a:pt x="1316" y="872"/>
                  </a:lnTo>
                  <a:lnTo>
                    <a:pt x="1306" y="888"/>
                  </a:lnTo>
                  <a:lnTo>
                    <a:pt x="1306" y="890"/>
                  </a:lnTo>
                  <a:lnTo>
                    <a:pt x="1305" y="892"/>
                  </a:lnTo>
                  <a:lnTo>
                    <a:pt x="1305" y="897"/>
                  </a:lnTo>
                  <a:lnTo>
                    <a:pt x="1303" y="900"/>
                  </a:lnTo>
                  <a:lnTo>
                    <a:pt x="1301" y="903"/>
                  </a:lnTo>
                  <a:lnTo>
                    <a:pt x="1301" y="905"/>
                  </a:lnTo>
                  <a:lnTo>
                    <a:pt x="1301" y="929"/>
                  </a:lnTo>
                  <a:lnTo>
                    <a:pt x="1311" y="947"/>
                  </a:lnTo>
                  <a:lnTo>
                    <a:pt x="1316" y="967"/>
                  </a:lnTo>
                  <a:lnTo>
                    <a:pt x="1321" y="980"/>
                  </a:lnTo>
                  <a:lnTo>
                    <a:pt x="1318" y="992"/>
                  </a:lnTo>
                  <a:lnTo>
                    <a:pt x="1313" y="1000"/>
                  </a:lnTo>
                  <a:lnTo>
                    <a:pt x="1305" y="996"/>
                  </a:lnTo>
                  <a:lnTo>
                    <a:pt x="1303" y="987"/>
                  </a:lnTo>
                  <a:lnTo>
                    <a:pt x="1295" y="982"/>
                  </a:lnTo>
                  <a:lnTo>
                    <a:pt x="1291" y="972"/>
                  </a:lnTo>
                  <a:lnTo>
                    <a:pt x="1283" y="965"/>
                  </a:lnTo>
                  <a:lnTo>
                    <a:pt x="1282" y="957"/>
                  </a:lnTo>
                  <a:lnTo>
                    <a:pt x="1277" y="949"/>
                  </a:lnTo>
                  <a:lnTo>
                    <a:pt x="1277" y="936"/>
                  </a:lnTo>
                  <a:lnTo>
                    <a:pt x="1267" y="924"/>
                  </a:lnTo>
                  <a:lnTo>
                    <a:pt x="1257" y="915"/>
                  </a:lnTo>
                  <a:lnTo>
                    <a:pt x="1251" y="916"/>
                  </a:lnTo>
                  <a:lnTo>
                    <a:pt x="1246" y="923"/>
                  </a:lnTo>
                  <a:lnTo>
                    <a:pt x="1239" y="923"/>
                  </a:lnTo>
                  <a:lnTo>
                    <a:pt x="1229" y="911"/>
                  </a:lnTo>
                  <a:lnTo>
                    <a:pt x="1208" y="910"/>
                  </a:lnTo>
                  <a:lnTo>
                    <a:pt x="1197" y="911"/>
                  </a:lnTo>
                  <a:lnTo>
                    <a:pt x="1179" y="911"/>
                  </a:lnTo>
                  <a:lnTo>
                    <a:pt x="1175" y="924"/>
                  </a:lnTo>
                  <a:lnTo>
                    <a:pt x="1177" y="933"/>
                  </a:lnTo>
                  <a:lnTo>
                    <a:pt x="1165" y="933"/>
                  </a:lnTo>
                  <a:lnTo>
                    <a:pt x="1152" y="933"/>
                  </a:lnTo>
                  <a:lnTo>
                    <a:pt x="1144" y="923"/>
                  </a:lnTo>
                  <a:lnTo>
                    <a:pt x="1134" y="926"/>
                  </a:lnTo>
                  <a:lnTo>
                    <a:pt x="1123" y="923"/>
                  </a:lnTo>
                  <a:lnTo>
                    <a:pt x="1107" y="920"/>
                  </a:lnTo>
                  <a:lnTo>
                    <a:pt x="1095" y="931"/>
                  </a:lnTo>
                  <a:lnTo>
                    <a:pt x="1082" y="941"/>
                  </a:lnTo>
                  <a:lnTo>
                    <a:pt x="1071" y="941"/>
                  </a:lnTo>
                  <a:lnTo>
                    <a:pt x="1056" y="960"/>
                  </a:lnTo>
                  <a:lnTo>
                    <a:pt x="1064" y="978"/>
                  </a:lnTo>
                  <a:lnTo>
                    <a:pt x="1061" y="996"/>
                  </a:lnTo>
                  <a:lnTo>
                    <a:pt x="1053" y="1013"/>
                  </a:lnTo>
                  <a:lnTo>
                    <a:pt x="1056" y="1032"/>
                  </a:lnTo>
                  <a:lnTo>
                    <a:pt x="1061" y="1062"/>
                  </a:lnTo>
                  <a:lnTo>
                    <a:pt x="1072" y="1078"/>
                  </a:lnTo>
                  <a:lnTo>
                    <a:pt x="1077" y="1090"/>
                  </a:lnTo>
                  <a:lnTo>
                    <a:pt x="1093" y="1098"/>
                  </a:lnTo>
                  <a:lnTo>
                    <a:pt x="1102" y="1109"/>
                  </a:lnTo>
                  <a:lnTo>
                    <a:pt x="1121" y="1106"/>
                  </a:lnTo>
                  <a:lnTo>
                    <a:pt x="1139" y="1101"/>
                  </a:lnTo>
                  <a:lnTo>
                    <a:pt x="1152" y="1101"/>
                  </a:lnTo>
                  <a:lnTo>
                    <a:pt x="1159" y="1085"/>
                  </a:lnTo>
                  <a:lnTo>
                    <a:pt x="1165" y="1068"/>
                  </a:lnTo>
                  <a:lnTo>
                    <a:pt x="1172" y="1059"/>
                  </a:lnTo>
                  <a:lnTo>
                    <a:pt x="1187" y="1055"/>
                  </a:lnTo>
                  <a:lnTo>
                    <a:pt x="1210" y="1054"/>
                  </a:lnTo>
                  <a:lnTo>
                    <a:pt x="1218" y="1059"/>
                  </a:lnTo>
                  <a:lnTo>
                    <a:pt x="1216" y="1070"/>
                  </a:lnTo>
                  <a:lnTo>
                    <a:pt x="1206" y="1077"/>
                  </a:lnTo>
                  <a:lnTo>
                    <a:pt x="1206" y="1093"/>
                  </a:lnTo>
                  <a:lnTo>
                    <a:pt x="1200" y="1106"/>
                  </a:lnTo>
                  <a:lnTo>
                    <a:pt x="1197" y="1116"/>
                  </a:lnTo>
                  <a:lnTo>
                    <a:pt x="1197" y="1129"/>
                  </a:lnTo>
                  <a:lnTo>
                    <a:pt x="1187" y="1137"/>
                  </a:lnTo>
                  <a:lnTo>
                    <a:pt x="1198" y="1144"/>
                  </a:lnTo>
                  <a:lnTo>
                    <a:pt x="1215" y="1139"/>
                  </a:lnTo>
                  <a:lnTo>
                    <a:pt x="1229" y="1142"/>
                  </a:lnTo>
                  <a:lnTo>
                    <a:pt x="1251" y="1140"/>
                  </a:lnTo>
                  <a:lnTo>
                    <a:pt x="1264" y="1147"/>
                  </a:lnTo>
                  <a:lnTo>
                    <a:pt x="1272" y="1157"/>
                  </a:lnTo>
                  <a:lnTo>
                    <a:pt x="1272" y="1170"/>
                  </a:lnTo>
                  <a:lnTo>
                    <a:pt x="1267" y="1190"/>
                  </a:lnTo>
                  <a:lnTo>
                    <a:pt x="1267" y="1206"/>
                  </a:lnTo>
                  <a:lnTo>
                    <a:pt x="1265" y="1217"/>
                  </a:lnTo>
                  <a:lnTo>
                    <a:pt x="1280" y="1232"/>
                  </a:lnTo>
                  <a:lnTo>
                    <a:pt x="1290" y="1240"/>
                  </a:lnTo>
                  <a:lnTo>
                    <a:pt x="1313" y="1242"/>
                  </a:lnTo>
                  <a:lnTo>
                    <a:pt x="1327" y="1242"/>
                  </a:lnTo>
                  <a:lnTo>
                    <a:pt x="1350" y="1242"/>
                  </a:lnTo>
                  <a:lnTo>
                    <a:pt x="1359" y="1252"/>
                  </a:lnTo>
                  <a:lnTo>
                    <a:pt x="1354" y="1262"/>
                  </a:lnTo>
                  <a:lnTo>
                    <a:pt x="1347" y="1263"/>
                  </a:lnTo>
                  <a:lnTo>
                    <a:pt x="1344" y="1255"/>
                  </a:lnTo>
                  <a:lnTo>
                    <a:pt x="1323" y="1253"/>
                  </a:lnTo>
                  <a:lnTo>
                    <a:pt x="1316" y="1262"/>
                  </a:lnTo>
                  <a:lnTo>
                    <a:pt x="1318" y="1273"/>
                  </a:lnTo>
                  <a:lnTo>
                    <a:pt x="1305" y="1268"/>
                  </a:lnTo>
                  <a:lnTo>
                    <a:pt x="1280" y="1257"/>
                  </a:lnTo>
                  <a:lnTo>
                    <a:pt x="1278" y="1258"/>
                  </a:lnTo>
                  <a:lnTo>
                    <a:pt x="1275" y="1257"/>
                  </a:lnTo>
                  <a:lnTo>
                    <a:pt x="1272" y="1257"/>
                  </a:lnTo>
                  <a:lnTo>
                    <a:pt x="1269" y="1255"/>
                  </a:lnTo>
                  <a:lnTo>
                    <a:pt x="1267" y="1253"/>
                  </a:lnTo>
                  <a:lnTo>
                    <a:pt x="1267" y="1252"/>
                  </a:lnTo>
                  <a:lnTo>
                    <a:pt x="1254" y="1240"/>
                  </a:lnTo>
                  <a:lnTo>
                    <a:pt x="1244" y="1235"/>
                  </a:lnTo>
                  <a:lnTo>
                    <a:pt x="1237" y="1239"/>
                  </a:lnTo>
                  <a:lnTo>
                    <a:pt x="1231" y="1232"/>
                  </a:lnTo>
                  <a:lnTo>
                    <a:pt x="1231" y="1231"/>
                  </a:lnTo>
                  <a:lnTo>
                    <a:pt x="1233" y="1229"/>
                  </a:lnTo>
                  <a:lnTo>
                    <a:pt x="1233" y="1226"/>
                  </a:lnTo>
                  <a:lnTo>
                    <a:pt x="1234" y="1222"/>
                  </a:lnTo>
                  <a:lnTo>
                    <a:pt x="1234" y="1219"/>
                  </a:lnTo>
                  <a:lnTo>
                    <a:pt x="1233" y="1217"/>
                  </a:lnTo>
                  <a:lnTo>
                    <a:pt x="1231" y="1216"/>
                  </a:lnTo>
                  <a:lnTo>
                    <a:pt x="1229" y="1214"/>
                  </a:lnTo>
                  <a:lnTo>
                    <a:pt x="1226" y="1211"/>
                  </a:lnTo>
                  <a:lnTo>
                    <a:pt x="1223" y="1208"/>
                  </a:lnTo>
                  <a:lnTo>
                    <a:pt x="1219" y="1204"/>
                  </a:lnTo>
                  <a:lnTo>
                    <a:pt x="1218" y="1203"/>
                  </a:lnTo>
                  <a:lnTo>
                    <a:pt x="1216" y="1201"/>
                  </a:lnTo>
                  <a:lnTo>
                    <a:pt x="1216" y="1199"/>
                  </a:lnTo>
                  <a:lnTo>
                    <a:pt x="1206" y="1186"/>
                  </a:lnTo>
                  <a:lnTo>
                    <a:pt x="1197" y="1181"/>
                  </a:lnTo>
                  <a:lnTo>
                    <a:pt x="1197" y="1190"/>
                  </a:lnTo>
                  <a:lnTo>
                    <a:pt x="1179" y="1183"/>
                  </a:lnTo>
                  <a:lnTo>
                    <a:pt x="1170" y="1172"/>
                  </a:lnTo>
                  <a:lnTo>
                    <a:pt x="1162" y="1168"/>
                  </a:lnTo>
                  <a:lnTo>
                    <a:pt x="1143" y="1168"/>
                  </a:lnTo>
                  <a:lnTo>
                    <a:pt x="1133" y="1158"/>
                  </a:lnTo>
                  <a:lnTo>
                    <a:pt x="1116" y="1144"/>
                  </a:lnTo>
                  <a:lnTo>
                    <a:pt x="1100" y="1137"/>
                  </a:lnTo>
                  <a:lnTo>
                    <a:pt x="1085" y="1139"/>
                  </a:lnTo>
                  <a:lnTo>
                    <a:pt x="1082" y="1144"/>
                  </a:lnTo>
                  <a:lnTo>
                    <a:pt x="1069" y="1145"/>
                  </a:lnTo>
                  <a:lnTo>
                    <a:pt x="1049" y="1140"/>
                  </a:lnTo>
                  <a:lnTo>
                    <a:pt x="1025" y="1127"/>
                  </a:lnTo>
                  <a:lnTo>
                    <a:pt x="1003" y="1119"/>
                  </a:lnTo>
                  <a:lnTo>
                    <a:pt x="984" y="1108"/>
                  </a:lnTo>
                  <a:lnTo>
                    <a:pt x="966" y="1101"/>
                  </a:lnTo>
                  <a:lnTo>
                    <a:pt x="951" y="1090"/>
                  </a:lnTo>
                  <a:lnTo>
                    <a:pt x="933" y="1077"/>
                  </a:lnTo>
                  <a:lnTo>
                    <a:pt x="935" y="1067"/>
                  </a:lnTo>
                  <a:lnTo>
                    <a:pt x="944" y="1062"/>
                  </a:lnTo>
                  <a:lnTo>
                    <a:pt x="935" y="1054"/>
                  </a:lnTo>
                  <a:lnTo>
                    <a:pt x="930" y="1039"/>
                  </a:lnTo>
                  <a:lnTo>
                    <a:pt x="913" y="1021"/>
                  </a:lnTo>
                  <a:lnTo>
                    <a:pt x="905" y="1010"/>
                  </a:lnTo>
                  <a:lnTo>
                    <a:pt x="894" y="998"/>
                  </a:lnTo>
                  <a:lnTo>
                    <a:pt x="881" y="990"/>
                  </a:lnTo>
                  <a:lnTo>
                    <a:pt x="877" y="977"/>
                  </a:lnTo>
                  <a:lnTo>
                    <a:pt x="869" y="965"/>
                  </a:lnTo>
                  <a:lnTo>
                    <a:pt x="854" y="956"/>
                  </a:lnTo>
                  <a:lnTo>
                    <a:pt x="840" y="939"/>
                  </a:lnTo>
                  <a:lnTo>
                    <a:pt x="827" y="920"/>
                  </a:lnTo>
                  <a:lnTo>
                    <a:pt x="825" y="905"/>
                  </a:lnTo>
                  <a:lnTo>
                    <a:pt x="817" y="895"/>
                  </a:lnTo>
                  <a:lnTo>
                    <a:pt x="804" y="890"/>
                  </a:lnTo>
                  <a:lnTo>
                    <a:pt x="794" y="890"/>
                  </a:lnTo>
                  <a:lnTo>
                    <a:pt x="796" y="908"/>
                  </a:lnTo>
                  <a:lnTo>
                    <a:pt x="809" y="921"/>
                  </a:lnTo>
                  <a:lnTo>
                    <a:pt x="814" y="938"/>
                  </a:lnTo>
                  <a:lnTo>
                    <a:pt x="825" y="941"/>
                  </a:lnTo>
                  <a:lnTo>
                    <a:pt x="828" y="954"/>
                  </a:lnTo>
                  <a:lnTo>
                    <a:pt x="838" y="962"/>
                  </a:lnTo>
                  <a:lnTo>
                    <a:pt x="843" y="975"/>
                  </a:lnTo>
                  <a:lnTo>
                    <a:pt x="848" y="988"/>
                  </a:lnTo>
                  <a:lnTo>
                    <a:pt x="859" y="998"/>
                  </a:lnTo>
                  <a:lnTo>
                    <a:pt x="861" y="1008"/>
                  </a:lnTo>
                  <a:lnTo>
                    <a:pt x="871" y="1013"/>
                  </a:lnTo>
                  <a:lnTo>
                    <a:pt x="876" y="1024"/>
                  </a:lnTo>
                  <a:lnTo>
                    <a:pt x="874" y="1034"/>
                  </a:lnTo>
                  <a:lnTo>
                    <a:pt x="868" y="1037"/>
                  </a:lnTo>
                  <a:lnTo>
                    <a:pt x="868" y="1028"/>
                  </a:lnTo>
                  <a:lnTo>
                    <a:pt x="859" y="1021"/>
                  </a:lnTo>
                  <a:lnTo>
                    <a:pt x="848" y="1011"/>
                  </a:lnTo>
                  <a:lnTo>
                    <a:pt x="836" y="1006"/>
                  </a:lnTo>
                  <a:lnTo>
                    <a:pt x="833" y="1000"/>
                  </a:lnTo>
                  <a:lnTo>
                    <a:pt x="835" y="990"/>
                  </a:lnTo>
                  <a:lnTo>
                    <a:pt x="827" y="980"/>
                  </a:lnTo>
                  <a:lnTo>
                    <a:pt x="812" y="970"/>
                  </a:lnTo>
                  <a:lnTo>
                    <a:pt x="799" y="962"/>
                  </a:lnTo>
                  <a:lnTo>
                    <a:pt x="792" y="954"/>
                  </a:lnTo>
                  <a:lnTo>
                    <a:pt x="802" y="946"/>
                  </a:lnTo>
                  <a:lnTo>
                    <a:pt x="799" y="939"/>
                  </a:lnTo>
                  <a:lnTo>
                    <a:pt x="787" y="928"/>
                  </a:lnTo>
                  <a:lnTo>
                    <a:pt x="778" y="918"/>
                  </a:lnTo>
                  <a:lnTo>
                    <a:pt x="771" y="897"/>
                  </a:lnTo>
                  <a:lnTo>
                    <a:pt x="766" y="882"/>
                  </a:lnTo>
                  <a:lnTo>
                    <a:pt x="763" y="869"/>
                  </a:lnTo>
                  <a:lnTo>
                    <a:pt x="751" y="859"/>
                  </a:lnTo>
                  <a:lnTo>
                    <a:pt x="735" y="851"/>
                  </a:lnTo>
                  <a:lnTo>
                    <a:pt x="725" y="843"/>
                  </a:lnTo>
                  <a:lnTo>
                    <a:pt x="710" y="843"/>
                  </a:lnTo>
                  <a:lnTo>
                    <a:pt x="702" y="830"/>
                  </a:lnTo>
                  <a:lnTo>
                    <a:pt x="699" y="818"/>
                  </a:lnTo>
                  <a:lnTo>
                    <a:pt x="689" y="810"/>
                  </a:lnTo>
                  <a:lnTo>
                    <a:pt x="683" y="789"/>
                  </a:lnTo>
                  <a:lnTo>
                    <a:pt x="669" y="779"/>
                  </a:lnTo>
                  <a:lnTo>
                    <a:pt x="661" y="766"/>
                  </a:lnTo>
                  <a:lnTo>
                    <a:pt x="663" y="751"/>
                  </a:lnTo>
                  <a:lnTo>
                    <a:pt x="656" y="741"/>
                  </a:lnTo>
                  <a:lnTo>
                    <a:pt x="653" y="730"/>
                  </a:lnTo>
                  <a:lnTo>
                    <a:pt x="656" y="715"/>
                  </a:lnTo>
                  <a:lnTo>
                    <a:pt x="648" y="699"/>
                  </a:lnTo>
                  <a:lnTo>
                    <a:pt x="648" y="684"/>
                  </a:lnTo>
                  <a:lnTo>
                    <a:pt x="655" y="677"/>
                  </a:lnTo>
                  <a:lnTo>
                    <a:pt x="655" y="656"/>
                  </a:lnTo>
                  <a:lnTo>
                    <a:pt x="656" y="635"/>
                  </a:lnTo>
                  <a:lnTo>
                    <a:pt x="658" y="620"/>
                  </a:lnTo>
                  <a:lnTo>
                    <a:pt x="650" y="600"/>
                  </a:lnTo>
                  <a:lnTo>
                    <a:pt x="643" y="586"/>
                  </a:lnTo>
                  <a:lnTo>
                    <a:pt x="622" y="573"/>
                  </a:lnTo>
                  <a:lnTo>
                    <a:pt x="611" y="563"/>
                  </a:lnTo>
                  <a:lnTo>
                    <a:pt x="601" y="556"/>
                  </a:lnTo>
                  <a:lnTo>
                    <a:pt x="593" y="546"/>
                  </a:lnTo>
                  <a:lnTo>
                    <a:pt x="602" y="545"/>
                  </a:lnTo>
                  <a:lnTo>
                    <a:pt x="611" y="548"/>
                  </a:lnTo>
                  <a:lnTo>
                    <a:pt x="619" y="551"/>
                  </a:lnTo>
                  <a:lnTo>
                    <a:pt x="627" y="556"/>
                  </a:lnTo>
                  <a:lnTo>
                    <a:pt x="637" y="556"/>
                  </a:lnTo>
                  <a:lnTo>
                    <a:pt x="638" y="569"/>
                  </a:lnTo>
                  <a:lnTo>
                    <a:pt x="648" y="573"/>
                  </a:lnTo>
                  <a:lnTo>
                    <a:pt x="660" y="581"/>
                  </a:lnTo>
                  <a:lnTo>
                    <a:pt x="663" y="589"/>
                  </a:lnTo>
                  <a:lnTo>
                    <a:pt x="673" y="600"/>
                  </a:lnTo>
                  <a:lnTo>
                    <a:pt x="681" y="610"/>
                  </a:lnTo>
                  <a:lnTo>
                    <a:pt x="681" y="595"/>
                  </a:lnTo>
                  <a:lnTo>
                    <a:pt x="674" y="576"/>
                  </a:lnTo>
                  <a:lnTo>
                    <a:pt x="663" y="568"/>
                  </a:lnTo>
                  <a:lnTo>
                    <a:pt x="648" y="558"/>
                  </a:lnTo>
                  <a:lnTo>
                    <a:pt x="645" y="550"/>
                  </a:lnTo>
                  <a:lnTo>
                    <a:pt x="632" y="546"/>
                  </a:lnTo>
                  <a:lnTo>
                    <a:pt x="617" y="540"/>
                  </a:lnTo>
                  <a:lnTo>
                    <a:pt x="602" y="533"/>
                  </a:lnTo>
                  <a:lnTo>
                    <a:pt x="599" y="522"/>
                  </a:lnTo>
                  <a:lnTo>
                    <a:pt x="584" y="509"/>
                  </a:lnTo>
                  <a:lnTo>
                    <a:pt x="579" y="494"/>
                  </a:lnTo>
                  <a:lnTo>
                    <a:pt x="566" y="492"/>
                  </a:lnTo>
                  <a:lnTo>
                    <a:pt x="561" y="479"/>
                  </a:lnTo>
                  <a:lnTo>
                    <a:pt x="558" y="466"/>
                  </a:lnTo>
                  <a:lnTo>
                    <a:pt x="550" y="453"/>
                  </a:lnTo>
                  <a:lnTo>
                    <a:pt x="548" y="443"/>
                  </a:lnTo>
                  <a:lnTo>
                    <a:pt x="539" y="442"/>
                  </a:lnTo>
                  <a:lnTo>
                    <a:pt x="527" y="437"/>
                  </a:lnTo>
                  <a:lnTo>
                    <a:pt x="530" y="429"/>
                  </a:lnTo>
                  <a:lnTo>
                    <a:pt x="512" y="420"/>
                  </a:lnTo>
                  <a:lnTo>
                    <a:pt x="516" y="411"/>
                  </a:lnTo>
                  <a:lnTo>
                    <a:pt x="498" y="406"/>
                  </a:lnTo>
                  <a:lnTo>
                    <a:pt x="489" y="394"/>
                  </a:lnTo>
                  <a:lnTo>
                    <a:pt x="478" y="388"/>
                  </a:lnTo>
                  <a:lnTo>
                    <a:pt x="478" y="388"/>
                  </a:lnTo>
                  <a:lnTo>
                    <a:pt x="476" y="389"/>
                  </a:lnTo>
                  <a:lnTo>
                    <a:pt x="473" y="391"/>
                  </a:lnTo>
                  <a:lnTo>
                    <a:pt x="470" y="391"/>
                  </a:lnTo>
                  <a:lnTo>
                    <a:pt x="468" y="391"/>
                  </a:lnTo>
                  <a:lnTo>
                    <a:pt x="465" y="389"/>
                  </a:lnTo>
                  <a:lnTo>
                    <a:pt x="462" y="389"/>
                  </a:lnTo>
                  <a:lnTo>
                    <a:pt x="458" y="388"/>
                  </a:lnTo>
                  <a:lnTo>
                    <a:pt x="457" y="388"/>
                  </a:lnTo>
                  <a:lnTo>
                    <a:pt x="455" y="388"/>
                  </a:lnTo>
                  <a:lnTo>
                    <a:pt x="445" y="376"/>
                  </a:lnTo>
                  <a:lnTo>
                    <a:pt x="426" y="366"/>
                  </a:lnTo>
                  <a:lnTo>
                    <a:pt x="412" y="357"/>
                  </a:lnTo>
                  <a:lnTo>
                    <a:pt x="401" y="357"/>
                  </a:lnTo>
                  <a:lnTo>
                    <a:pt x="386" y="352"/>
                  </a:lnTo>
                  <a:lnTo>
                    <a:pt x="372" y="355"/>
                  </a:lnTo>
                  <a:lnTo>
                    <a:pt x="352" y="350"/>
                  </a:lnTo>
                  <a:lnTo>
                    <a:pt x="334" y="340"/>
                  </a:lnTo>
                  <a:lnTo>
                    <a:pt x="318" y="329"/>
                  </a:lnTo>
                  <a:lnTo>
                    <a:pt x="298" y="329"/>
                  </a:lnTo>
                  <a:lnTo>
                    <a:pt x="296" y="329"/>
                  </a:lnTo>
                  <a:lnTo>
                    <a:pt x="295" y="329"/>
                  </a:lnTo>
                  <a:lnTo>
                    <a:pt x="293" y="329"/>
                  </a:lnTo>
                  <a:lnTo>
                    <a:pt x="291" y="329"/>
                  </a:lnTo>
                  <a:lnTo>
                    <a:pt x="290" y="330"/>
                  </a:lnTo>
                  <a:lnTo>
                    <a:pt x="291" y="332"/>
                  </a:lnTo>
                  <a:lnTo>
                    <a:pt x="291" y="335"/>
                  </a:lnTo>
                  <a:lnTo>
                    <a:pt x="293" y="337"/>
                  </a:lnTo>
                  <a:lnTo>
                    <a:pt x="293" y="337"/>
                  </a:lnTo>
                  <a:lnTo>
                    <a:pt x="298" y="347"/>
                  </a:lnTo>
                  <a:lnTo>
                    <a:pt x="277" y="352"/>
                  </a:lnTo>
                  <a:lnTo>
                    <a:pt x="246" y="366"/>
                  </a:lnTo>
                  <a:lnTo>
                    <a:pt x="242" y="352"/>
                  </a:lnTo>
                  <a:lnTo>
                    <a:pt x="249" y="339"/>
                  </a:lnTo>
                  <a:lnTo>
                    <a:pt x="273" y="330"/>
                  </a:lnTo>
                  <a:lnTo>
                    <a:pt x="262" y="324"/>
                  </a:lnTo>
                  <a:lnTo>
                    <a:pt x="242" y="329"/>
                  </a:lnTo>
                  <a:lnTo>
                    <a:pt x="229" y="350"/>
                  </a:lnTo>
                  <a:lnTo>
                    <a:pt x="205" y="363"/>
                  </a:lnTo>
                  <a:lnTo>
                    <a:pt x="218" y="379"/>
                  </a:lnTo>
                  <a:lnTo>
                    <a:pt x="170" y="406"/>
                  </a:lnTo>
                  <a:lnTo>
                    <a:pt x="164" y="419"/>
                  </a:lnTo>
                  <a:lnTo>
                    <a:pt x="119" y="440"/>
                  </a:lnTo>
                  <a:lnTo>
                    <a:pt x="98" y="450"/>
                  </a:lnTo>
                  <a:lnTo>
                    <a:pt x="79" y="460"/>
                  </a:lnTo>
                  <a:lnTo>
                    <a:pt x="65" y="461"/>
                  </a:lnTo>
                  <a:lnTo>
                    <a:pt x="47" y="474"/>
                  </a:lnTo>
                  <a:lnTo>
                    <a:pt x="38" y="469"/>
                  </a:lnTo>
                  <a:lnTo>
                    <a:pt x="56" y="455"/>
                  </a:lnTo>
                  <a:lnTo>
                    <a:pt x="77" y="450"/>
                  </a:lnTo>
                  <a:lnTo>
                    <a:pt x="93" y="438"/>
                  </a:lnTo>
                  <a:lnTo>
                    <a:pt x="108" y="438"/>
                  </a:lnTo>
                  <a:lnTo>
                    <a:pt x="118" y="427"/>
                  </a:lnTo>
                  <a:lnTo>
                    <a:pt x="118" y="427"/>
                  </a:lnTo>
                  <a:lnTo>
                    <a:pt x="119" y="425"/>
                  </a:lnTo>
                  <a:lnTo>
                    <a:pt x="123" y="422"/>
                  </a:lnTo>
                  <a:lnTo>
                    <a:pt x="126" y="420"/>
                  </a:lnTo>
                  <a:lnTo>
                    <a:pt x="129" y="417"/>
                  </a:lnTo>
                  <a:lnTo>
                    <a:pt x="133" y="414"/>
                  </a:lnTo>
                  <a:lnTo>
                    <a:pt x="136" y="412"/>
                  </a:lnTo>
                  <a:lnTo>
                    <a:pt x="139" y="409"/>
                  </a:lnTo>
                  <a:lnTo>
                    <a:pt x="142" y="409"/>
                  </a:lnTo>
                  <a:lnTo>
                    <a:pt x="144" y="406"/>
                  </a:lnTo>
                  <a:lnTo>
                    <a:pt x="149" y="404"/>
                  </a:lnTo>
                  <a:lnTo>
                    <a:pt x="152" y="401"/>
                  </a:lnTo>
                  <a:lnTo>
                    <a:pt x="154" y="397"/>
                  </a:lnTo>
                  <a:lnTo>
                    <a:pt x="156" y="394"/>
                  </a:lnTo>
                  <a:lnTo>
                    <a:pt x="156" y="391"/>
                  </a:lnTo>
                  <a:lnTo>
                    <a:pt x="157" y="388"/>
                  </a:lnTo>
                  <a:lnTo>
                    <a:pt x="159" y="384"/>
                  </a:lnTo>
                  <a:lnTo>
                    <a:pt x="160" y="381"/>
                  </a:lnTo>
                  <a:lnTo>
                    <a:pt x="162" y="378"/>
                  </a:lnTo>
                  <a:lnTo>
                    <a:pt x="162" y="375"/>
                  </a:lnTo>
                  <a:lnTo>
                    <a:pt x="162" y="375"/>
                  </a:lnTo>
                  <a:lnTo>
                    <a:pt x="151" y="381"/>
                  </a:lnTo>
                  <a:lnTo>
                    <a:pt x="141" y="373"/>
                  </a:lnTo>
                  <a:lnTo>
                    <a:pt x="134" y="384"/>
                  </a:lnTo>
                  <a:lnTo>
                    <a:pt x="123" y="378"/>
                  </a:lnTo>
                  <a:lnTo>
                    <a:pt x="106" y="378"/>
                  </a:lnTo>
                  <a:lnTo>
                    <a:pt x="100" y="383"/>
                  </a:lnTo>
                  <a:lnTo>
                    <a:pt x="88" y="383"/>
                  </a:lnTo>
                  <a:lnTo>
                    <a:pt x="90" y="360"/>
                  </a:lnTo>
                  <a:lnTo>
                    <a:pt x="79" y="345"/>
                  </a:lnTo>
                  <a:lnTo>
                    <a:pt x="69" y="357"/>
                  </a:lnTo>
                  <a:lnTo>
                    <a:pt x="47" y="350"/>
                  </a:lnTo>
                  <a:lnTo>
                    <a:pt x="41" y="334"/>
                  </a:lnTo>
                  <a:lnTo>
                    <a:pt x="38" y="325"/>
                  </a:lnTo>
                  <a:lnTo>
                    <a:pt x="28" y="324"/>
                  </a:lnTo>
                  <a:lnTo>
                    <a:pt x="25" y="311"/>
                  </a:lnTo>
                  <a:lnTo>
                    <a:pt x="43" y="294"/>
                  </a:lnTo>
                  <a:lnTo>
                    <a:pt x="47" y="276"/>
                  </a:lnTo>
                  <a:lnTo>
                    <a:pt x="64" y="278"/>
                  </a:lnTo>
                  <a:lnTo>
                    <a:pt x="82" y="271"/>
                  </a:lnTo>
                  <a:lnTo>
                    <a:pt x="100" y="271"/>
                  </a:lnTo>
                  <a:lnTo>
                    <a:pt x="100" y="253"/>
                  </a:lnTo>
                  <a:lnTo>
                    <a:pt x="103" y="239"/>
                  </a:lnTo>
                  <a:lnTo>
                    <a:pt x="90" y="237"/>
                  </a:lnTo>
                  <a:lnTo>
                    <a:pt x="77" y="245"/>
                  </a:lnTo>
                  <a:lnTo>
                    <a:pt x="26" y="250"/>
                  </a:lnTo>
                  <a:lnTo>
                    <a:pt x="20" y="234"/>
                  </a:lnTo>
                  <a:lnTo>
                    <a:pt x="10" y="226"/>
                  </a:lnTo>
                  <a:lnTo>
                    <a:pt x="0" y="221"/>
                  </a:lnTo>
                  <a:lnTo>
                    <a:pt x="20" y="204"/>
                  </a:lnTo>
                  <a:lnTo>
                    <a:pt x="36" y="203"/>
                  </a:lnTo>
                  <a:lnTo>
                    <a:pt x="56" y="193"/>
                  </a:lnTo>
                  <a:lnTo>
                    <a:pt x="57" y="206"/>
                  </a:lnTo>
                  <a:lnTo>
                    <a:pt x="74" y="209"/>
                  </a:lnTo>
                  <a:lnTo>
                    <a:pt x="92" y="208"/>
                  </a:lnTo>
                  <a:lnTo>
                    <a:pt x="80" y="188"/>
                  </a:lnTo>
                  <a:lnTo>
                    <a:pt x="61" y="181"/>
                  </a:lnTo>
                  <a:lnTo>
                    <a:pt x="51" y="167"/>
                  </a:lnTo>
                  <a:lnTo>
                    <a:pt x="18" y="152"/>
                  </a:lnTo>
                  <a:lnTo>
                    <a:pt x="23" y="137"/>
                  </a:lnTo>
                  <a:lnTo>
                    <a:pt x="52" y="136"/>
                  </a:lnTo>
                  <a:lnTo>
                    <a:pt x="69" y="124"/>
                  </a:lnTo>
                  <a:lnTo>
                    <a:pt x="70" y="109"/>
                  </a:lnTo>
                  <a:lnTo>
                    <a:pt x="85" y="100"/>
                  </a:lnTo>
                  <a:lnTo>
                    <a:pt x="101" y="100"/>
                  </a:lnTo>
                  <a:lnTo>
                    <a:pt x="123" y="83"/>
                  </a:lnTo>
                  <a:lnTo>
                    <a:pt x="151" y="83"/>
                  </a:lnTo>
                  <a:lnTo>
                    <a:pt x="169" y="73"/>
                  </a:lnTo>
                  <a:lnTo>
                    <a:pt x="190" y="73"/>
                  </a:lnTo>
                  <a:lnTo>
                    <a:pt x="185" y="83"/>
                  </a:lnTo>
                  <a:lnTo>
                    <a:pt x="200" y="82"/>
                  </a:lnTo>
                  <a:lnTo>
                    <a:pt x="234" y="83"/>
                  </a:lnTo>
                  <a:lnTo>
                    <a:pt x="239" y="93"/>
                  </a:lnTo>
                  <a:lnTo>
                    <a:pt x="278" y="93"/>
                  </a:lnTo>
                  <a:lnTo>
                    <a:pt x="303" y="100"/>
                  </a:lnTo>
                  <a:lnTo>
                    <a:pt x="326" y="100"/>
                  </a:lnTo>
                  <a:lnTo>
                    <a:pt x="340" y="108"/>
                  </a:lnTo>
                  <a:lnTo>
                    <a:pt x="362" y="103"/>
                  </a:lnTo>
                  <a:lnTo>
                    <a:pt x="380" y="106"/>
                  </a:lnTo>
                  <a:lnTo>
                    <a:pt x="393" y="114"/>
                  </a:lnTo>
                  <a:lnTo>
                    <a:pt x="427" y="116"/>
                  </a:lnTo>
                  <a:lnTo>
                    <a:pt x="447" y="131"/>
                  </a:lnTo>
                  <a:lnTo>
                    <a:pt x="471" y="132"/>
                  </a:lnTo>
                  <a:lnTo>
                    <a:pt x="498" y="119"/>
                  </a:lnTo>
                  <a:lnTo>
                    <a:pt x="511" y="119"/>
                  </a:lnTo>
                  <a:lnTo>
                    <a:pt x="524" y="118"/>
                  </a:lnTo>
                  <a:lnTo>
                    <a:pt x="548" y="108"/>
                  </a:lnTo>
                  <a:lnTo>
                    <a:pt x="570" y="101"/>
                  </a:lnTo>
                  <a:lnTo>
                    <a:pt x="576" y="103"/>
                  </a:lnTo>
                  <a:lnTo>
                    <a:pt x="570" y="109"/>
                  </a:lnTo>
                  <a:lnTo>
                    <a:pt x="558" y="114"/>
                  </a:lnTo>
                  <a:lnTo>
                    <a:pt x="540" y="119"/>
                  </a:lnTo>
                  <a:lnTo>
                    <a:pt x="524" y="136"/>
                  </a:lnTo>
                  <a:lnTo>
                    <a:pt x="545" y="126"/>
                  </a:lnTo>
                  <a:lnTo>
                    <a:pt x="565" y="118"/>
                  </a:lnTo>
                  <a:lnTo>
                    <a:pt x="581" y="116"/>
                  </a:lnTo>
                  <a:lnTo>
                    <a:pt x="591" y="106"/>
                  </a:lnTo>
                  <a:lnTo>
                    <a:pt x="596" y="91"/>
                  </a:lnTo>
                  <a:lnTo>
                    <a:pt x="611" y="95"/>
                  </a:lnTo>
                  <a:lnTo>
                    <a:pt x="625" y="118"/>
                  </a:lnTo>
                  <a:lnTo>
                    <a:pt x="638" y="121"/>
                  </a:lnTo>
                  <a:lnTo>
                    <a:pt x="647" y="103"/>
                  </a:lnTo>
                  <a:lnTo>
                    <a:pt x="658" y="122"/>
                  </a:lnTo>
                  <a:lnTo>
                    <a:pt x="669" y="121"/>
                  </a:lnTo>
                  <a:lnTo>
                    <a:pt x="676" y="111"/>
                  </a:lnTo>
                  <a:lnTo>
                    <a:pt x="689" y="111"/>
                  </a:lnTo>
                  <a:lnTo>
                    <a:pt x="710" y="113"/>
                  </a:lnTo>
                  <a:lnTo>
                    <a:pt x="722" y="124"/>
                  </a:lnTo>
                  <a:lnTo>
                    <a:pt x="768" y="137"/>
                  </a:lnTo>
                  <a:lnTo>
                    <a:pt x="784" y="136"/>
                  </a:lnTo>
                  <a:lnTo>
                    <a:pt x="810" y="149"/>
                  </a:lnTo>
                  <a:lnTo>
                    <a:pt x="792" y="155"/>
                  </a:lnTo>
                  <a:lnTo>
                    <a:pt x="792" y="163"/>
                  </a:lnTo>
                  <a:lnTo>
                    <a:pt x="845" y="168"/>
                  </a:lnTo>
                  <a:lnTo>
                    <a:pt x="869" y="163"/>
                  </a:lnTo>
                  <a:lnTo>
                    <a:pt x="890" y="172"/>
                  </a:lnTo>
                  <a:lnTo>
                    <a:pt x="904" y="196"/>
                  </a:lnTo>
                  <a:lnTo>
                    <a:pt x="907" y="176"/>
                  </a:lnTo>
                  <a:lnTo>
                    <a:pt x="900" y="163"/>
                  </a:lnTo>
                  <a:lnTo>
                    <a:pt x="923" y="154"/>
                  </a:lnTo>
                  <a:lnTo>
                    <a:pt x="936" y="145"/>
                  </a:lnTo>
                  <a:lnTo>
                    <a:pt x="958" y="157"/>
                  </a:lnTo>
                  <a:lnTo>
                    <a:pt x="974" y="158"/>
                  </a:lnTo>
                  <a:lnTo>
                    <a:pt x="995" y="168"/>
                  </a:lnTo>
                  <a:lnTo>
                    <a:pt x="1036" y="167"/>
                  </a:lnTo>
                  <a:lnTo>
                    <a:pt x="1041" y="155"/>
                  </a:lnTo>
                  <a:lnTo>
                    <a:pt x="1053" y="147"/>
                  </a:lnTo>
                  <a:lnTo>
                    <a:pt x="1030" y="131"/>
                  </a:lnTo>
                  <a:lnTo>
                    <a:pt x="1043" y="126"/>
                  </a:lnTo>
                  <a:lnTo>
                    <a:pt x="1048" y="111"/>
                  </a:lnTo>
                  <a:lnTo>
                    <a:pt x="1074" y="122"/>
                  </a:lnTo>
                  <a:lnTo>
                    <a:pt x="1077" y="142"/>
                  </a:lnTo>
                  <a:lnTo>
                    <a:pt x="1066" y="142"/>
                  </a:lnTo>
                  <a:lnTo>
                    <a:pt x="1067" y="155"/>
                  </a:lnTo>
                  <a:lnTo>
                    <a:pt x="1077" y="155"/>
                  </a:lnTo>
                  <a:lnTo>
                    <a:pt x="1074" y="170"/>
                  </a:lnTo>
                  <a:lnTo>
                    <a:pt x="1090" y="181"/>
                  </a:lnTo>
                  <a:lnTo>
                    <a:pt x="1089" y="160"/>
                  </a:lnTo>
                  <a:lnTo>
                    <a:pt x="1116" y="147"/>
                  </a:lnTo>
                  <a:lnTo>
                    <a:pt x="1116" y="132"/>
                  </a:lnTo>
                  <a:lnTo>
                    <a:pt x="1100" y="142"/>
                  </a:lnTo>
                  <a:lnTo>
                    <a:pt x="1085" y="142"/>
                  </a:lnTo>
                  <a:lnTo>
                    <a:pt x="1080" y="129"/>
                  </a:lnTo>
                  <a:lnTo>
                    <a:pt x="1097" y="132"/>
                  </a:lnTo>
                  <a:lnTo>
                    <a:pt x="1102" y="121"/>
                  </a:lnTo>
                  <a:lnTo>
                    <a:pt x="1087" y="111"/>
                  </a:lnTo>
                  <a:lnTo>
                    <a:pt x="1072" y="98"/>
                  </a:lnTo>
                  <a:lnTo>
                    <a:pt x="1074" y="90"/>
                  </a:lnTo>
                  <a:lnTo>
                    <a:pt x="1069" y="80"/>
                  </a:lnTo>
                  <a:lnTo>
                    <a:pt x="1077" y="67"/>
                  </a:lnTo>
                  <a:lnTo>
                    <a:pt x="1087" y="67"/>
                  </a:lnTo>
                  <a:lnTo>
                    <a:pt x="1090" y="59"/>
                  </a:lnTo>
                  <a:lnTo>
                    <a:pt x="1110" y="60"/>
                  </a:lnTo>
                  <a:lnTo>
                    <a:pt x="1126" y="73"/>
                  </a:lnTo>
                  <a:lnTo>
                    <a:pt x="1126" y="85"/>
                  </a:lnTo>
                  <a:lnTo>
                    <a:pt x="1138" y="86"/>
                  </a:lnTo>
                  <a:lnTo>
                    <a:pt x="1139" y="101"/>
                  </a:lnTo>
                  <a:lnTo>
                    <a:pt x="1138" y="113"/>
                  </a:lnTo>
                  <a:lnTo>
                    <a:pt x="1146" y="116"/>
                  </a:lnTo>
                  <a:lnTo>
                    <a:pt x="1169" y="140"/>
                  </a:lnTo>
                  <a:lnTo>
                    <a:pt x="1183" y="127"/>
                  </a:lnTo>
                  <a:lnTo>
                    <a:pt x="1203" y="145"/>
                  </a:lnTo>
                  <a:lnTo>
                    <a:pt x="1197" y="155"/>
                  </a:lnTo>
                  <a:lnTo>
                    <a:pt x="1203" y="173"/>
                  </a:lnTo>
                  <a:lnTo>
                    <a:pt x="1215" y="178"/>
                  </a:lnTo>
                  <a:lnTo>
                    <a:pt x="1224" y="167"/>
                  </a:lnTo>
                  <a:lnTo>
                    <a:pt x="1233" y="152"/>
                  </a:lnTo>
                  <a:lnTo>
                    <a:pt x="1247" y="131"/>
                  </a:lnTo>
                  <a:lnTo>
                    <a:pt x="1237" y="122"/>
                  </a:lnTo>
                  <a:lnTo>
                    <a:pt x="1239" y="111"/>
                  </a:lnTo>
                  <a:lnTo>
                    <a:pt x="1252" y="108"/>
                  </a:lnTo>
                  <a:lnTo>
                    <a:pt x="1229" y="101"/>
                  </a:lnTo>
                  <a:lnTo>
                    <a:pt x="1218" y="93"/>
                  </a:lnTo>
                  <a:lnTo>
                    <a:pt x="1210" y="96"/>
                  </a:lnTo>
                  <a:lnTo>
                    <a:pt x="1192" y="96"/>
                  </a:lnTo>
                  <a:lnTo>
                    <a:pt x="1179" y="83"/>
                  </a:lnTo>
                  <a:lnTo>
                    <a:pt x="1195" y="80"/>
                  </a:lnTo>
                  <a:lnTo>
                    <a:pt x="1208" y="82"/>
                  </a:lnTo>
                  <a:lnTo>
                    <a:pt x="1203" y="72"/>
                  </a:lnTo>
                  <a:lnTo>
                    <a:pt x="1190" y="70"/>
                  </a:lnTo>
                  <a:lnTo>
                    <a:pt x="1172" y="67"/>
                  </a:lnTo>
                  <a:lnTo>
                    <a:pt x="1174" y="41"/>
                  </a:lnTo>
                  <a:lnTo>
                    <a:pt x="1185" y="18"/>
                  </a:lnTo>
                  <a:lnTo>
                    <a:pt x="1205" y="3"/>
                  </a:lnTo>
                  <a:lnTo>
                    <a:pt x="122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8"/>
            <p:cNvSpPr>
              <a:spLocks noEditPoints="1"/>
            </p:cNvSpPr>
            <p:nvPr/>
          </p:nvSpPr>
          <p:spPr bwMode="auto">
            <a:xfrm>
              <a:off x="2806701" y="1668463"/>
              <a:ext cx="7548563" cy="2357438"/>
            </a:xfrm>
            <a:custGeom>
              <a:avLst/>
              <a:gdLst>
                <a:gd name="T0" fmla="*/ 525 w 4755"/>
                <a:gd name="T1" fmla="*/ 110 h 1485"/>
                <a:gd name="T2" fmla="*/ 324 w 4755"/>
                <a:gd name="T3" fmla="*/ 67 h 1485"/>
                <a:gd name="T4" fmla="*/ 4018 w 4755"/>
                <a:gd name="T5" fmla="*/ 51 h 1485"/>
                <a:gd name="T6" fmla="*/ 3992 w 4755"/>
                <a:gd name="T7" fmla="*/ 48 h 1485"/>
                <a:gd name="T8" fmla="*/ 387 w 4755"/>
                <a:gd name="T9" fmla="*/ 49 h 1485"/>
                <a:gd name="T10" fmla="*/ 2790 w 4755"/>
                <a:gd name="T11" fmla="*/ 90 h 1485"/>
                <a:gd name="T12" fmla="*/ 2669 w 4755"/>
                <a:gd name="T13" fmla="*/ 167 h 1485"/>
                <a:gd name="T14" fmla="*/ 2884 w 4755"/>
                <a:gd name="T15" fmla="*/ 31 h 1485"/>
                <a:gd name="T16" fmla="*/ 3602 w 4755"/>
                <a:gd name="T17" fmla="*/ 57 h 1485"/>
                <a:gd name="T18" fmla="*/ 3579 w 4755"/>
                <a:gd name="T19" fmla="*/ 113 h 1485"/>
                <a:gd name="T20" fmla="*/ 3833 w 4755"/>
                <a:gd name="T21" fmla="*/ 131 h 1485"/>
                <a:gd name="T22" fmla="*/ 3993 w 4755"/>
                <a:gd name="T23" fmla="*/ 169 h 1485"/>
                <a:gd name="T24" fmla="*/ 4262 w 4755"/>
                <a:gd name="T25" fmla="*/ 190 h 1485"/>
                <a:gd name="T26" fmla="*/ 4480 w 4755"/>
                <a:gd name="T27" fmla="*/ 218 h 1485"/>
                <a:gd name="T28" fmla="*/ 4722 w 4755"/>
                <a:gd name="T29" fmla="*/ 305 h 1485"/>
                <a:gd name="T30" fmla="*/ 4565 w 4755"/>
                <a:gd name="T31" fmla="*/ 362 h 1485"/>
                <a:gd name="T32" fmla="*/ 4365 w 4755"/>
                <a:gd name="T33" fmla="*/ 463 h 1485"/>
                <a:gd name="T34" fmla="*/ 4241 w 4755"/>
                <a:gd name="T35" fmla="*/ 614 h 1485"/>
                <a:gd name="T36" fmla="*/ 4306 w 4755"/>
                <a:gd name="T37" fmla="*/ 452 h 1485"/>
                <a:gd name="T38" fmla="*/ 4088 w 4755"/>
                <a:gd name="T39" fmla="*/ 486 h 1485"/>
                <a:gd name="T40" fmla="*/ 4002 w 4755"/>
                <a:gd name="T41" fmla="*/ 599 h 1485"/>
                <a:gd name="T42" fmla="*/ 4051 w 4755"/>
                <a:gd name="T43" fmla="*/ 742 h 1485"/>
                <a:gd name="T44" fmla="*/ 3980 w 4755"/>
                <a:gd name="T45" fmla="*/ 733 h 1485"/>
                <a:gd name="T46" fmla="*/ 3836 w 4755"/>
                <a:gd name="T47" fmla="*/ 951 h 1485"/>
                <a:gd name="T48" fmla="*/ 3666 w 4755"/>
                <a:gd name="T49" fmla="*/ 882 h 1485"/>
                <a:gd name="T50" fmla="*/ 3682 w 4755"/>
                <a:gd name="T51" fmla="*/ 1116 h 1485"/>
                <a:gd name="T52" fmla="*/ 3499 w 4755"/>
                <a:gd name="T53" fmla="*/ 1185 h 1485"/>
                <a:gd name="T54" fmla="*/ 3429 w 4755"/>
                <a:gd name="T55" fmla="*/ 1313 h 1485"/>
                <a:gd name="T56" fmla="*/ 3412 w 4755"/>
                <a:gd name="T57" fmla="*/ 1450 h 1485"/>
                <a:gd name="T58" fmla="*/ 3301 w 4755"/>
                <a:gd name="T59" fmla="*/ 1213 h 1485"/>
                <a:gd name="T60" fmla="*/ 3100 w 4755"/>
                <a:gd name="T61" fmla="*/ 1321 h 1485"/>
                <a:gd name="T62" fmla="*/ 2954 w 4755"/>
                <a:gd name="T63" fmla="*/ 1179 h 1485"/>
                <a:gd name="T64" fmla="*/ 2645 w 4755"/>
                <a:gd name="T65" fmla="*/ 1035 h 1485"/>
                <a:gd name="T66" fmla="*/ 2753 w 4755"/>
                <a:gd name="T67" fmla="*/ 1129 h 1485"/>
                <a:gd name="T68" fmla="*/ 2622 w 4755"/>
                <a:gd name="T69" fmla="*/ 1283 h 1485"/>
                <a:gd name="T70" fmla="*/ 2401 w 4755"/>
                <a:gd name="T71" fmla="*/ 1064 h 1485"/>
                <a:gd name="T72" fmla="*/ 2411 w 4755"/>
                <a:gd name="T73" fmla="*/ 918 h 1485"/>
                <a:gd name="T74" fmla="*/ 2285 w 4755"/>
                <a:gd name="T75" fmla="*/ 854 h 1485"/>
                <a:gd name="T76" fmla="*/ 2195 w 4755"/>
                <a:gd name="T77" fmla="*/ 894 h 1485"/>
                <a:gd name="T78" fmla="*/ 2114 w 4755"/>
                <a:gd name="T79" fmla="*/ 814 h 1485"/>
                <a:gd name="T80" fmla="*/ 2129 w 4755"/>
                <a:gd name="T81" fmla="*/ 869 h 1485"/>
                <a:gd name="T82" fmla="*/ 1898 w 4755"/>
                <a:gd name="T83" fmla="*/ 853 h 1485"/>
                <a:gd name="T84" fmla="*/ 1784 w 4755"/>
                <a:gd name="T85" fmla="*/ 799 h 1485"/>
                <a:gd name="T86" fmla="*/ 1933 w 4755"/>
                <a:gd name="T87" fmla="*/ 656 h 1485"/>
                <a:gd name="T88" fmla="*/ 2065 w 4755"/>
                <a:gd name="T89" fmla="*/ 555 h 1485"/>
                <a:gd name="T90" fmla="*/ 2211 w 4755"/>
                <a:gd name="T91" fmla="*/ 547 h 1485"/>
                <a:gd name="T92" fmla="*/ 2288 w 4755"/>
                <a:gd name="T93" fmla="*/ 480 h 1485"/>
                <a:gd name="T94" fmla="*/ 2268 w 4755"/>
                <a:gd name="T95" fmla="*/ 339 h 1485"/>
                <a:gd name="T96" fmla="*/ 2154 w 4755"/>
                <a:gd name="T97" fmla="*/ 496 h 1485"/>
                <a:gd name="T98" fmla="*/ 2015 w 4755"/>
                <a:gd name="T99" fmla="*/ 509 h 1485"/>
                <a:gd name="T100" fmla="*/ 2062 w 4755"/>
                <a:gd name="T101" fmla="*/ 365 h 1485"/>
                <a:gd name="T102" fmla="*/ 2118 w 4755"/>
                <a:gd name="T103" fmla="*/ 260 h 1485"/>
                <a:gd name="T104" fmla="*/ 2237 w 4755"/>
                <a:gd name="T105" fmla="*/ 198 h 1485"/>
                <a:gd name="T106" fmla="*/ 2432 w 4755"/>
                <a:gd name="T107" fmla="*/ 249 h 1485"/>
                <a:gd name="T108" fmla="*/ 2430 w 4755"/>
                <a:gd name="T109" fmla="*/ 372 h 1485"/>
                <a:gd name="T110" fmla="*/ 2566 w 4755"/>
                <a:gd name="T111" fmla="*/ 306 h 1485"/>
                <a:gd name="T112" fmla="*/ 2710 w 4755"/>
                <a:gd name="T113" fmla="*/ 270 h 1485"/>
                <a:gd name="T114" fmla="*/ 2866 w 4755"/>
                <a:gd name="T115" fmla="*/ 241 h 1485"/>
                <a:gd name="T116" fmla="*/ 2977 w 4755"/>
                <a:gd name="T117" fmla="*/ 167 h 1485"/>
                <a:gd name="T118" fmla="*/ 3039 w 4755"/>
                <a:gd name="T119" fmla="*/ 254 h 1485"/>
                <a:gd name="T120" fmla="*/ 3020 w 4755"/>
                <a:gd name="T121" fmla="*/ 149 h 1485"/>
                <a:gd name="T122" fmla="*/ 3123 w 4755"/>
                <a:gd name="T123" fmla="*/ 172 h 1485"/>
                <a:gd name="T124" fmla="*/ 3268 w 4755"/>
                <a:gd name="T125" fmla="*/ 6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755" h="1485">
                  <a:moveTo>
                    <a:pt x="294" y="115"/>
                  </a:moveTo>
                  <a:lnTo>
                    <a:pt x="319" y="118"/>
                  </a:lnTo>
                  <a:lnTo>
                    <a:pt x="325" y="123"/>
                  </a:lnTo>
                  <a:lnTo>
                    <a:pt x="322" y="136"/>
                  </a:lnTo>
                  <a:lnTo>
                    <a:pt x="312" y="141"/>
                  </a:lnTo>
                  <a:lnTo>
                    <a:pt x="312" y="141"/>
                  </a:lnTo>
                  <a:lnTo>
                    <a:pt x="311" y="139"/>
                  </a:lnTo>
                  <a:lnTo>
                    <a:pt x="309" y="138"/>
                  </a:lnTo>
                  <a:lnTo>
                    <a:pt x="307" y="134"/>
                  </a:lnTo>
                  <a:lnTo>
                    <a:pt x="304" y="133"/>
                  </a:lnTo>
                  <a:lnTo>
                    <a:pt x="302" y="131"/>
                  </a:lnTo>
                  <a:lnTo>
                    <a:pt x="301" y="129"/>
                  </a:lnTo>
                  <a:lnTo>
                    <a:pt x="299" y="129"/>
                  </a:lnTo>
                  <a:lnTo>
                    <a:pt x="296" y="128"/>
                  </a:lnTo>
                  <a:lnTo>
                    <a:pt x="293" y="125"/>
                  </a:lnTo>
                  <a:lnTo>
                    <a:pt x="291" y="123"/>
                  </a:lnTo>
                  <a:lnTo>
                    <a:pt x="288" y="121"/>
                  </a:lnTo>
                  <a:lnTo>
                    <a:pt x="288" y="121"/>
                  </a:lnTo>
                  <a:lnTo>
                    <a:pt x="294" y="115"/>
                  </a:lnTo>
                  <a:close/>
                  <a:moveTo>
                    <a:pt x="4036" y="113"/>
                  </a:moveTo>
                  <a:lnTo>
                    <a:pt x="4038" y="113"/>
                  </a:lnTo>
                  <a:lnTo>
                    <a:pt x="4038" y="115"/>
                  </a:lnTo>
                  <a:lnTo>
                    <a:pt x="4038" y="116"/>
                  </a:lnTo>
                  <a:lnTo>
                    <a:pt x="4039" y="116"/>
                  </a:lnTo>
                  <a:lnTo>
                    <a:pt x="4039" y="118"/>
                  </a:lnTo>
                  <a:lnTo>
                    <a:pt x="4043" y="120"/>
                  </a:lnTo>
                  <a:lnTo>
                    <a:pt x="4044" y="120"/>
                  </a:lnTo>
                  <a:lnTo>
                    <a:pt x="4046" y="120"/>
                  </a:lnTo>
                  <a:lnTo>
                    <a:pt x="4048" y="120"/>
                  </a:lnTo>
                  <a:lnTo>
                    <a:pt x="4049" y="121"/>
                  </a:lnTo>
                  <a:lnTo>
                    <a:pt x="4051" y="121"/>
                  </a:lnTo>
                  <a:lnTo>
                    <a:pt x="4054" y="123"/>
                  </a:lnTo>
                  <a:lnTo>
                    <a:pt x="4056" y="125"/>
                  </a:lnTo>
                  <a:lnTo>
                    <a:pt x="4056" y="126"/>
                  </a:lnTo>
                  <a:lnTo>
                    <a:pt x="4056" y="133"/>
                  </a:lnTo>
                  <a:lnTo>
                    <a:pt x="4049" y="133"/>
                  </a:lnTo>
                  <a:lnTo>
                    <a:pt x="4048" y="133"/>
                  </a:lnTo>
                  <a:lnTo>
                    <a:pt x="4046" y="133"/>
                  </a:lnTo>
                  <a:lnTo>
                    <a:pt x="4043" y="131"/>
                  </a:lnTo>
                  <a:lnTo>
                    <a:pt x="4039" y="129"/>
                  </a:lnTo>
                  <a:lnTo>
                    <a:pt x="4038" y="129"/>
                  </a:lnTo>
                  <a:lnTo>
                    <a:pt x="4036" y="128"/>
                  </a:lnTo>
                  <a:lnTo>
                    <a:pt x="4034" y="128"/>
                  </a:lnTo>
                  <a:lnTo>
                    <a:pt x="4033" y="128"/>
                  </a:lnTo>
                  <a:lnTo>
                    <a:pt x="4030" y="128"/>
                  </a:lnTo>
                  <a:lnTo>
                    <a:pt x="4026" y="128"/>
                  </a:lnTo>
                  <a:lnTo>
                    <a:pt x="4025" y="128"/>
                  </a:lnTo>
                  <a:lnTo>
                    <a:pt x="4021" y="128"/>
                  </a:lnTo>
                  <a:lnTo>
                    <a:pt x="4018" y="129"/>
                  </a:lnTo>
                  <a:lnTo>
                    <a:pt x="4016" y="129"/>
                  </a:lnTo>
                  <a:lnTo>
                    <a:pt x="4013" y="129"/>
                  </a:lnTo>
                  <a:lnTo>
                    <a:pt x="4010" y="129"/>
                  </a:lnTo>
                  <a:lnTo>
                    <a:pt x="4007" y="128"/>
                  </a:lnTo>
                  <a:lnTo>
                    <a:pt x="4003" y="128"/>
                  </a:lnTo>
                  <a:lnTo>
                    <a:pt x="4000" y="128"/>
                  </a:lnTo>
                  <a:lnTo>
                    <a:pt x="4003" y="126"/>
                  </a:lnTo>
                  <a:lnTo>
                    <a:pt x="4007" y="125"/>
                  </a:lnTo>
                  <a:lnTo>
                    <a:pt x="4010" y="121"/>
                  </a:lnTo>
                  <a:lnTo>
                    <a:pt x="4013" y="120"/>
                  </a:lnTo>
                  <a:lnTo>
                    <a:pt x="4015" y="120"/>
                  </a:lnTo>
                  <a:lnTo>
                    <a:pt x="4018" y="120"/>
                  </a:lnTo>
                  <a:lnTo>
                    <a:pt x="4018" y="118"/>
                  </a:lnTo>
                  <a:lnTo>
                    <a:pt x="4018" y="118"/>
                  </a:lnTo>
                  <a:lnTo>
                    <a:pt x="4020" y="116"/>
                  </a:lnTo>
                  <a:lnTo>
                    <a:pt x="4020" y="115"/>
                  </a:lnTo>
                  <a:lnTo>
                    <a:pt x="4021" y="115"/>
                  </a:lnTo>
                  <a:lnTo>
                    <a:pt x="4025" y="113"/>
                  </a:lnTo>
                  <a:lnTo>
                    <a:pt x="4028" y="113"/>
                  </a:lnTo>
                  <a:lnTo>
                    <a:pt x="4031" y="113"/>
                  </a:lnTo>
                  <a:lnTo>
                    <a:pt x="4034" y="113"/>
                  </a:lnTo>
                  <a:lnTo>
                    <a:pt x="4036" y="113"/>
                  </a:lnTo>
                  <a:close/>
                  <a:moveTo>
                    <a:pt x="415" y="107"/>
                  </a:moveTo>
                  <a:lnTo>
                    <a:pt x="420" y="113"/>
                  </a:lnTo>
                  <a:lnTo>
                    <a:pt x="422" y="113"/>
                  </a:lnTo>
                  <a:lnTo>
                    <a:pt x="422" y="115"/>
                  </a:lnTo>
                  <a:lnTo>
                    <a:pt x="425" y="116"/>
                  </a:lnTo>
                  <a:lnTo>
                    <a:pt x="427" y="118"/>
                  </a:lnTo>
                  <a:lnTo>
                    <a:pt x="430" y="121"/>
                  </a:lnTo>
                  <a:lnTo>
                    <a:pt x="432" y="123"/>
                  </a:lnTo>
                  <a:lnTo>
                    <a:pt x="433" y="126"/>
                  </a:lnTo>
                  <a:lnTo>
                    <a:pt x="433" y="128"/>
                  </a:lnTo>
                  <a:lnTo>
                    <a:pt x="433" y="129"/>
                  </a:lnTo>
                  <a:lnTo>
                    <a:pt x="432" y="129"/>
                  </a:lnTo>
                  <a:lnTo>
                    <a:pt x="419" y="136"/>
                  </a:lnTo>
                  <a:lnTo>
                    <a:pt x="428" y="143"/>
                  </a:lnTo>
                  <a:lnTo>
                    <a:pt x="440" y="152"/>
                  </a:lnTo>
                  <a:lnTo>
                    <a:pt x="446" y="162"/>
                  </a:lnTo>
                  <a:lnTo>
                    <a:pt x="438" y="175"/>
                  </a:lnTo>
                  <a:lnTo>
                    <a:pt x="420" y="175"/>
                  </a:lnTo>
                  <a:lnTo>
                    <a:pt x="420" y="177"/>
                  </a:lnTo>
                  <a:lnTo>
                    <a:pt x="419" y="179"/>
                  </a:lnTo>
                  <a:lnTo>
                    <a:pt x="417" y="180"/>
                  </a:lnTo>
                  <a:lnTo>
                    <a:pt x="414" y="182"/>
                  </a:lnTo>
                  <a:lnTo>
                    <a:pt x="412" y="185"/>
                  </a:lnTo>
                  <a:lnTo>
                    <a:pt x="409" y="185"/>
                  </a:lnTo>
                  <a:lnTo>
                    <a:pt x="409" y="185"/>
                  </a:lnTo>
                  <a:lnTo>
                    <a:pt x="405" y="183"/>
                  </a:lnTo>
                  <a:lnTo>
                    <a:pt x="402" y="182"/>
                  </a:lnTo>
                  <a:lnTo>
                    <a:pt x="399" y="182"/>
                  </a:lnTo>
                  <a:lnTo>
                    <a:pt x="396" y="180"/>
                  </a:lnTo>
                  <a:lnTo>
                    <a:pt x="392" y="179"/>
                  </a:lnTo>
                  <a:lnTo>
                    <a:pt x="391" y="177"/>
                  </a:lnTo>
                  <a:lnTo>
                    <a:pt x="391" y="174"/>
                  </a:lnTo>
                  <a:lnTo>
                    <a:pt x="389" y="172"/>
                  </a:lnTo>
                  <a:lnTo>
                    <a:pt x="387" y="169"/>
                  </a:lnTo>
                  <a:lnTo>
                    <a:pt x="387" y="167"/>
                  </a:lnTo>
                  <a:lnTo>
                    <a:pt x="386" y="164"/>
                  </a:lnTo>
                  <a:lnTo>
                    <a:pt x="386" y="164"/>
                  </a:lnTo>
                  <a:lnTo>
                    <a:pt x="371" y="161"/>
                  </a:lnTo>
                  <a:lnTo>
                    <a:pt x="363" y="156"/>
                  </a:lnTo>
                  <a:lnTo>
                    <a:pt x="351" y="147"/>
                  </a:lnTo>
                  <a:lnTo>
                    <a:pt x="353" y="139"/>
                  </a:lnTo>
                  <a:lnTo>
                    <a:pt x="363" y="139"/>
                  </a:lnTo>
                  <a:lnTo>
                    <a:pt x="363" y="139"/>
                  </a:lnTo>
                  <a:lnTo>
                    <a:pt x="365" y="141"/>
                  </a:lnTo>
                  <a:lnTo>
                    <a:pt x="366" y="143"/>
                  </a:lnTo>
                  <a:lnTo>
                    <a:pt x="369" y="144"/>
                  </a:lnTo>
                  <a:lnTo>
                    <a:pt x="371" y="146"/>
                  </a:lnTo>
                  <a:lnTo>
                    <a:pt x="373" y="147"/>
                  </a:lnTo>
                  <a:lnTo>
                    <a:pt x="376" y="147"/>
                  </a:lnTo>
                  <a:lnTo>
                    <a:pt x="378" y="147"/>
                  </a:lnTo>
                  <a:lnTo>
                    <a:pt x="379" y="146"/>
                  </a:lnTo>
                  <a:lnTo>
                    <a:pt x="381" y="144"/>
                  </a:lnTo>
                  <a:lnTo>
                    <a:pt x="381" y="144"/>
                  </a:lnTo>
                  <a:lnTo>
                    <a:pt x="386" y="133"/>
                  </a:lnTo>
                  <a:lnTo>
                    <a:pt x="374" y="123"/>
                  </a:lnTo>
                  <a:lnTo>
                    <a:pt x="373" y="115"/>
                  </a:lnTo>
                  <a:lnTo>
                    <a:pt x="384" y="111"/>
                  </a:lnTo>
                  <a:lnTo>
                    <a:pt x="396" y="116"/>
                  </a:lnTo>
                  <a:lnTo>
                    <a:pt x="401" y="116"/>
                  </a:lnTo>
                  <a:lnTo>
                    <a:pt x="402" y="107"/>
                  </a:lnTo>
                  <a:lnTo>
                    <a:pt x="415" y="107"/>
                  </a:lnTo>
                  <a:close/>
                  <a:moveTo>
                    <a:pt x="491" y="103"/>
                  </a:moveTo>
                  <a:lnTo>
                    <a:pt x="505" y="108"/>
                  </a:lnTo>
                  <a:lnTo>
                    <a:pt x="518" y="108"/>
                  </a:lnTo>
                  <a:lnTo>
                    <a:pt x="522" y="110"/>
                  </a:lnTo>
                  <a:lnTo>
                    <a:pt x="525" y="110"/>
                  </a:lnTo>
                  <a:lnTo>
                    <a:pt x="527" y="111"/>
                  </a:lnTo>
                  <a:lnTo>
                    <a:pt x="530" y="113"/>
                  </a:lnTo>
                  <a:lnTo>
                    <a:pt x="532" y="115"/>
                  </a:lnTo>
                  <a:lnTo>
                    <a:pt x="533" y="115"/>
                  </a:lnTo>
                  <a:lnTo>
                    <a:pt x="523" y="126"/>
                  </a:lnTo>
                  <a:lnTo>
                    <a:pt x="515" y="139"/>
                  </a:lnTo>
                  <a:lnTo>
                    <a:pt x="507" y="146"/>
                  </a:lnTo>
                  <a:lnTo>
                    <a:pt x="491" y="143"/>
                  </a:lnTo>
                  <a:lnTo>
                    <a:pt x="489" y="154"/>
                  </a:lnTo>
                  <a:lnTo>
                    <a:pt x="479" y="161"/>
                  </a:lnTo>
                  <a:lnTo>
                    <a:pt x="464" y="162"/>
                  </a:lnTo>
                  <a:lnTo>
                    <a:pt x="463" y="161"/>
                  </a:lnTo>
                  <a:lnTo>
                    <a:pt x="463" y="157"/>
                  </a:lnTo>
                  <a:lnTo>
                    <a:pt x="461" y="154"/>
                  </a:lnTo>
                  <a:lnTo>
                    <a:pt x="461" y="149"/>
                  </a:lnTo>
                  <a:lnTo>
                    <a:pt x="460" y="146"/>
                  </a:lnTo>
                  <a:lnTo>
                    <a:pt x="460" y="144"/>
                  </a:lnTo>
                  <a:lnTo>
                    <a:pt x="460" y="143"/>
                  </a:lnTo>
                  <a:lnTo>
                    <a:pt x="460" y="123"/>
                  </a:lnTo>
                  <a:lnTo>
                    <a:pt x="460" y="123"/>
                  </a:lnTo>
                  <a:lnTo>
                    <a:pt x="463" y="121"/>
                  </a:lnTo>
                  <a:lnTo>
                    <a:pt x="466" y="120"/>
                  </a:lnTo>
                  <a:lnTo>
                    <a:pt x="468" y="118"/>
                  </a:lnTo>
                  <a:lnTo>
                    <a:pt x="469" y="115"/>
                  </a:lnTo>
                  <a:lnTo>
                    <a:pt x="469" y="111"/>
                  </a:lnTo>
                  <a:lnTo>
                    <a:pt x="469" y="110"/>
                  </a:lnTo>
                  <a:lnTo>
                    <a:pt x="468" y="107"/>
                  </a:lnTo>
                  <a:lnTo>
                    <a:pt x="469" y="105"/>
                  </a:lnTo>
                  <a:lnTo>
                    <a:pt x="469" y="105"/>
                  </a:lnTo>
                  <a:lnTo>
                    <a:pt x="473" y="105"/>
                  </a:lnTo>
                  <a:lnTo>
                    <a:pt x="478" y="105"/>
                  </a:lnTo>
                  <a:lnTo>
                    <a:pt x="481" y="105"/>
                  </a:lnTo>
                  <a:lnTo>
                    <a:pt x="486" y="105"/>
                  </a:lnTo>
                  <a:lnTo>
                    <a:pt x="489" y="103"/>
                  </a:lnTo>
                  <a:lnTo>
                    <a:pt x="491" y="103"/>
                  </a:lnTo>
                  <a:close/>
                  <a:moveTo>
                    <a:pt x="3933" y="100"/>
                  </a:moveTo>
                  <a:lnTo>
                    <a:pt x="3936" y="100"/>
                  </a:lnTo>
                  <a:lnTo>
                    <a:pt x="3938" y="102"/>
                  </a:lnTo>
                  <a:lnTo>
                    <a:pt x="3939" y="103"/>
                  </a:lnTo>
                  <a:lnTo>
                    <a:pt x="3939" y="107"/>
                  </a:lnTo>
                  <a:lnTo>
                    <a:pt x="3943" y="110"/>
                  </a:lnTo>
                  <a:lnTo>
                    <a:pt x="3944" y="113"/>
                  </a:lnTo>
                  <a:lnTo>
                    <a:pt x="3946" y="113"/>
                  </a:lnTo>
                  <a:lnTo>
                    <a:pt x="3948" y="115"/>
                  </a:lnTo>
                  <a:lnTo>
                    <a:pt x="3949" y="115"/>
                  </a:lnTo>
                  <a:lnTo>
                    <a:pt x="3951" y="115"/>
                  </a:lnTo>
                  <a:lnTo>
                    <a:pt x="3953" y="116"/>
                  </a:lnTo>
                  <a:lnTo>
                    <a:pt x="3953" y="118"/>
                  </a:lnTo>
                  <a:lnTo>
                    <a:pt x="3953" y="118"/>
                  </a:lnTo>
                  <a:lnTo>
                    <a:pt x="3939" y="118"/>
                  </a:lnTo>
                  <a:lnTo>
                    <a:pt x="3939" y="115"/>
                  </a:lnTo>
                  <a:lnTo>
                    <a:pt x="3939" y="113"/>
                  </a:lnTo>
                  <a:lnTo>
                    <a:pt x="3938" y="111"/>
                  </a:lnTo>
                  <a:lnTo>
                    <a:pt x="3938" y="110"/>
                  </a:lnTo>
                  <a:lnTo>
                    <a:pt x="3935" y="107"/>
                  </a:lnTo>
                  <a:lnTo>
                    <a:pt x="3933" y="103"/>
                  </a:lnTo>
                  <a:lnTo>
                    <a:pt x="3933" y="102"/>
                  </a:lnTo>
                  <a:lnTo>
                    <a:pt x="3933" y="100"/>
                  </a:lnTo>
                  <a:close/>
                  <a:moveTo>
                    <a:pt x="4002" y="100"/>
                  </a:moveTo>
                  <a:lnTo>
                    <a:pt x="4008" y="100"/>
                  </a:lnTo>
                  <a:lnTo>
                    <a:pt x="4010" y="100"/>
                  </a:lnTo>
                  <a:lnTo>
                    <a:pt x="4011" y="100"/>
                  </a:lnTo>
                  <a:lnTo>
                    <a:pt x="4015" y="102"/>
                  </a:lnTo>
                  <a:lnTo>
                    <a:pt x="4016" y="102"/>
                  </a:lnTo>
                  <a:lnTo>
                    <a:pt x="4018" y="102"/>
                  </a:lnTo>
                  <a:lnTo>
                    <a:pt x="4020" y="102"/>
                  </a:lnTo>
                  <a:lnTo>
                    <a:pt x="4021" y="103"/>
                  </a:lnTo>
                  <a:lnTo>
                    <a:pt x="4020" y="105"/>
                  </a:lnTo>
                  <a:lnTo>
                    <a:pt x="4020" y="105"/>
                  </a:lnTo>
                  <a:lnTo>
                    <a:pt x="4020" y="107"/>
                  </a:lnTo>
                  <a:lnTo>
                    <a:pt x="4018" y="107"/>
                  </a:lnTo>
                  <a:lnTo>
                    <a:pt x="4016" y="108"/>
                  </a:lnTo>
                  <a:lnTo>
                    <a:pt x="4015" y="108"/>
                  </a:lnTo>
                  <a:lnTo>
                    <a:pt x="4013" y="108"/>
                  </a:lnTo>
                  <a:lnTo>
                    <a:pt x="4010" y="108"/>
                  </a:lnTo>
                  <a:lnTo>
                    <a:pt x="4007" y="107"/>
                  </a:lnTo>
                  <a:lnTo>
                    <a:pt x="4005" y="107"/>
                  </a:lnTo>
                  <a:lnTo>
                    <a:pt x="4003" y="107"/>
                  </a:lnTo>
                  <a:lnTo>
                    <a:pt x="4002" y="105"/>
                  </a:lnTo>
                  <a:lnTo>
                    <a:pt x="4000" y="103"/>
                  </a:lnTo>
                  <a:lnTo>
                    <a:pt x="4002" y="102"/>
                  </a:lnTo>
                  <a:lnTo>
                    <a:pt x="4002" y="100"/>
                  </a:lnTo>
                  <a:close/>
                  <a:moveTo>
                    <a:pt x="50" y="93"/>
                  </a:moveTo>
                  <a:lnTo>
                    <a:pt x="72" y="95"/>
                  </a:lnTo>
                  <a:lnTo>
                    <a:pt x="88" y="102"/>
                  </a:lnTo>
                  <a:lnTo>
                    <a:pt x="106" y="107"/>
                  </a:lnTo>
                  <a:lnTo>
                    <a:pt x="121" y="102"/>
                  </a:lnTo>
                  <a:lnTo>
                    <a:pt x="134" y="102"/>
                  </a:lnTo>
                  <a:lnTo>
                    <a:pt x="155" y="115"/>
                  </a:lnTo>
                  <a:lnTo>
                    <a:pt x="157" y="125"/>
                  </a:lnTo>
                  <a:lnTo>
                    <a:pt x="140" y="131"/>
                  </a:lnTo>
                  <a:lnTo>
                    <a:pt x="111" y="141"/>
                  </a:lnTo>
                  <a:lnTo>
                    <a:pt x="111" y="143"/>
                  </a:lnTo>
                  <a:lnTo>
                    <a:pt x="109" y="144"/>
                  </a:lnTo>
                  <a:lnTo>
                    <a:pt x="106" y="146"/>
                  </a:lnTo>
                  <a:lnTo>
                    <a:pt x="104" y="147"/>
                  </a:lnTo>
                  <a:lnTo>
                    <a:pt x="103" y="151"/>
                  </a:lnTo>
                  <a:lnTo>
                    <a:pt x="101" y="152"/>
                  </a:lnTo>
                  <a:lnTo>
                    <a:pt x="99" y="154"/>
                  </a:lnTo>
                  <a:lnTo>
                    <a:pt x="98" y="156"/>
                  </a:lnTo>
                  <a:lnTo>
                    <a:pt x="94" y="157"/>
                  </a:lnTo>
                  <a:lnTo>
                    <a:pt x="91" y="159"/>
                  </a:lnTo>
                  <a:lnTo>
                    <a:pt x="90" y="161"/>
                  </a:lnTo>
                  <a:lnTo>
                    <a:pt x="86" y="161"/>
                  </a:lnTo>
                  <a:lnTo>
                    <a:pt x="86" y="162"/>
                  </a:lnTo>
                  <a:lnTo>
                    <a:pt x="81" y="177"/>
                  </a:lnTo>
                  <a:lnTo>
                    <a:pt x="72" y="183"/>
                  </a:lnTo>
                  <a:lnTo>
                    <a:pt x="55" y="183"/>
                  </a:lnTo>
                  <a:lnTo>
                    <a:pt x="42" y="195"/>
                  </a:lnTo>
                  <a:lnTo>
                    <a:pt x="27" y="175"/>
                  </a:lnTo>
                  <a:lnTo>
                    <a:pt x="0" y="167"/>
                  </a:lnTo>
                  <a:lnTo>
                    <a:pt x="21" y="139"/>
                  </a:lnTo>
                  <a:lnTo>
                    <a:pt x="26" y="118"/>
                  </a:lnTo>
                  <a:lnTo>
                    <a:pt x="22" y="103"/>
                  </a:lnTo>
                  <a:lnTo>
                    <a:pt x="22" y="97"/>
                  </a:lnTo>
                  <a:lnTo>
                    <a:pt x="50" y="93"/>
                  </a:lnTo>
                  <a:close/>
                  <a:moveTo>
                    <a:pt x="427" y="89"/>
                  </a:moveTo>
                  <a:lnTo>
                    <a:pt x="432" y="97"/>
                  </a:lnTo>
                  <a:lnTo>
                    <a:pt x="420" y="97"/>
                  </a:lnTo>
                  <a:lnTo>
                    <a:pt x="427" y="89"/>
                  </a:lnTo>
                  <a:close/>
                  <a:moveTo>
                    <a:pt x="325" y="66"/>
                  </a:moveTo>
                  <a:lnTo>
                    <a:pt x="327" y="66"/>
                  </a:lnTo>
                  <a:lnTo>
                    <a:pt x="330" y="67"/>
                  </a:lnTo>
                  <a:lnTo>
                    <a:pt x="332" y="69"/>
                  </a:lnTo>
                  <a:lnTo>
                    <a:pt x="333" y="69"/>
                  </a:lnTo>
                  <a:lnTo>
                    <a:pt x="335" y="71"/>
                  </a:lnTo>
                  <a:lnTo>
                    <a:pt x="333" y="74"/>
                  </a:lnTo>
                  <a:lnTo>
                    <a:pt x="333" y="75"/>
                  </a:lnTo>
                  <a:lnTo>
                    <a:pt x="332" y="77"/>
                  </a:lnTo>
                  <a:lnTo>
                    <a:pt x="330" y="79"/>
                  </a:lnTo>
                  <a:lnTo>
                    <a:pt x="320" y="79"/>
                  </a:lnTo>
                  <a:lnTo>
                    <a:pt x="317" y="71"/>
                  </a:lnTo>
                  <a:lnTo>
                    <a:pt x="319" y="71"/>
                  </a:lnTo>
                  <a:lnTo>
                    <a:pt x="320" y="71"/>
                  </a:lnTo>
                  <a:lnTo>
                    <a:pt x="322" y="69"/>
                  </a:lnTo>
                  <a:lnTo>
                    <a:pt x="322" y="69"/>
                  </a:lnTo>
                  <a:lnTo>
                    <a:pt x="324" y="67"/>
                  </a:lnTo>
                  <a:lnTo>
                    <a:pt x="324" y="66"/>
                  </a:lnTo>
                  <a:lnTo>
                    <a:pt x="325" y="66"/>
                  </a:lnTo>
                  <a:close/>
                  <a:moveTo>
                    <a:pt x="474" y="61"/>
                  </a:moveTo>
                  <a:lnTo>
                    <a:pt x="481" y="69"/>
                  </a:lnTo>
                  <a:lnTo>
                    <a:pt x="491" y="75"/>
                  </a:lnTo>
                  <a:lnTo>
                    <a:pt x="487" y="87"/>
                  </a:lnTo>
                  <a:lnTo>
                    <a:pt x="479" y="92"/>
                  </a:lnTo>
                  <a:lnTo>
                    <a:pt x="468" y="87"/>
                  </a:lnTo>
                  <a:lnTo>
                    <a:pt x="456" y="87"/>
                  </a:lnTo>
                  <a:lnTo>
                    <a:pt x="445" y="77"/>
                  </a:lnTo>
                  <a:lnTo>
                    <a:pt x="448" y="69"/>
                  </a:lnTo>
                  <a:lnTo>
                    <a:pt x="464" y="62"/>
                  </a:lnTo>
                  <a:lnTo>
                    <a:pt x="474" y="61"/>
                  </a:lnTo>
                  <a:close/>
                  <a:moveTo>
                    <a:pt x="4098" y="61"/>
                  </a:moveTo>
                  <a:lnTo>
                    <a:pt x="4100" y="64"/>
                  </a:lnTo>
                  <a:lnTo>
                    <a:pt x="4102" y="66"/>
                  </a:lnTo>
                  <a:lnTo>
                    <a:pt x="4105" y="69"/>
                  </a:lnTo>
                  <a:lnTo>
                    <a:pt x="4106" y="69"/>
                  </a:lnTo>
                  <a:lnTo>
                    <a:pt x="4110" y="69"/>
                  </a:lnTo>
                  <a:lnTo>
                    <a:pt x="4111" y="69"/>
                  </a:lnTo>
                  <a:lnTo>
                    <a:pt x="4115" y="69"/>
                  </a:lnTo>
                  <a:lnTo>
                    <a:pt x="4115" y="67"/>
                  </a:lnTo>
                  <a:lnTo>
                    <a:pt x="4115" y="66"/>
                  </a:lnTo>
                  <a:lnTo>
                    <a:pt x="4115" y="66"/>
                  </a:lnTo>
                  <a:lnTo>
                    <a:pt x="4116" y="66"/>
                  </a:lnTo>
                  <a:lnTo>
                    <a:pt x="4118" y="64"/>
                  </a:lnTo>
                  <a:lnTo>
                    <a:pt x="4121" y="64"/>
                  </a:lnTo>
                  <a:lnTo>
                    <a:pt x="4124" y="66"/>
                  </a:lnTo>
                  <a:lnTo>
                    <a:pt x="4128" y="66"/>
                  </a:lnTo>
                  <a:lnTo>
                    <a:pt x="4128" y="74"/>
                  </a:lnTo>
                  <a:lnTo>
                    <a:pt x="4129" y="74"/>
                  </a:lnTo>
                  <a:lnTo>
                    <a:pt x="4131" y="74"/>
                  </a:lnTo>
                  <a:lnTo>
                    <a:pt x="4136" y="74"/>
                  </a:lnTo>
                  <a:lnTo>
                    <a:pt x="4138" y="74"/>
                  </a:lnTo>
                  <a:lnTo>
                    <a:pt x="4139" y="74"/>
                  </a:lnTo>
                  <a:lnTo>
                    <a:pt x="4141" y="74"/>
                  </a:lnTo>
                  <a:lnTo>
                    <a:pt x="4144" y="74"/>
                  </a:lnTo>
                  <a:lnTo>
                    <a:pt x="4147" y="74"/>
                  </a:lnTo>
                  <a:lnTo>
                    <a:pt x="4149" y="72"/>
                  </a:lnTo>
                  <a:lnTo>
                    <a:pt x="4151" y="72"/>
                  </a:lnTo>
                  <a:lnTo>
                    <a:pt x="4156" y="72"/>
                  </a:lnTo>
                  <a:lnTo>
                    <a:pt x="4159" y="74"/>
                  </a:lnTo>
                  <a:lnTo>
                    <a:pt x="4162" y="74"/>
                  </a:lnTo>
                  <a:lnTo>
                    <a:pt x="4162" y="74"/>
                  </a:lnTo>
                  <a:lnTo>
                    <a:pt x="4162" y="74"/>
                  </a:lnTo>
                  <a:lnTo>
                    <a:pt x="4162" y="75"/>
                  </a:lnTo>
                  <a:lnTo>
                    <a:pt x="4162" y="77"/>
                  </a:lnTo>
                  <a:lnTo>
                    <a:pt x="4162" y="84"/>
                  </a:lnTo>
                  <a:lnTo>
                    <a:pt x="4160" y="84"/>
                  </a:lnTo>
                  <a:lnTo>
                    <a:pt x="4157" y="84"/>
                  </a:lnTo>
                  <a:lnTo>
                    <a:pt x="4156" y="84"/>
                  </a:lnTo>
                  <a:lnTo>
                    <a:pt x="4154" y="84"/>
                  </a:lnTo>
                  <a:lnTo>
                    <a:pt x="4154" y="84"/>
                  </a:lnTo>
                  <a:lnTo>
                    <a:pt x="4152" y="85"/>
                  </a:lnTo>
                  <a:lnTo>
                    <a:pt x="4152" y="87"/>
                  </a:lnTo>
                  <a:lnTo>
                    <a:pt x="4151" y="89"/>
                  </a:lnTo>
                  <a:lnTo>
                    <a:pt x="4151" y="89"/>
                  </a:lnTo>
                  <a:lnTo>
                    <a:pt x="4149" y="90"/>
                  </a:lnTo>
                  <a:lnTo>
                    <a:pt x="4147" y="90"/>
                  </a:lnTo>
                  <a:lnTo>
                    <a:pt x="4146" y="90"/>
                  </a:lnTo>
                  <a:lnTo>
                    <a:pt x="4142" y="90"/>
                  </a:lnTo>
                  <a:lnTo>
                    <a:pt x="4139" y="90"/>
                  </a:lnTo>
                  <a:lnTo>
                    <a:pt x="4136" y="90"/>
                  </a:lnTo>
                  <a:lnTo>
                    <a:pt x="4134" y="89"/>
                  </a:lnTo>
                  <a:lnTo>
                    <a:pt x="4133" y="89"/>
                  </a:lnTo>
                  <a:lnTo>
                    <a:pt x="4131" y="89"/>
                  </a:lnTo>
                  <a:lnTo>
                    <a:pt x="4129" y="87"/>
                  </a:lnTo>
                  <a:lnTo>
                    <a:pt x="4129" y="87"/>
                  </a:lnTo>
                  <a:lnTo>
                    <a:pt x="4128" y="85"/>
                  </a:lnTo>
                  <a:lnTo>
                    <a:pt x="4126" y="84"/>
                  </a:lnTo>
                  <a:lnTo>
                    <a:pt x="4124" y="84"/>
                  </a:lnTo>
                  <a:lnTo>
                    <a:pt x="4123" y="82"/>
                  </a:lnTo>
                  <a:lnTo>
                    <a:pt x="4121" y="80"/>
                  </a:lnTo>
                  <a:lnTo>
                    <a:pt x="4118" y="82"/>
                  </a:lnTo>
                  <a:lnTo>
                    <a:pt x="4116" y="82"/>
                  </a:lnTo>
                  <a:lnTo>
                    <a:pt x="4113" y="84"/>
                  </a:lnTo>
                  <a:lnTo>
                    <a:pt x="4111" y="84"/>
                  </a:lnTo>
                  <a:lnTo>
                    <a:pt x="4108" y="84"/>
                  </a:lnTo>
                  <a:lnTo>
                    <a:pt x="4105" y="84"/>
                  </a:lnTo>
                  <a:lnTo>
                    <a:pt x="4103" y="82"/>
                  </a:lnTo>
                  <a:lnTo>
                    <a:pt x="4103" y="82"/>
                  </a:lnTo>
                  <a:lnTo>
                    <a:pt x="4102" y="80"/>
                  </a:lnTo>
                  <a:lnTo>
                    <a:pt x="4102" y="80"/>
                  </a:lnTo>
                  <a:lnTo>
                    <a:pt x="4098" y="79"/>
                  </a:lnTo>
                  <a:lnTo>
                    <a:pt x="4095" y="77"/>
                  </a:lnTo>
                  <a:lnTo>
                    <a:pt x="4095" y="77"/>
                  </a:lnTo>
                  <a:lnTo>
                    <a:pt x="4095" y="75"/>
                  </a:lnTo>
                  <a:lnTo>
                    <a:pt x="4095" y="75"/>
                  </a:lnTo>
                  <a:lnTo>
                    <a:pt x="4095" y="61"/>
                  </a:lnTo>
                  <a:lnTo>
                    <a:pt x="4098" y="61"/>
                  </a:lnTo>
                  <a:close/>
                  <a:moveTo>
                    <a:pt x="3935" y="56"/>
                  </a:moveTo>
                  <a:lnTo>
                    <a:pt x="3935" y="56"/>
                  </a:lnTo>
                  <a:lnTo>
                    <a:pt x="3936" y="56"/>
                  </a:lnTo>
                  <a:lnTo>
                    <a:pt x="3938" y="57"/>
                  </a:lnTo>
                  <a:lnTo>
                    <a:pt x="3939" y="57"/>
                  </a:lnTo>
                  <a:lnTo>
                    <a:pt x="3941" y="57"/>
                  </a:lnTo>
                  <a:lnTo>
                    <a:pt x="3941" y="61"/>
                  </a:lnTo>
                  <a:lnTo>
                    <a:pt x="3939" y="62"/>
                  </a:lnTo>
                  <a:lnTo>
                    <a:pt x="3941" y="64"/>
                  </a:lnTo>
                  <a:lnTo>
                    <a:pt x="3941" y="66"/>
                  </a:lnTo>
                  <a:lnTo>
                    <a:pt x="3939" y="67"/>
                  </a:lnTo>
                  <a:lnTo>
                    <a:pt x="3939" y="69"/>
                  </a:lnTo>
                  <a:lnTo>
                    <a:pt x="3938" y="69"/>
                  </a:lnTo>
                  <a:lnTo>
                    <a:pt x="3936" y="69"/>
                  </a:lnTo>
                  <a:lnTo>
                    <a:pt x="3935" y="67"/>
                  </a:lnTo>
                  <a:lnTo>
                    <a:pt x="3935" y="67"/>
                  </a:lnTo>
                  <a:lnTo>
                    <a:pt x="3933" y="66"/>
                  </a:lnTo>
                  <a:lnTo>
                    <a:pt x="3931" y="66"/>
                  </a:lnTo>
                  <a:lnTo>
                    <a:pt x="3931" y="64"/>
                  </a:lnTo>
                  <a:lnTo>
                    <a:pt x="3931" y="59"/>
                  </a:lnTo>
                  <a:lnTo>
                    <a:pt x="3931" y="57"/>
                  </a:lnTo>
                  <a:lnTo>
                    <a:pt x="3933" y="56"/>
                  </a:lnTo>
                  <a:lnTo>
                    <a:pt x="3935" y="56"/>
                  </a:lnTo>
                  <a:close/>
                  <a:moveTo>
                    <a:pt x="122" y="49"/>
                  </a:moveTo>
                  <a:lnTo>
                    <a:pt x="114" y="64"/>
                  </a:lnTo>
                  <a:lnTo>
                    <a:pt x="99" y="62"/>
                  </a:lnTo>
                  <a:lnTo>
                    <a:pt x="108" y="53"/>
                  </a:lnTo>
                  <a:lnTo>
                    <a:pt x="122" y="49"/>
                  </a:lnTo>
                  <a:close/>
                  <a:moveTo>
                    <a:pt x="3993" y="48"/>
                  </a:moveTo>
                  <a:lnTo>
                    <a:pt x="3995" y="48"/>
                  </a:lnTo>
                  <a:lnTo>
                    <a:pt x="3995" y="48"/>
                  </a:lnTo>
                  <a:lnTo>
                    <a:pt x="3995" y="49"/>
                  </a:lnTo>
                  <a:lnTo>
                    <a:pt x="3995" y="51"/>
                  </a:lnTo>
                  <a:lnTo>
                    <a:pt x="3997" y="51"/>
                  </a:lnTo>
                  <a:lnTo>
                    <a:pt x="3998" y="53"/>
                  </a:lnTo>
                  <a:lnTo>
                    <a:pt x="3998" y="54"/>
                  </a:lnTo>
                  <a:lnTo>
                    <a:pt x="4000" y="56"/>
                  </a:lnTo>
                  <a:lnTo>
                    <a:pt x="4000" y="56"/>
                  </a:lnTo>
                  <a:lnTo>
                    <a:pt x="4002" y="57"/>
                  </a:lnTo>
                  <a:lnTo>
                    <a:pt x="4002" y="59"/>
                  </a:lnTo>
                  <a:lnTo>
                    <a:pt x="4003" y="59"/>
                  </a:lnTo>
                  <a:lnTo>
                    <a:pt x="4005" y="59"/>
                  </a:lnTo>
                  <a:lnTo>
                    <a:pt x="4008" y="59"/>
                  </a:lnTo>
                  <a:lnTo>
                    <a:pt x="4011" y="59"/>
                  </a:lnTo>
                  <a:lnTo>
                    <a:pt x="4015" y="59"/>
                  </a:lnTo>
                  <a:lnTo>
                    <a:pt x="4018" y="59"/>
                  </a:lnTo>
                  <a:lnTo>
                    <a:pt x="4018" y="51"/>
                  </a:lnTo>
                  <a:lnTo>
                    <a:pt x="4020" y="49"/>
                  </a:lnTo>
                  <a:lnTo>
                    <a:pt x="4021" y="49"/>
                  </a:lnTo>
                  <a:lnTo>
                    <a:pt x="4025" y="49"/>
                  </a:lnTo>
                  <a:lnTo>
                    <a:pt x="4028" y="49"/>
                  </a:lnTo>
                  <a:lnTo>
                    <a:pt x="4030" y="51"/>
                  </a:lnTo>
                  <a:lnTo>
                    <a:pt x="4031" y="51"/>
                  </a:lnTo>
                  <a:lnTo>
                    <a:pt x="4034" y="51"/>
                  </a:lnTo>
                  <a:lnTo>
                    <a:pt x="4038" y="51"/>
                  </a:lnTo>
                  <a:lnTo>
                    <a:pt x="4038" y="53"/>
                  </a:lnTo>
                  <a:lnTo>
                    <a:pt x="4039" y="54"/>
                  </a:lnTo>
                  <a:lnTo>
                    <a:pt x="4038" y="56"/>
                  </a:lnTo>
                  <a:lnTo>
                    <a:pt x="4036" y="57"/>
                  </a:lnTo>
                  <a:lnTo>
                    <a:pt x="4036" y="61"/>
                  </a:lnTo>
                  <a:lnTo>
                    <a:pt x="4034" y="61"/>
                  </a:lnTo>
                  <a:lnTo>
                    <a:pt x="4033" y="62"/>
                  </a:lnTo>
                  <a:lnTo>
                    <a:pt x="4033" y="62"/>
                  </a:lnTo>
                  <a:lnTo>
                    <a:pt x="4033" y="72"/>
                  </a:lnTo>
                  <a:lnTo>
                    <a:pt x="4034" y="72"/>
                  </a:lnTo>
                  <a:lnTo>
                    <a:pt x="4036" y="72"/>
                  </a:lnTo>
                  <a:lnTo>
                    <a:pt x="4039" y="72"/>
                  </a:lnTo>
                  <a:lnTo>
                    <a:pt x="4043" y="72"/>
                  </a:lnTo>
                  <a:lnTo>
                    <a:pt x="4043" y="69"/>
                  </a:lnTo>
                  <a:lnTo>
                    <a:pt x="4043" y="66"/>
                  </a:lnTo>
                  <a:lnTo>
                    <a:pt x="4043" y="62"/>
                  </a:lnTo>
                  <a:lnTo>
                    <a:pt x="4044" y="61"/>
                  </a:lnTo>
                  <a:lnTo>
                    <a:pt x="4046" y="61"/>
                  </a:lnTo>
                  <a:lnTo>
                    <a:pt x="4046" y="59"/>
                  </a:lnTo>
                  <a:lnTo>
                    <a:pt x="4048" y="57"/>
                  </a:lnTo>
                  <a:lnTo>
                    <a:pt x="4048" y="56"/>
                  </a:lnTo>
                  <a:lnTo>
                    <a:pt x="4049" y="56"/>
                  </a:lnTo>
                  <a:lnTo>
                    <a:pt x="4051" y="54"/>
                  </a:lnTo>
                  <a:lnTo>
                    <a:pt x="4052" y="54"/>
                  </a:lnTo>
                  <a:lnTo>
                    <a:pt x="4054" y="54"/>
                  </a:lnTo>
                  <a:lnTo>
                    <a:pt x="4057" y="56"/>
                  </a:lnTo>
                  <a:lnTo>
                    <a:pt x="4061" y="56"/>
                  </a:lnTo>
                  <a:lnTo>
                    <a:pt x="4062" y="56"/>
                  </a:lnTo>
                  <a:lnTo>
                    <a:pt x="4066" y="56"/>
                  </a:lnTo>
                  <a:lnTo>
                    <a:pt x="4067" y="56"/>
                  </a:lnTo>
                  <a:lnTo>
                    <a:pt x="4069" y="56"/>
                  </a:lnTo>
                  <a:lnTo>
                    <a:pt x="4070" y="56"/>
                  </a:lnTo>
                  <a:lnTo>
                    <a:pt x="4070" y="57"/>
                  </a:lnTo>
                  <a:lnTo>
                    <a:pt x="4070" y="59"/>
                  </a:lnTo>
                  <a:lnTo>
                    <a:pt x="4072" y="59"/>
                  </a:lnTo>
                  <a:lnTo>
                    <a:pt x="4074" y="59"/>
                  </a:lnTo>
                  <a:lnTo>
                    <a:pt x="4077" y="59"/>
                  </a:lnTo>
                  <a:lnTo>
                    <a:pt x="4077" y="61"/>
                  </a:lnTo>
                  <a:lnTo>
                    <a:pt x="4077" y="62"/>
                  </a:lnTo>
                  <a:lnTo>
                    <a:pt x="4075" y="64"/>
                  </a:lnTo>
                  <a:lnTo>
                    <a:pt x="4075" y="66"/>
                  </a:lnTo>
                  <a:lnTo>
                    <a:pt x="4074" y="67"/>
                  </a:lnTo>
                  <a:lnTo>
                    <a:pt x="4072" y="69"/>
                  </a:lnTo>
                  <a:lnTo>
                    <a:pt x="4070" y="71"/>
                  </a:lnTo>
                  <a:lnTo>
                    <a:pt x="4070" y="72"/>
                  </a:lnTo>
                  <a:lnTo>
                    <a:pt x="4070" y="75"/>
                  </a:lnTo>
                  <a:lnTo>
                    <a:pt x="4070" y="77"/>
                  </a:lnTo>
                  <a:lnTo>
                    <a:pt x="4070" y="80"/>
                  </a:lnTo>
                  <a:lnTo>
                    <a:pt x="4057" y="80"/>
                  </a:lnTo>
                  <a:lnTo>
                    <a:pt x="4056" y="80"/>
                  </a:lnTo>
                  <a:lnTo>
                    <a:pt x="4054" y="80"/>
                  </a:lnTo>
                  <a:lnTo>
                    <a:pt x="4051" y="79"/>
                  </a:lnTo>
                  <a:lnTo>
                    <a:pt x="4051" y="79"/>
                  </a:lnTo>
                  <a:lnTo>
                    <a:pt x="4049" y="77"/>
                  </a:lnTo>
                  <a:lnTo>
                    <a:pt x="4048" y="77"/>
                  </a:lnTo>
                  <a:lnTo>
                    <a:pt x="4046" y="77"/>
                  </a:lnTo>
                  <a:lnTo>
                    <a:pt x="4044" y="77"/>
                  </a:lnTo>
                  <a:lnTo>
                    <a:pt x="4043" y="77"/>
                  </a:lnTo>
                  <a:lnTo>
                    <a:pt x="4041" y="79"/>
                  </a:lnTo>
                  <a:lnTo>
                    <a:pt x="4039" y="80"/>
                  </a:lnTo>
                  <a:lnTo>
                    <a:pt x="4038" y="82"/>
                  </a:lnTo>
                  <a:lnTo>
                    <a:pt x="4036" y="84"/>
                  </a:lnTo>
                  <a:lnTo>
                    <a:pt x="4033" y="84"/>
                  </a:lnTo>
                  <a:lnTo>
                    <a:pt x="4031" y="84"/>
                  </a:lnTo>
                  <a:lnTo>
                    <a:pt x="4030" y="84"/>
                  </a:lnTo>
                  <a:lnTo>
                    <a:pt x="4030" y="82"/>
                  </a:lnTo>
                  <a:lnTo>
                    <a:pt x="4028" y="82"/>
                  </a:lnTo>
                  <a:lnTo>
                    <a:pt x="4028" y="80"/>
                  </a:lnTo>
                  <a:lnTo>
                    <a:pt x="4026" y="80"/>
                  </a:lnTo>
                  <a:lnTo>
                    <a:pt x="4025" y="80"/>
                  </a:lnTo>
                  <a:lnTo>
                    <a:pt x="4023" y="80"/>
                  </a:lnTo>
                  <a:lnTo>
                    <a:pt x="4021" y="80"/>
                  </a:lnTo>
                  <a:lnTo>
                    <a:pt x="4021" y="82"/>
                  </a:lnTo>
                  <a:lnTo>
                    <a:pt x="4021" y="82"/>
                  </a:lnTo>
                  <a:lnTo>
                    <a:pt x="4021" y="84"/>
                  </a:lnTo>
                  <a:lnTo>
                    <a:pt x="4016" y="84"/>
                  </a:lnTo>
                  <a:lnTo>
                    <a:pt x="4013" y="84"/>
                  </a:lnTo>
                  <a:lnTo>
                    <a:pt x="4010" y="85"/>
                  </a:lnTo>
                  <a:lnTo>
                    <a:pt x="4007" y="85"/>
                  </a:lnTo>
                  <a:lnTo>
                    <a:pt x="4003" y="85"/>
                  </a:lnTo>
                  <a:lnTo>
                    <a:pt x="4000" y="85"/>
                  </a:lnTo>
                  <a:lnTo>
                    <a:pt x="3997" y="84"/>
                  </a:lnTo>
                  <a:lnTo>
                    <a:pt x="3995" y="80"/>
                  </a:lnTo>
                  <a:lnTo>
                    <a:pt x="3993" y="82"/>
                  </a:lnTo>
                  <a:lnTo>
                    <a:pt x="3993" y="84"/>
                  </a:lnTo>
                  <a:lnTo>
                    <a:pt x="3992" y="84"/>
                  </a:lnTo>
                  <a:lnTo>
                    <a:pt x="3992" y="85"/>
                  </a:lnTo>
                  <a:lnTo>
                    <a:pt x="3992" y="87"/>
                  </a:lnTo>
                  <a:lnTo>
                    <a:pt x="3992" y="92"/>
                  </a:lnTo>
                  <a:lnTo>
                    <a:pt x="3987" y="93"/>
                  </a:lnTo>
                  <a:lnTo>
                    <a:pt x="3984" y="93"/>
                  </a:lnTo>
                  <a:lnTo>
                    <a:pt x="3982" y="93"/>
                  </a:lnTo>
                  <a:lnTo>
                    <a:pt x="3979" y="93"/>
                  </a:lnTo>
                  <a:lnTo>
                    <a:pt x="3979" y="92"/>
                  </a:lnTo>
                  <a:lnTo>
                    <a:pt x="3977" y="90"/>
                  </a:lnTo>
                  <a:lnTo>
                    <a:pt x="3977" y="89"/>
                  </a:lnTo>
                  <a:lnTo>
                    <a:pt x="3975" y="85"/>
                  </a:lnTo>
                  <a:lnTo>
                    <a:pt x="3974" y="84"/>
                  </a:lnTo>
                  <a:lnTo>
                    <a:pt x="3971" y="82"/>
                  </a:lnTo>
                  <a:lnTo>
                    <a:pt x="3969" y="82"/>
                  </a:lnTo>
                  <a:lnTo>
                    <a:pt x="3967" y="82"/>
                  </a:lnTo>
                  <a:lnTo>
                    <a:pt x="3966" y="80"/>
                  </a:lnTo>
                  <a:lnTo>
                    <a:pt x="3964" y="80"/>
                  </a:lnTo>
                  <a:lnTo>
                    <a:pt x="3962" y="79"/>
                  </a:lnTo>
                  <a:lnTo>
                    <a:pt x="3961" y="79"/>
                  </a:lnTo>
                  <a:lnTo>
                    <a:pt x="3961" y="77"/>
                  </a:lnTo>
                  <a:lnTo>
                    <a:pt x="3959" y="75"/>
                  </a:lnTo>
                  <a:lnTo>
                    <a:pt x="3959" y="74"/>
                  </a:lnTo>
                  <a:lnTo>
                    <a:pt x="3957" y="72"/>
                  </a:lnTo>
                  <a:lnTo>
                    <a:pt x="3959" y="75"/>
                  </a:lnTo>
                  <a:lnTo>
                    <a:pt x="3961" y="72"/>
                  </a:lnTo>
                  <a:lnTo>
                    <a:pt x="3961" y="71"/>
                  </a:lnTo>
                  <a:lnTo>
                    <a:pt x="3961" y="69"/>
                  </a:lnTo>
                  <a:lnTo>
                    <a:pt x="3962" y="67"/>
                  </a:lnTo>
                  <a:lnTo>
                    <a:pt x="3962" y="64"/>
                  </a:lnTo>
                  <a:lnTo>
                    <a:pt x="3964" y="62"/>
                  </a:lnTo>
                  <a:lnTo>
                    <a:pt x="3964" y="61"/>
                  </a:lnTo>
                  <a:lnTo>
                    <a:pt x="3966" y="59"/>
                  </a:lnTo>
                  <a:lnTo>
                    <a:pt x="3967" y="56"/>
                  </a:lnTo>
                  <a:lnTo>
                    <a:pt x="3967" y="53"/>
                  </a:lnTo>
                  <a:lnTo>
                    <a:pt x="3967" y="51"/>
                  </a:lnTo>
                  <a:lnTo>
                    <a:pt x="3966" y="48"/>
                  </a:lnTo>
                  <a:lnTo>
                    <a:pt x="3972" y="48"/>
                  </a:lnTo>
                  <a:lnTo>
                    <a:pt x="3977" y="48"/>
                  </a:lnTo>
                  <a:lnTo>
                    <a:pt x="3982" y="48"/>
                  </a:lnTo>
                  <a:lnTo>
                    <a:pt x="3984" y="48"/>
                  </a:lnTo>
                  <a:lnTo>
                    <a:pt x="3985" y="48"/>
                  </a:lnTo>
                  <a:lnTo>
                    <a:pt x="3990" y="48"/>
                  </a:lnTo>
                  <a:lnTo>
                    <a:pt x="3992" y="48"/>
                  </a:lnTo>
                  <a:lnTo>
                    <a:pt x="3993" y="48"/>
                  </a:lnTo>
                  <a:close/>
                  <a:moveTo>
                    <a:pt x="512" y="28"/>
                  </a:moveTo>
                  <a:lnTo>
                    <a:pt x="532" y="28"/>
                  </a:lnTo>
                  <a:lnTo>
                    <a:pt x="538" y="39"/>
                  </a:lnTo>
                  <a:lnTo>
                    <a:pt x="540" y="51"/>
                  </a:lnTo>
                  <a:lnTo>
                    <a:pt x="554" y="62"/>
                  </a:lnTo>
                  <a:lnTo>
                    <a:pt x="572" y="62"/>
                  </a:lnTo>
                  <a:lnTo>
                    <a:pt x="594" y="66"/>
                  </a:lnTo>
                  <a:lnTo>
                    <a:pt x="610" y="64"/>
                  </a:lnTo>
                  <a:lnTo>
                    <a:pt x="635" y="59"/>
                  </a:lnTo>
                  <a:lnTo>
                    <a:pt x="651" y="54"/>
                  </a:lnTo>
                  <a:lnTo>
                    <a:pt x="672" y="59"/>
                  </a:lnTo>
                  <a:lnTo>
                    <a:pt x="694" y="64"/>
                  </a:lnTo>
                  <a:lnTo>
                    <a:pt x="695" y="77"/>
                  </a:lnTo>
                  <a:lnTo>
                    <a:pt x="695" y="77"/>
                  </a:lnTo>
                  <a:lnTo>
                    <a:pt x="694" y="77"/>
                  </a:lnTo>
                  <a:lnTo>
                    <a:pt x="690" y="79"/>
                  </a:lnTo>
                  <a:lnTo>
                    <a:pt x="689" y="80"/>
                  </a:lnTo>
                  <a:lnTo>
                    <a:pt x="687" y="82"/>
                  </a:lnTo>
                  <a:lnTo>
                    <a:pt x="687" y="84"/>
                  </a:lnTo>
                  <a:lnTo>
                    <a:pt x="687" y="87"/>
                  </a:lnTo>
                  <a:lnTo>
                    <a:pt x="689" y="89"/>
                  </a:lnTo>
                  <a:lnTo>
                    <a:pt x="687" y="90"/>
                  </a:lnTo>
                  <a:lnTo>
                    <a:pt x="685" y="90"/>
                  </a:lnTo>
                  <a:lnTo>
                    <a:pt x="684" y="90"/>
                  </a:lnTo>
                  <a:lnTo>
                    <a:pt x="679" y="92"/>
                  </a:lnTo>
                  <a:lnTo>
                    <a:pt x="676" y="92"/>
                  </a:lnTo>
                  <a:lnTo>
                    <a:pt x="671" y="92"/>
                  </a:lnTo>
                  <a:lnTo>
                    <a:pt x="667" y="92"/>
                  </a:lnTo>
                  <a:lnTo>
                    <a:pt x="664" y="93"/>
                  </a:lnTo>
                  <a:lnTo>
                    <a:pt x="662" y="93"/>
                  </a:lnTo>
                  <a:lnTo>
                    <a:pt x="649" y="93"/>
                  </a:lnTo>
                  <a:lnTo>
                    <a:pt x="641" y="87"/>
                  </a:lnTo>
                  <a:lnTo>
                    <a:pt x="636" y="93"/>
                  </a:lnTo>
                  <a:lnTo>
                    <a:pt x="625" y="97"/>
                  </a:lnTo>
                  <a:lnTo>
                    <a:pt x="599" y="97"/>
                  </a:lnTo>
                  <a:lnTo>
                    <a:pt x="597" y="97"/>
                  </a:lnTo>
                  <a:lnTo>
                    <a:pt x="594" y="97"/>
                  </a:lnTo>
                  <a:lnTo>
                    <a:pt x="590" y="97"/>
                  </a:lnTo>
                  <a:lnTo>
                    <a:pt x="586" y="97"/>
                  </a:lnTo>
                  <a:lnTo>
                    <a:pt x="582" y="97"/>
                  </a:lnTo>
                  <a:lnTo>
                    <a:pt x="577" y="97"/>
                  </a:lnTo>
                  <a:lnTo>
                    <a:pt x="576" y="95"/>
                  </a:lnTo>
                  <a:lnTo>
                    <a:pt x="572" y="93"/>
                  </a:lnTo>
                  <a:lnTo>
                    <a:pt x="571" y="92"/>
                  </a:lnTo>
                  <a:lnTo>
                    <a:pt x="568" y="89"/>
                  </a:lnTo>
                  <a:lnTo>
                    <a:pt x="564" y="87"/>
                  </a:lnTo>
                  <a:lnTo>
                    <a:pt x="563" y="85"/>
                  </a:lnTo>
                  <a:lnTo>
                    <a:pt x="561" y="85"/>
                  </a:lnTo>
                  <a:lnTo>
                    <a:pt x="551" y="92"/>
                  </a:lnTo>
                  <a:lnTo>
                    <a:pt x="530" y="93"/>
                  </a:lnTo>
                  <a:lnTo>
                    <a:pt x="515" y="84"/>
                  </a:lnTo>
                  <a:lnTo>
                    <a:pt x="507" y="74"/>
                  </a:lnTo>
                  <a:lnTo>
                    <a:pt x="514" y="61"/>
                  </a:lnTo>
                  <a:lnTo>
                    <a:pt x="514" y="61"/>
                  </a:lnTo>
                  <a:lnTo>
                    <a:pt x="512" y="59"/>
                  </a:lnTo>
                  <a:lnTo>
                    <a:pt x="510" y="56"/>
                  </a:lnTo>
                  <a:lnTo>
                    <a:pt x="507" y="53"/>
                  </a:lnTo>
                  <a:lnTo>
                    <a:pt x="505" y="49"/>
                  </a:lnTo>
                  <a:lnTo>
                    <a:pt x="505" y="46"/>
                  </a:lnTo>
                  <a:lnTo>
                    <a:pt x="504" y="44"/>
                  </a:lnTo>
                  <a:lnTo>
                    <a:pt x="502" y="41"/>
                  </a:lnTo>
                  <a:lnTo>
                    <a:pt x="502" y="38"/>
                  </a:lnTo>
                  <a:lnTo>
                    <a:pt x="500" y="33"/>
                  </a:lnTo>
                  <a:lnTo>
                    <a:pt x="499" y="31"/>
                  </a:lnTo>
                  <a:lnTo>
                    <a:pt x="499" y="30"/>
                  </a:lnTo>
                  <a:lnTo>
                    <a:pt x="512" y="28"/>
                  </a:lnTo>
                  <a:close/>
                  <a:moveTo>
                    <a:pt x="247" y="23"/>
                  </a:moveTo>
                  <a:lnTo>
                    <a:pt x="260" y="23"/>
                  </a:lnTo>
                  <a:lnTo>
                    <a:pt x="265" y="33"/>
                  </a:lnTo>
                  <a:lnTo>
                    <a:pt x="265" y="41"/>
                  </a:lnTo>
                  <a:lnTo>
                    <a:pt x="278" y="51"/>
                  </a:lnTo>
                  <a:lnTo>
                    <a:pt x="288" y="56"/>
                  </a:lnTo>
                  <a:lnTo>
                    <a:pt x="289" y="48"/>
                  </a:lnTo>
                  <a:lnTo>
                    <a:pt x="299" y="48"/>
                  </a:lnTo>
                  <a:lnTo>
                    <a:pt x="306" y="54"/>
                  </a:lnTo>
                  <a:lnTo>
                    <a:pt x="301" y="71"/>
                  </a:lnTo>
                  <a:lnTo>
                    <a:pt x="293" y="80"/>
                  </a:lnTo>
                  <a:lnTo>
                    <a:pt x="255" y="80"/>
                  </a:lnTo>
                  <a:lnTo>
                    <a:pt x="242" y="80"/>
                  </a:lnTo>
                  <a:lnTo>
                    <a:pt x="229" y="90"/>
                  </a:lnTo>
                  <a:lnTo>
                    <a:pt x="209" y="98"/>
                  </a:lnTo>
                  <a:lnTo>
                    <a:pt x="189" y="98"/>
                  </a:lnTo>
                  <a:lnTo>
                    <a:pt x="180" y="93"/>
                  </a:lnTo>
                  <a:lnTo>
                    <a:pt x="178" y="87"/>
                  </a:lnTo>
                  <a:lnTo>
                    <a:pt x="188" y="82"/>
                  </a:lnTo>
                  <a:lnTo>
                    <a:pt x="203" y="82"/>
                  </a:lnTo>
                  <a:lnTo>
                    <a:pt x="204" y="82"/>
                  </a:lnTo>
                  <a:lnTo>
                    <a:pt x="207" y="82"/>
                  </a:lnTo>
                  <a:lnTo>
                    <a:pt x="212" y="80"/>
                  </a:lnTo>
                  <a:lnTo>
                    <a:pt x="216" y="80"/>
                  </a:lnTo>
                  <a:lnTo>
                    <a:pt x="219" y="77"/>
                  </a:lnTo>
                  <a:lnTo>
                    <a:pt x="206" y="77"/>
                  </a:lnTo>
                  <a:lnTo>
                    <a:pt x="185" y="74"/>
                  </a:lnTo>
                  <a:lnTo>
                    <a:pt x="173" y="79"/>
                  </a:lnTo>
                  <a:lnTo>
                    <a:pt x="160" y="80"/>
                  </a:lnTo>
                  <a:lnTo>
                    <a:pt x="145" y="77"/>
                  </a:lnTo>
                  <a:lnTo>
                    <a:pt x="127" y="75"/>
                  </a:lnTo>
                  <a:lnTo>
                    <a:pt x="126" y="66"/>
                  </a:lnTo>
                  <a:lnTo>
                    <a:pt x="135" y="57"/>
                  </a:lnTo>
                  <a:lnTo>
                    <a:pt x="142" y="49"/>
                  </a:lnTo>
                  <a:lnTo>
                    <a:pt x="150" y="39"/>
                  </a:lnTo>
                  <a:lnTo>
                    <a:pt x="165" y="35"/>
                  </a:lnTo>
                  <a:lnTo>
                    <a:pt x="173" y="36"/>
                  </a:lnTo>
                  <a:lnTo>
                    <a:pt x="185" y="41"/>
                  </a:lnTo>
                  <a:lnTo>
                    <a:pt x="196" y="41"/>
                  </a:lnTo>
                  <a:lnTo>
                    <a:pt x="207" y="46"/>
                  </a:lnTo>
                  <a:lnTo>
                    <a:pt x="219" y="59"/>
                  </a:lnTo>
                  <a:lnTo>
                    <a:pt x="229" y="64"/>
                  </a:lnTo>
                  <a:lnTo>
                    <a:pt x="243" y="64"/>
                  </a:lnTo>
                  <a:lnTo>
                    <a:pt x="245" y="64"/>
                  </a:lnTo>
                  <a:lnTo>
                    <a:pt x="248" y="64"/>
                  </a:lnTo>
                  <a:lnTo>
                    <a:pt x="252" y="64"/>
                  </a:lnTo>
                  <a:lnTo>
                    <a:pt x="253" y="64"/>
                  </a:lnTo>
                  <a:lnTo>
                    <a:pt x="255" y="62"/>
                  </a:lnTo>
                  <a:lnTo>
                    <a:pt x="255" y="61"/>
                  </a:lnTo>
                  <a:lnTo>
                    <a:pt x="255" y="59"/>
                  </a:lnTo>
                  <a:lnTo>
                    <a:pt x="253" y="57"/>
                  </a:lnTo>
                  <a:lnTo>
                    <a:pt x="253" y="57"/>
                  </a:lnTo>
                  <a:lnTo>
                    <a:pt x="242" y="56"/>
                  </a:lnTo>
                  <a:lnTo>
                    <a:pt x="242" y="54"/>
                  </a:lnTo>
                  <a:lnTo>
                    <a:pt x="243" y="53"/>
                  </a:lnTo>
                  <a:lnTo>
                    <a:pt x="243" y="48"/>
                  </a:lnTo>
                  <a:lnTo>
                    <a:pt x="243" y="44"/>
                  </a:lnTo>
                  <a:lnTo>
                    <a:pt x="235" y="38"/>
                  </a:lnTo>
                  <a:lnTo>
                    <a:pt x="234" y="31"/>
                  </a:lnTo>
                  <a:lnTo>
                    <a:pt x="243" y="30"/>
                  </a:lnTo>
                  <a:lnTo>
                    <a:pt x="247" y="23"/>
                  </a:lnTo>
                  <a:close/>
                  <a:moveTo>
                    <a:pt x="322" y="23"/>
                  </a:moveTo>
                  <a:lnTo>
                    <a:pt x="343" y="30"/>
                  </a:lnTo>
                  <a:lnTo>
                    <a:pt x="350" y="46"/>
                  </a:lnTo>
                  <a:lnTo>
                    <a:pt x="365" y="54"/>
                  </a:lnTo>
                  <a:lnTo>
                    <a:pt x="361" y="44"/>
                  </a:lnTo>
                  <a:lnTo>
                    <a:pt x="360" y="35"/>
                  </a:lnTo>
                  <a:lnTo>
                    <a:pt x="371" y="35"/>
                  </a:lnTo>
                  <a:lnTo>
                    <a:pt x="387" y="49"/>
                  </a:lnTo>
                  <a:lnTo>
                    <a:pt x="387" y="49"/>
                  </a:lnTo>
                  <a:lnTo>
                    <a:pt x="389" y="51"/>
                  </a:lnTo>
                  <a:lnTo>
                    <a:pt x="392" y="51"/>
                  </a:lnTo>
                  <a:lnTo>
                    <a:pt x="394" y="51"/>
                  </a:lnTo>
                  <a:lnTo>
                    <a:pt x="396" y="51"/>
                  </a:lnTo>
                  <a:lnTo>
                    <a:pt x="397" y="51"/>
                  </a:lnTo>
                  <a:lnTo>
                    <a:pt x="397" y="49"/>
                  </a:lnTo>
                  <a:lnTo>
                    <a:pt x="396" y="46"/>
                  </a:lnTo>
                  <a:lnTo>
                    <a:pt x="392" y="43"/>
                  </a:lnTo>
                  <a:lnTo>
                    <a:pt x="391" y="39"/>
                  </a:lnTo>
                  <a:lnTo>
                    <a:pt x="387" y="38"/>
                  </a:lnTo>
                  <a:lnTo>
                    <a:pt x="386" y="36"/>
                  </a:lnTo>
                  <a:lnTo>
                    <a:pt x="386" y="35"/>
                  </a:lnTo>
                  <a:lnTo>
                    <a:pt x="376" y="26"/>
                  </a:lnTo>
                  <a:lnTo>
                    <a:pt x="389" y="26"/>
                  </a:lnTo>
                  <a:lnTo>
                    <a:pt x="404" y="36"/>
                  </a:lnTo>
                  <a:lnTo>
                    <a:pt x="404" y="36"/>
                  </a:lnTo>
                  <a:lnTo>
                    <a:pt x="405" y="35"/>
                  </a:lnTo>
                  <a:lnTo>
                    <a:pt x="407" y="33"/>
                  </a:lnTo>
                  <a:lnTo>
                    <a:pt x="410" y="31"/>
                  </a:lnTo>
                  <a:lnTo>
                    <a:pt x="412" y="31"/>
                  </a:lnTo>
                  <a:lnTo>
                    <a:pt x="415" y="31"/>
                  </a:lnTo>
                  <a:lnTo>
                    <a:pt x="419" y="33"/>
                  </a:lnTo>
                  <a:lnTo>
                    <a:pt x="420" y="35"/>
                  </a:lnTo>
                  <a:lnTo>
                    <a:pt x="424" y="36"/>
                  </a:lnTo>
                  <a:lnTo>
                    <a:pt x="425" y="36"/>
                  </a:lnTo>
                  <a:lnTo>
                    <a:pt x="427" y="38"/>
                  </a:lnTo>
                  <a:lnTo>
                    <a:pt x="427" y="38"/>
                  </a:lnTo>
                  <a:lnTo>
                    <a:pt x="427" y="39"/>
                  </a:lnTo>
                  <a:lnTo>
                    <a:pt x="428" y="41"/>
                  </a:lnTo>
                  <a:lnTo>
                    <a:pt x="430" y="43"/>
                  </a:lnTo>
                  <a:lnTo>
                    <a:pt x="430" y="44"/>
                  </a:lnTo>
                  <a:lnTo>
                    <a:pt x="428" y="46"/>
                  </a:lnTo>
                  <a:lnTo>
                    <a:pt x="427" y="49"/>
                  </a:lnTo>
                  <a:lnTo>
                    <a:pt x="425" y="51"/>
                  </a:lnTo>
                  <a:lnTo>
                    <a:pt x="424" y="53"/>
                  </a:lnTo>
                  <a:lnTo>
                    <a:pt x="424" y="53"/>
                  </a:lnTo>
                  <a:lnTo>
                    <a:pt x="424" y="66"/>
                  </a:lnTo>
                  <a:lnTo>
                    <a:pt x="424" y="74"/>
                  </a:lnTo>
                  <a:lnTo>
                    <a:pt x="414" y="75"/>
                  </a:lnTo>
                  <a:lnTo>
                    <a:pt x="401" y="77"/>
                  </a:lnTo>
                  <a:lnTo>
                    <a:pt x="392" y="80"/>
                  </a:lnTo>
                  <a:lnTo>
                    <a:pt x="386" y="66"/>
                  </a:lnTo>
                  <a:lnTo>
                    <a:pt x="381" y="59"/>
                  </a:lnTo>
                  <a:lnTo>
                    <a:pt x="373" y="61"/>
                  </a:lnTo>
                  <a:lnTo>
                    <a:pt x="363" y="64"/>
                  </a:lnTo>
                  <a:lnTo>
                    <a:pt x="347" y="59"/>
                  </a:lnTo>
                  <a:lnTo>
                    <a:pt x="345" y="57"/>
                  </a:lnTo>
                  <a:lnTo>
                    <a:pt x="342" y="54"/>
                  </a:lnTo>
                  <a:lnTo>
                    <a:pt x="338" y="53"/>
                  </a:lnTo>
                  <a:lnTo>
                    <a:pt x="335" y="51"/>
                  </a:lnTo>
                  <a:lnTo>
                    <a:pt x="332" y="48"/>
                  </a:lnTo>
                  <a:lnTo>
                    <a:pt x="330" y="46"/>
                  </a:lnTo>
                  <a:lnTo>
                    <a:pt x="327" y="44"/>
                  </a:lnTo>
                  <a:lnTo>
                    <a:pt x="327" y="44"/>
                  </a:lnTo>
                  <a:lnTo>
                    <a:pt x="322" y="36"/>
                  </a:lnTo>
                  <a:lnTo>
                    <a:pt x="322" y="23"/>
                  </a:lnTo>
                  <a:close/>
                  <a:moveTo>
                    <a:pt x="2912" y="20"/>
                  </a:moveTo>
                  <a:lnTo>
                    <a:pt x="2918" y="20"/>
                  </a:lnTo>
                  <a:lnTo>
                    <a:pt x="2920" y="20"/>
                  </a:lnTo>
                  <a:lnTo>
                    <a:pt x="2921" y="20"/>
                  </a:lnTo>
                  <a:lnTo>
                    <a:pt x="2923" y="20"/>
                  </a:lnTo>
                  <a:lnTo>
                    <a:pt x="2925" y="20"/>
                  </a:lnTo>
                  <a:lnTo>
                    <a:pt x="2928" y="20"/>
                  </a:lnTo>
                  <a:lnTo>
                    <a:pt x="2930" y="20"/>
                  </a:lnTo>
                  <a:lnTo>
                    <a:pt x="2930" y="21"/>
                  </a:lnTo>
                  <a:lnTo>
                    <a:pt x="2930" y="23"/>
                  </a:lnTo>
                  <a:lnTo>
                    <a:pt x="2930" y="23"/>
                  </a:lnTo>
                  <a:lnTo>
                    <a:pt x="2931" y="26"/>
                  </a:lnTo>
                  <a:lnTo>
                    <a:pt x="2933" y="28"/>
                  </a:lnTo>
                  <a:lnTo>
                    <a:pt x="2933" y="30"/>
                  </a:lnTo>
                  <a:lnTo>
                    <a:pt x="2934" y="30"/>
                  </a:lnTo>
                  <a:lnTo>
                    <a:pt x="2933" y="33"/>
                  </a:lnTo>
                  <a:lnTo>
                    <a:pt x="2933" y="35"/>
                  </a:lnTo>
                  <a:lnTo>
                    <a:pt x="2930" y="35"/>
                  </a:lnTo>
                  <a:lnTo>
                    <a:pt x="2926" y="35"/>
                  </a:lnTo>
                  <a:lnTo>
                    <a:pt x="2925" y="35"/>
                  </a:lnTo>
                  <a:lnTo>
                    <a:pt x="2923" y="36"/>
                  </a:lnTo>
                  <a:lnTo>
                    <a:pt x="2923" y="36"/>
                  </a:lnTo>
                  <a:lnTo>
                    <a:pt x="2921" y="38"/>
                  </a:lnTo>
                  <a:lnTo>
                    <a:pt x="2921" y="39"/>
                  </a:lnTo>
                  <a:lnTo>
                    <a:pt x="2920" y="43"/>
                  </a:lnTo>
                  <a:lnTo>
                    <a:pt x="2916" y="44"/>
                  </a:lnTo>
                  <a:lnTo>
                    <a:pt x="2915" y="46"/>
                  </a:lnTo>
                  <a:lnTo>
                    <a:pt x="2913" y="46"/>
                  </a:lnTo>
                  <a:lnTo>
                    <a:pt x="2897" y="46"/>
                  </a:lnTo>
                  <a:lnTo>
                    <a:pt x="2895" y="48"/>
                  </a:lnTo>
                  <a:lnTo>
                    <a:pt x="2894" y="49"/>
                  </a:lnTo>
                  <a:lnTo>
                    <a:pt x="2892" y="51"/>
                  </a:lnTo>
                  <a:lnTo>
                    <a:pt x="2890" y="51"/>
                  </a:lnTo>
                  <a:lnTo>
                    <a:pt x="2887" y="51"/>
                  </a:lnTo>
                  <a:lnTo>
                    <a:pt x="2884" y="51"/>
                  </a:lnTo>
                  <a:lnTo>
                    <a:pt x="2882" y="51"/>
                  </a:lnTo>
                  <a:lnTo>
                    <a:pt x="2879" y="53"/>
                  </a:lnTo>
                  <a:lnTo>
                    <a:pt x="2877" y="53"/>
                  </a:lnTo>
                  <a:lnTo>
                    <a:pt x="2876" y="54"/>
                  </a:lnTo>
                  <a:lnTo>
                    <a:pt x="2876" y="56"/>
                  </a:lnTo>
                  <a:lnTo>
                    <a:pt x="2874" y="56"/>
                  </a:lnTo>
                  <a:lnTo>
                    <a:pt x="2872" y="57"/>
                  </a:lnTo>
                  <a:lnTo>
                    <a:pt x="2853" y="57"/>
                  </a:lnTo>
                  <a:lnTo>
                    <a:pt x="2851" y="57"/>
                  </a:lnTo>
                  <a:lnTo>
                    <a:pt x="2849" y="57"/>
                  </a:lnTo>
                  <a:lnTo>
                    <a:pt x="2846" y="59"/>
                  </a:lnTo>
                  <a:lnTo>
                    <a:pt x="2844" y="59"/>
                  </a:lnTo>
                  <a:lnTo>
                    <a:pt x="2844" y="59"/>
                  </a:lnTo>
                  <a:lnTo>
                    <a:pt x="2841" y="61"/>
                  </a:lnTo>
                  <a:lnTo>
                    <a:pt x="2840" y="62"/>
                  </a:lnTo>
                  <a:lnTo>
                    <a:pt x="2840" y="64"/>
                  </a:lnTo>
                  <a:lnTo>
                    <a:pt x="2838" y="64"/>
                  </a:lnTo>
                  <a:lnTo>
                    <a:pt x="2838" y="66"/>
                  </a:lnTo>
                  <a:lnTo>
                    <a:pt x="2833" y="66"/>
                  </a:lnTo>
                  <a:lnTo>
                    <a:pt x="2830" y="66"/>
                  </a:lnTo>
                  <a:lnTo>
                    <a:pt x="2825" y="66"/>
                  </a:lnTo>
                  <a:lnTo>
                    <a:pt x="2822" y="67"/>
                  </a:lnTo>
                  <a:lnTo>
                    <a:pt x="2818" y="67"/>
                  </a:lnTo>
                  <a:lnTo>
                    <a:pt x="2818" y="71"/>
                  </a:lnTo>
                  <a:lnTo>
                    <a:pt x="2820" y="72"/>
                  </a:lnTo>
                  <a:lnTo>
                    <a:pt x="2818" y="74"/>
                  </a:lnTo>
                  <a:lnTo>
                    <a:pt x="2817" y="75"/>
                  </a:lnTo>
                  <a:lnTo>
                    <a:pt x="2817" y="75"/>
                  </a:lnTo>
                  <a:lnTo>
                    <a:pt x="2815" y="77"/>
                  </a:lnTo>
                  <a:lnTo>
                    <a:pt x="2813" y="77"/>
                  </a:lnTo>
                  <a:lnTo>
                    <a:pt x="2812" y="79"/>
                  </a:lnTo>
                  <a:lnTo>
                    <a:pt x="2812" y="80"/>
                  </a:lnTo>
                  <a:lnTo>
                    <a:pt x="2810" y="82"/>
                  </a:lnTo>
                  <a:lnTo>
                    <a:pt x="2808" y="82"/>
                  </a:lnTo>
                  <a:lnTo>
                    <a:pt x="2805" y="84"/>
                  </a:lnTo>
                  <a:lnTo>
                    <a:pt x="2803" y="84"/>
                  </a:lnTo>
                  <a:lnTo>
                    <a:pt x="2802" y="84"/>
                  </a:lnTo>
                  <a:lnTo>
                    <a:pt x="2800" y="84"/>
                  </a:lnTo>
                  <a:lnTo>
                    <a:pt x="2799" y="84"/>
                  </a:lnTo>
                  <a:lnTo>
                    <a:pt x="2799" y="85"/>
                  </a:lnTo>
                  <a:lnTo>
                    <a:pt x="2799" y="87"/>
                  </a:lnTo>
                  <a:lnTo>
                    <a:pt x="2799" y="87"/>
                  </a:lnTo>
                  <a:lnTo>
                    <a:pt x="2797" y="89"/>
                  </a:lnTo>
                  <a:lnTo>
                    <a:pt x="2795" y="90"/>
                  </a:lnTo>
                  <a:lnTo>
                    <a:pt x="2792" y="90"/>
                  </a:lnTo>
                  <a:lnTo>
                    <a:pt x="2790" y="90"/>
                  </a:lnTo>
                  <a:lnTo>
                    <a:pt x="2790" y="90"/>
                  </a:lnTo>
                  <a:lnTo>
                    <a:pt x="2789" y="92"/>
                  </a:lnTo>
                  <a:lnTo>
                    <a:pt x="2789" y="93"/>
                  </a:lnTo>
                  <a:lnTo>
                    <a:pt x="2787" y="93"/>
                  </a:lnTo>
                  <a:lnTo>
                    <a:pt x="2784" y="93"/>
                  </a:lnTo>
                  <a:lnTo>
                    <a:pt x="2781" y="93"/>
                  </a:lnTo>
                  <a:lnTo>
                    <a:pt x="2777" y="93"/>
                  </a:lnTo>
                  <a:lnTo>
                    <a:pt x="2777" y="95"/>
                  </a:lnTo>
                  <a:lnTo>
                    <a:pt x="2777" y="97"/>
                  </a:lnTo>
                  <a:lnTo>
                    <a:pt x="2776" y="100"/>
                  </a:lnTo>
                  <a:lnTo>
                    <a:pt x="2774" y="100"/>
                  </a:lnTo>
                  <a:lnTo>
                    <a:pt x="2772" y="102"/>
                  </a:lnTo>
                  <a:lnTo>
                    <a:pt x="2771" y="105"/>
                  </a:lnTo>
                  <a:lnTo>
                    <a:pt x="2771" y="107"/>
                  </a:lnTo>
                  <a:lnTo>
                    <a:pt x="2769" y="108"/>
                  </a:lnTo>
                  <a:lnTo>
                    <a:pt x="2767" y="111"/>
                  </a:lnTo>
                  <a:lnTo>
                    <a:pt x="2764" y="113"/>
                  </a:lnTo>
                  <a:lnTo>
                    <a:pt x="2764" y="113"/>
                  </a:lnTo>
                  <a:lnTo>
                    <a:pt x="2763" y="113"/>
                  </a:lnTo>
                  <a:lnTo>
                    <a:pt x="2761" y="115"/>
                  </a:lnTo>
                  <a:lnTo>
                    <a:pt x="2761" y="115"/>
                  </a:lnTo>
                  <a:lnTo>
                    <a:pt x="2761" y="116"/>
                  </a:lnTo>
                  <a:lnTo>
                    <a:pt x="2759" y="116"/>
                  </a:lnTo>
                  <a:lnTo>
                    <a:pt x="2758" y="118"/>
                  </a:lnTo>
                  <a:lnTo>
                    <a:pt x="2758" y="118"/>
                  </a:lnTo>
                  <a:lnTo>
                    <a:pt x="2758" y="120"/>
                  </a:lnTo>
                  <a:lnTo>
                    <a:pt x="2758" y="121"/>
                  </a:lnTo>
                  <a:lnTo>
                    <a:pt x="2754" y="125"/>
                  </a:lnTo>
                  <a:lnTo>
                    <a:pt x="2751" y="126"/>
                  </a:lnTo>
                  <a:lnTo>
                    <a:pt x="2749" y="128"/>
                  </a:lnTo>
                  <a:lnTo>
                    <a:pt x="2748" y="128"/>
                  </a:lnTo>
                  <a:lnTo>
                    <a:pt x="2748" y="128"/>
                  </a:lnTo>
                  <a:lnTo>
                    <a:pt x="2748" y="129"/>
                  </a:lnTo>
                  <a:lnTo>
                    <a:pt x="2748" y="131"/>
                  </a:lnTo>
                  <a:lnTo>
                    <a:pt x="2746" y="131"/>
                  </a:lnTo>
                  <a:lnTo>
                    <a:pt x="2745" y="131"/>
                  </a:lnTo>
                  <a:lnTo>
                    <a:pt x="2743" y="131"/>
                  </a:lnTo>
                  <a:lnTo>
                    <a:pt x="2741" y="133"/>
                  </a:lnTo>
                  <a:lnTo>
                    <a:pt x="2741" y="133"/>
                  </a:lnTo>
                  <a:lnTo>
                    <a:pt x="2741" y="134"/>
                  </a:lnTo>
                  <a:lnTo>
                    <a:pt x="2741" y="136"/>
                  </a:lnTo>
                  <a:lnTo>
                    <a:pt x="2738" y="139"/>
                  </a:lnTo>
                  <a:lnTo>
                    <a:pt x="2736" y="141"/>
                  </a:lnTo>
                  <a:lnTo>
                    <a:pt x="2735" y="143"/>
                  </a:lnTo>
                  <a:lnTo>
                    <a:pt x="2733" y="143"/>
                  </a:lnTo>
                  <a:lnTo>
                    <a:pt x="2733" y="143"/>
                  </a:lnTo>
                  <a:lnTo>
                    <a:pt x="2733" y="146"/>
                  </a:lnTo>
                  <a:lnTo>
                    <a:pt x="2733" y="149"/>
                  </a:lnTo>
                  <a:lnTo>
                    <a:pt x="2733" y="152"/>
                  </a:lnTo>
                  <a:lnTo>
                    <a:pt x="2731" y="156"/>
                  </a:lnTo>
                  <a:lnTo>
                    <a:pt x="2731" y="157"/>
                  </a:lnTo>
                  <a:lnTo>
                    <a:pt x="2730" y="157"/>
                  </a:lnTo>
                  <a:lnTo>
                    <a:pt x="2728" y="159"/>
                  </a:lnTo>
                  <a:lnTo>
                    <a:pt x="2728" y="161"/>
                  </a:lnTo>
                  <a:lnTo>
                    <a:pt x="2730" y="162"/>
                  </a:lnTo>
                  <a:lnTo>
                    <a:pt x="2730" y="162"/>
                  </a:lnTo>
                  <a:lnTo>
                    <a:pt x="2730" y="164"/>
                  </a:lnTo>
                  <a:lnTo>
                    <a:pt x="2730" y="167"/>
                  </a:lnTo>
                  <a:lnTo>
                    <a:pt x="2730" y="169"/>
                  </a:lnTo>
                  <a:lnTo>
                    <a:pt x="2730" y="170"/>
                  </a:lnTo>
                  <a:lnTo>
                    <a:pt x="2731" y="172"/>
                  </a:lnTo>
                  <a:lnTo>
                    <a:pt x="2733" y="172"/>
                  </a:lnTo>
                  <a:lnTo>
                    <a:pt x="2733" y="172"/>
                  </a:lnTo>
                  <a:lnTo>
                    <a:pt x="2733" y="174"/>
                  </a:lnTo>
                  <a:lnTo>
                    <a:pt x="2735" y="175"/>
                  </a:lnTo>
                  <a:lnTo>
                    <a:pt x="2736" y="177"/>
                  </a:lnTo>
                  <a:lnTo>
                    <a:pt x="2738" y="179"/>
                  </a:lnTo>
                  <a:lnTo>
                    <a:pt x="2741" y="182"/>
                  </a:lnTo>
                  <a:lnTo>
                    <a:pt x="2743" y="183"/>
                  </a:lnTo>
                  <a:lnTo>
                    <a:pt x="2745" y="183"/>
                  </a:lnTo>
                  <a:lnTo>
                    <a:pt x="2745" y="185"/>
                  </a:lnTo>
                  <a:lnTo>
                    <a:pt x="2745" y="187"/>
                  </a:lnTo>
                  <a:lnTo>
                    <a:pt x="2746" y="188"/>
                  </a:lnTo>
                  <a:lnTo>
                    <a:pt x="2748" y="190"/>
                  </a:lnTo>
                  <a:lnTo>
                    <a:pt x="2749" y="190"/>
                  </a:lnTo>
                  <a:lnTo>
                    <a:pt x="2751" y="190"/>
                  </a:lnTo>
                  <a:lnTo>
                    <a:pt x="2751" y="193"/>
                  </a:lnTo>
                  <a:lnTo>
                    <a:pt x="2751" y="197"/>
                  </a:lnTo>
                  <a:lnTo>
                    <a:pt x="2751" y="197"/>
                  </a:lnTo>
                  <a:lnTo>
                    <a:pt x="2753" y="197"/>
                  </a:lnTo>
                  <a:lnTo>
                    <a:pt x="2754" y="198"/>
                  </a:lnTo>
                  <a:lnTo>
                    <a:pt x="2754" y="200"/>
                  </a:lnTo>
                  <a:lnTo>
                    <a:pt x="2754" y="201"/>
                  </a:lnTo>
                  <a:lnTo>
                    <a:pt x="2754" y="208"/>
                  </a:lnTo>
                  <a:lnTo>
                    <a:pt x="2753" y="208"/>
                  </a:lnTo>
                  <a:lnTo>
                    <a:pt x="2753" y="206"/>
                  </a:lnTo>
                  <a:lnTo>
                    <a:pt x="2751" y="208"/>
                  </a:lnTo>
                  <a:lnTo>
                    <a:pt x="2749" y="208"/>
                  </a:lnTo>
                  <a:lnTo>
                    <a:pt x="2745" y="208"/>
                  </a:lnTo>
                  <a:lnTo>
                    <a:pt x="2741" y="208"/>
                  </a:lnTo>
                  <a:lnTo>
                    <a:pt x="2740" y="208"/>
                  </a:lnTo>
                  <a:lnTo>
                    <a:pt x="2735" y="206"/>
                  </a:lnTo>
                  <a:lnTo>
                    <a:pt x="2731" y="206"/>
                  </a:lnTo>
                  <a:lnTo>
                    <a:pt x="2730" y="206"/>
                  </a:lnTo>
                  <a:lnTo>
                    <a:pt x="2728" y="206"/>
                  </a:lnTo>
                  <a:lnTo>
                    <a:pt x="2723" y="205"/>
                  </a:lnTo>
                  <a:lnTo>
                    <a:pt x="2720" y="205"/>
                  </a:lnTo>
                  <a:lnTo>
                    <a:pt x="2717" y="203"/>
                  </a:lnTo>
                  <a:lnTo>
                    <a:pt x="2700" y="203"/>
                  </a:lnTo>
                  <a:lnTo>
                    <a:pt x="2699" y="203"/>
                  </a:lnTo>
                  <a:lnTo>
                    <a:pt x="2699" y="201"/>
                  </a:lnTo>
                  <a:lnTo>
                    <a:pt x="2699" y="200"/>
                  </a:lnTo>
                  <a:lnTo>
                    <a:pt x="2704" y="192"/>
                  </a:lnTo>
                  <a:lnTo>
                    <a:pt x="2704" y="190"/>
                  </a:lnTo>
                  <a:lnTo>
                    <a:pt x="2702" y="188"/>
                  </a:lnTo>
                  <a:lnTo>
                    <a:pt x="2700" y="187"/>
                  </a:lnTo>
                  <a:lnTo>
                    <a:pt x="2697" y="187"/>
                  </a:lnTo>
                  <a:lnTo>
                    <a:pt x="2695" y="185"/>
                  </a:lnTo>
                  <a:lnTo>
                    <a:pt x="2694" y="183"/>
                  </a:lnTo>
                  <a:lnTo>
                    <a:pt x="2692" y="182"/>
                  </a:lnTo>
                  <a:lnTo>
                    <a:pt x="2689" y="180"/>
                  </a:lnTo>
                  <a:lnTo>
                    <a:pt x="2689" y="182"/>
                  </a:lnTo>
                  <a:lnTo>
                    <a:pt x="2689" y="183"/>
                  </a:lnTo>
                  <a:lnTo>
                    <a:pt x="2687" y="185"/>
                  </a:lnTo>
                  <a:lnTo>
                    <a:pt x="2686" y="187"/>
                  </a:lnTo>
                  <a:lnTo>
                    <a:pt x="2684" y="185"/>
                  </a:lnTo>
                  <a:lnTo>
                    <a:pt x="2682" y="183"/>
                  </a:lnTo>
                  <a:lnTo>
                    <a:pt x="2682" y="182"/>
                  </a:lnTo>
                  <a:lnTo>
                    <a:pt x="2682" y="180"/>
                  </a:lnTo>
                  <a:lnTo>
                    <a:pt x="2681" y="180"/>
                  </a:lnTo>
                  <a:lnTo>
                    <a:pt x="2681" y="180"/>
                  </a:lnTo>
                  <a:lnTo>
                    <a:pt x="2679" y="180"/>
                  </a:lnTo>
                  <a:lnTo>
                    <a:pt x="2677" y="180"/>
                  </a:lnTo>
                  <a:lnTo>
                    <a:pt x="2676" y="182"/>
                  </a:lnTo>
                  <a:lnTo>
                    <a:pt x="2676" y="182"/>
                  </a:lnTo>
                  <a:lnTo>
                    <a:pt x="2676" y="183"/>
                  </a:lnTo>
                  <a:lnTo>
                    <a:pt x="2668" y="183"/>
                  </a:lnTo>
                  <a:lnTo>
                    <a:pt x="2668" y="182"/>
                  </a:lnTo>
                  <a:lnTo>
                    <a:pt x="2668" y="180"/>
                  </a:lnTo>
                  <a:lnTo>
                    <a:pt x="2668" y="179"/>
                  </a:lnTo>
                  <a:lnTo>
                    <a:pt x="2666" y="177"/>
                  </a:lnTo>
                  <a:lnTo>
                    <a:pt x="2666" y="175"/>
                  </a:lnTo>
                  <a:lnTo>
                    <a:pt x="2668" y="174"/>
                  </a:lnTo>
                  <a:lnTo>
                    <a:pt x="2666" y="170"/>
                  </a:lnTo>
                  <a:lnTo>
                    <a:pt x="2668" y="167"/>
                  </a:lnTo>
                  <a:lnTo>
                    <a:pt x="2668" y="167"/>
                  </a:lnTo>
                  <a:lnTo>
                    <a:pt x="2669" y="167"/>
                  </a:lnTo>
                  <a:lnTo>
                    <a:pt x="2671" y="165"/>
                  </a:lnTo>
                  <a:lnTo>
                    <a:pt x="2671" y="165"/>
                  </a:lnTo>
                  <a:lnTo>
                    <a:pt x="2671" y="164"/>
                  </a:lnTo>
                  <a:lnTo>
                    <a:pt x="2671" y="162"/>
                  </a:lnTo>
                  <a:lnTo>
                    <a:pt x="2671" y="161"/>
                  </a:lnTo>
                  <a:lnTo>
                    <a:pt x="2673" y="161"/>
                  </a:lnTo>
                  <a:lnTo>
                    <a:pt x="2674" y="159"/>
                  </a:lnTo>
                  <a:lnTo>
                    <a:pt x="2676" y="161"/>
                  </a:lnTo>
                  <a:lnTo>
                    <a:pt x="2679" y="161"/>
                  </a:lnTo>
                  <a:lnTo>
                    <a:pt x="2682" y="161"/>
                  </a:lnTo>
                  <a:lnTo>
                    <a:pt x="2682" y="157"/>
                  </a:lnTo>
                  <a:lnTo>
                    <a:pt x="2682" y="156"/>
                  </a:lnTo>
                  <a:lnTo>
                    <a:pt x="2682" y="154"/>
                  </a:lnTo>
                  <a:lnTo>
                    <a:pt x="2684" y="152"/>
                  </a:lnTo>
                  <a:lnTo>
                    <a:pt x="2686" y="152"/>
                  </a:lnTo>
                  <a:lnTo>
                    <a:pt x="2686" y="151"/>
                  </a:lnTo>
                  <a:lnTo>
                    <a:pt x="2687" y="149"/>
                  </a:lnTo>
                  <a:lnTo>
                    <a:pt x="2687" y="147"/>
                  </a:lnTo>
                  <a:lnTo>
                    <a:pt x="2687" y="147"/>
                  </a:lnTo>
                  <a:lnTo>
                    <a:pt x="2686" y="146"/>
                  </a:lnTo>
                  <a:lnTo>
                    <a:pt x="2686" y="144"/>
                  </a:lnTo>
                  <a:lnTo>
                    <a:pt x="2686" y="144"/>
                  </a:lnTo>
                  <a:lnTo>
                    <a:pt x="2686" y="141"/>
                  </a:lnTo>
                  <a:lnTo>
                    <a:pt x="2689" y="141"/>
                  </a:lnTo>
                  <a:lnTo>
                    <a:pt x="2692" y="139"/>
                  </a:lnTo>
                  <a:lnTo>
                    <a:pt x="2695" y="139"/>
                  </a:lnTo>
                  <a:lnTo>
                    <a:pt x="2700" y="139"/>
                  </a:lnTo>
                  <a:lnTo>
                    <a:pt x="2700" y="129"/>
                  </a:lnTo>
                  <a:lnTo>
                    <a:pt x="2702" y="129"/>
                  </a:lnTo>
                  <a:lnTo>
                    <a:pt x="2704" y="128"/>
                  </a:lnTo>
                  <a:lnTo>
                    <a:pt x="2707" y="129"/>
                  </a:lnTo>
                  <a:lnTo>
                    <a:pt x="2710" y="129"/>
                  </a:lnTo>
                  <a:lnTo>
                    <a:pt x="2712" y="129"/>
                  </a:lnTo>
                  <a:lnTo>
                    <a:pt x="2715" y="128"/>
                  </a:lnTo>
                  <a:lnTo>
                    <a:pt x="2718" y="128"/>
                  </a:lnTo>
                  <a:lnTo>
                    <a:pt x="2718" y="126"/>
                  </a:lnTo>
                  <a:lnTo>
                    <a:pt x="2717" y="126"/>
                  </a:lnTo>
                  <a:lnTo>
                    <a:pt x="2717" y="125"/>
                  </a:lnTo>
                  <a:lnTo>
                    <a:pt x="2717" y="123"/>
                  </a:lnTo>
                  <a:lnTo>
                    <a:pt x="2717" y="120"/>
                  </a:lnTo>
                  <a:lnTo>
                    <a:pt x="2718" y="118"/>
                  </a:lnTo>
                  <a:lnTo>
                    <a:pt x="2715" y="118"/>
                  </a:lnTo>
                  <a:lnTo>
                    <a:pt x="2713" y="118"/>
                  </a:lnTo>
                  <a:lnTo>
                    <a:pt x="2712" y="118"/>
                  </a:lnTo>
                  <a:lnTo>
                    <a:pt x="2710" y="120"/>
                  </a:lnTo>
                  <a:lnTo>
                    <a:pt x="2709" y="120"/>
                  </a:lnTo>
                  <a:lnTo>
                    <a:pt x="2705" y="121"/>
                  </a:lnTo>
                  <a:lnTo>
                    <a:pt x="2704" y="118"/>
                  </a:lnTo>
                  <a:lnTo>
                    <a:pt x="2704" y="116"/>
                  </a:lnTo>
                  <a:lnTo>
                    <a:pt x="2704" y="115"/>
                  </a:lnTo>
                  <a:lnTo>
                    <a:pt x="2705" y="111"/>
                  </a:lnTo>
                  <a:lnTo>
                    <a:pt x="2707" y="110"/>
                  </a:lnTo>
                  <a:lnTo>
                    <a:pt x="2710" y="110"/>
                  </a:lnTo>
                  <a:lnTo>
                    <a:pt x="2712" y="108"/>
                  </a:lnTo>
                  <a:lnTo>
                    <a:pt x="2715" y="107"/>
                  </a:lnTo>
                  <a:lnTo>
                    <a:pt x="2718" y="105"/>
                  </a:lnTo>
                  <a:lnTo>
                    <a:pt x="2722" y="105"/>
                  </a:lnTo>
                  <a:lnTo>
                    <a:pt x="2725" y="105"/>
                  </a:lnTo>
                  <a:lnTo>
                    <a:pt x="2728" y="105"/>
                  </a:lnTo>
                  <a:lnTo>
                    <a:pt x="2730" y="105"/>
                  </a:lnTo>
                  <a:lnTo>
                    <a:pt x="2733" y="105"/>
                  </a:lnTo>
                  <a:lnTo>
                    <a:pt x="2733" y="95"/>
                  </a:lnTo>
                  <a:lnTo>
                    <a:pt x="2733" y="93"/>
                  </a:lnTo>
                  <a:lnTo>
                    <a:pt x="2733" y="92"/>
                  </a:lnTo>
                  <a:lnTo>
                    <a:pt x="2733" y="92"/>
                  </a:lnTo>
                  <a:lnTo>
                    <a:pt x="2735" y="90"/>
                  </a:lnTo>
                  <a:lnTo>
                    <a:pt x="2736" y="90"/>
                  </a:lnTo>
                  <a:lnTo>
                    <a:pt x="2738" y="89"/>
                  </a:lnTo>
                  <a:lnTo>
                    <a:pt x="2740" y="85"/>
                  </a:lnTo>
                  <a:lnTo>
                    <a:pt x="2740" y="84"/>
                  </a:lnTo>
                  <a:lnTo>
                    <a:pt x="2740" y="82"/>
                  </a:lnTo>
                  <a:lnTo>
                    <a:pt x="2738" y="80"/>
                  </a:lnTo>
                  <a:lnTo>
                    <a:pt x="2738" y="80"/>
                  </a:lnTo>
                  <a:lnTo>
                    <a:pt x="2740" y="79"/>
                  </a:lnTo>
                  <a:lnTo>
                    <a:pt x="2741" y="79"/>
                  </a:lnTo>
                  <a:lnTo>
                    <a:pt x="2745" y="79"/>
                  </a:lnTo>
                  <a:lnTo>
                    <a:pt x="2749" y="79"/>
                  </a:lnTo>
                  <a:lnTo>
                    <a:pt x="2753" y="79"/>
                  </a:lnTo>
                  <a:lnTo>
                    <a:pt x="2754" y="80"/>
                  </a:lnTo>
                  <a:lnTo>
                    <a:pt x="2754" y="75"/>
                  </a:lnTo>
                  <a:lnTo>
                    <a:pt x="2754" y="72"/>
                  </a:lnTo>
                  <a:lnTo>
                    <a:pt x="2754" y="71"/>
                  </a:lnTo>
                  <a:lnTo>
                    <a:pt x="2754" y="69"/>
                  </a:lnTo>
                  <a:lnTo>
                    <a:pt x="2756" y="67"/>
                  </a:lnTo>
                  <a:lnTo>
                    <a:pt x="2758" y="67"/>
                  </a:lnTo>
                  <a:lnTo>
                    <a:pt x="2759" y="67"/>
                  </a:lnTo>
                  <a:lnTo>
                    <a:pt x="2761" y="66"/>
                  </a:lnTo>
                  <a:lnTo>
                    <a:pt x="2763" y="66"/>
                  </a:lnTo>
                  <a:lnTo>
                    <a:pt x="2766" y="66"/>
                  </a:lnTo>
                  <a:lnTo>
                    <a:pt x="2767" y="66"/>
                  </a:lnTo>
                  <a:lnTo>
                    <a:pt x="2769" y="64"/>
                  </a:lnTo>
                  <a:lnTo>
                    <a:pt x="2771" y="62"/>
                  </a:lnTo>
                  <a:lnTo>
                    <a:pt x="2771" y="61"/>
                  </a:lnTo>
                  <a:lnTo>
                    <a:pt x="2772" y="61"/>
                  </a:lnTo>
                  <a:lnTo>
                    <a:pt x="2774" y="59"/>
                  </a:lnTo>
                  <a:lnTo>
                    <a:pt x="2776" y="57"/>
                  </a:lnTo>
                  <a:lnTo>
                    <a:pt x="2777" y="56"/>
                  </a:lnTo>
                  <a:lnTo>
                    <a:pt x="2799" y="56"/>
                  </a:lnTo>
                  <a:lnTo>
                    <a:pt x="2800" y="53"/>
                  </a:lnTo>
                  <a:lnTo>
                    <a:pt x="2802" y="49"/>
                  </a:lnTo>
                  <a:lnTo>
                    <a:pt x="2803" y="48"/>
                  </a:lnTo>
                  <a:lnTo>
                    <a:pt x="2803" y="46"/>
                  </a:lnTo>
                  <a:lnTo>
                    <a:pt x="2807" y="44"/>
                  </a:lnTo>
                  <a:lnTo>
                    <a:pt x="2810" y="44"/>
                  </a:lnTo>
                  <a:lnTo>
                    <a:pt x="2812" y="43"/>
                  </a:lnTo>
                  <a:lnTo>
                    <a:pt x="2813" y="43"/>
                  </a:lnTo>
                  <a:lnTo>
                    <a:pt x="2817" y="43"/>
                  </a:lnTo>
                  <a:lnTo>
                    <a:pt x="2822" y="43"/>
                  </a:lnTo>
                  <a:lnTo>
                    <a:pt x="2823" y="43"/>
                  </a:lnTo>
                  <a:lnTo>
                    <a:pt x="2823" y="41"/>
                  </a:lnTo>
                  <a:lnTo>
                    <a:pt x="2828" y="41"/>
                  </a:lnTo>
                  <a:lnTo>
                    <a:pt x="2831" y="43"/>
                  </a:lnTo>
                  <a:lnTo>
                    <a:pt x="2835" y="43"/>
                  </a:lnTo>
                  <a:lnTo>
                    <a:pt x="2838" y="43"/>
                  </a:lnTo>
                  <a:lnTo>
                    <a:pt x="2841" y="43"/>
                  </a:lnTo>
                  <a:lnTo>
                    <a:pt x="2844" y="43"/>
                  </a:lnTo>
                  <a:lnTo>
                    <a:pt x="2846" y="43"/>
                  </a:lnTo>
                  <a:lnTo>
                    <a:pt x="2848" y="43"/>
                  </a:lnTo>
                  <a:lnTo>
                    <a:pt x="2849" y="43"/>
                  </a:lnTo>
                  <a:lnTo>
                    <a:pt x="2851" y="41"/>
                  </a:lnTo>
                  <a:lnTo>
                    <a:pt x="2851" y="39"/>
                  </a:lnTo>
                  <a:lnTo>
                    <a:pt x="2853" y="39"/>
                  </a:lnTo>
                  <a:lnTo>
                    <a:pt x="2854" y="39"/>
                  </a:lnTo>
                  <a:lnTo>
                    <a:pt x="2856" y="39"/>
                  </a:lnTo>
                  <a:lnTo>
                    <a:pt x="2858" y="38"/>
                  </a:lnTo>
                  <a:lnTo>
                    <a:pt x="2861" y="38"/>
                  </a:lnTo>
                  <a:lnTo>
                    <a:pt x="2862" y="38"/>
                  </a:lnTo>
                  <a:lnTo>
                    <a:pt x="2866" y="38"/>
                  </a:lnTo>
                  <a:lnTo>
                    <a:pt x="2869" y="38"/>
                  </a:lnTo>
                  <a:lnTo>
                    <a:pt x="2872" y="38"/>
                  </a:lnTo>
                  <a:lnTo>
                    <a:pt x="2874" y="36"/>
                  </a:lnTo>
                  <a:lnTo>
                    <a:pt x="2876" y="36"/>
                  </a:lnTo>
                  <a:lnTo>
                    <a:pt x="2877" y="35"/>
                  </a:lnTo>
                  <a:lnTo>
                    <a:pt x="2879" y="33"/>
                  </a:lnTo>
                  <a:lnTo>
                    <a:pt x="2880" y="33"/>
                  </a:lnTo>
                  <a:lnTo>
                    <a:pt x="2882" y="31"/>
                  </a:lnTo>
                  <a:lnTo>
                    <a:pt x="2884" y="31"/>
                  </a:lnTo>
                  <a:lnTo>
                    <a:pt x="2887" y="31"/>
                  </a:lnTo>
                  <a:lnTo>
                    <a:pt x="2889" y="31"/>
                  </a:lnTo>
                  <a:lnTo>
                    <a:pt x="2890" y="31"/>
                  </a:lnTo>
                  <a:lnTo>
                    <a:pt x="2892" y="31"/>
                  </a:lnTo>
                  <a:lnTo>
                    <a:pt x="2894" y="30"/>
                  </a:lnTo>
                  <a:lnTo>
                    <a:pt x="2895" y="28"/>
                  </a:lnTo>
                  <a:lnTo>
                    <a:pt x="2895" y="26"/>
                  </a:lnTo>
                  <a:lnTo>
                    <a:pt x="2895" y="25"/>
                  </a:lnTo>
                  <a:lnTo>
                    <a:pt x="2897" y="23"/>
                  </a:lnTo>
                  <a:lnTo>
                    <a:pt x="2898" y="21"/>
                  </a:lnTo>
                  <a:lnTo>
                    <a:pt x="2903" y="20"/>
                  </a:lnTo>
                  <a:lnTo>
                    <a:pt x="2905" y="20"/>
                  </a:lnTo>
                  <a:lnTo>
                    <a:pt x="2908" y="20"/>
                  </a:lnTo>
                  <a:lnTo>
                    <a:pt x="2910" y="20"/>
                  </a:lnTo>
                  <a:lnTo>
                    <a:pt x="2912" y="20"/>
                  </a:lnTo>
                  <a:close/>
                  <a:moveTo>
                    <a:pt x="170" y="20"/>
                  </a:moveTo>
                  <a:lnTo>
                    <a:pt x="171" y="20"/>
                  </a:lnTo>
                  <a:lnTo>
                    <a:pt x="175" y="20"/>
                  </a:lnTo>
                  <a:lnTo>
                    <a:pt x="178" y="20"/>
                  </a:lnTo>
                  <a:lnTo>
                    <a:pt x="181" y="20"/>
                  </a:lnTo>
                  <a:lnTo>
                    <a:pt x="185" y="20"/>
                  </a:lnTo>
                  <a:lnTo>
                    <a:pt x="188" y="20"/>
                  </a:lnTo>
                  <a:lnTo>
                    <a:pt x="188" y="20"/>
                  </a:lnTo>
                  <a:lnTo>
                    <a:pt x="189" y="26"/>
                  </a:lnTo>
                  <a:lnTo>
                    <a:pt x="171" y="25"/>
                  </a:lnTo>
                  <a:lnTo>
                    <a:pt x="170" y="20"/>
                  </a:lnTo>
                  <a:close/>
                  <a:moveTo>
                    <a:pt x="456" y="15"/>
                  </a:moveTo>
                  <a:lnTo>
                    <a:pt x="466" y="18"/>
                  </a:lnTo>
                  <a:lnTo>
                    <a:pt x="481" y="18"/>
                  </a:lnTo>
                  <a:lnTo>
                    <a:pt x="491" y="26"/>
                  </a:lnTo>
                  <a:lnTo>
                    <a:pt x="492" y="35"/>
                  </a:lnTo>
                  <a:lnTo>
                    <a:pt x="484" y="43"/>
                  </a:lnTo>
                  <a:lnTo>
                    <a:pt x="468" y="41"/>
                  </a:lnTo>
                  <a:lnTo>
                    <a:pt x="455" y="35"/>
                  </a:lnTo>
                  <a:lnTo>
                    <a:pt x="442" y="26"/>
                  </a:lnTo>
                  <a:lnTo>
                    <a:pt x="443" y="17"/>
                  </a:lnTo>
                  <a:lnTo>
                    <a:pt x="456" y="15"/>
                  </a:lnTo>
                  <a:close/>
                  <a:moveTo>
                    <a:pt x="3340" y="12"/>
                  </a:moveTo>
                  <a:lnTo>
                    <a:pt x="3342" y="12"/>
                  </a:lnTo>
                  <a:lnTo>
                    <a:pt x="3344" y="12"/>
                  </a:lnTo>
                  <a:lnTo>
                    <a:pt x="3347" y="13"/>
                  </a:lnTo>
                  <a:lnTo>
                    <a:pt x="3347" y="13"/>
                  </a:lnTo>
                  <a:lnTo>
                    <a:pt x="3347" y="15"/>
                  </a:lnTo>
                  <a:lnTo>
                    <a:pt x="3347" y="17"/>
                  </a:lnTo>
                  <a:lnTo>
                    <a:pt x="3347" y="18"/>
                  </a:lnTo>
                  <a:lnTo>
                    <a:pt x="3347" y="21"/>
                  </a:lnTo>
                  <a:lnTo>
                    <a:pt x="3347" y="21"/>
                  </a:lnTo>
                  <a:lnTo>
                    <a:pt x="3347" y="21"/>
                  </a:lnTo>
                  <a:lnTo>
                    <a:pt x="3344" y="21"/>
                  </a:lnTo>
                  <a:lnTo>
                    <a:pt x="3342" y="21"/>
                  </a:lnTo>
                  <a:lnTo>
                    <a:pt x="3340" y="20"/>
                  </a:lnTo>
                  <a:lnTo>
                    <a:pt x="3337" y="20"/>
                  </a:lnTo>
                  <a:lnTo>
                    <a:pt x="3334" y="20"/>
                  </a:lnTo>
                  <a:lnTo>
                    <a:pt x="3332" y="20"/>
                  </a:lnTo>
                  <a:lnTo>
                    <a:pt x="3331" y="21"/>
                  </a:lnTo>
                  <a:lnTo>
                    <a:pt x="3331" y="18"/>
                  </a:lnTo>
                  <a:lnTo>
                    <a:pt x="3334" y="17"/>
                  </a:lnTo>
                  <a:lnTo>
                    <a:pt x="3337" y="15"/>
                  </a:lnTo>
                  <a:lnTo>
                    <a:pt x="3339" y="13"/>
                  </a:lnTo>
                  <a:lnTo>
                    <a:pt x="3339" y="12"/>
                  </a:lnTo>
                  <a:lnTo>
                    <a:pt x="3340" y="12"/>
                  </a:lnTo>
                  <a:close/>
                  <a:moveTo>
                    <a:pt x="3453" y="0"/>
                  </a:moveTo>
                  <a:lnTo>
                    <a:pt x="3489" y="0"/>
                  </a:lnTo>
                  <a:lnTo>
                    <a:pt x="3489" y="5"/>
                  </a:lnTo>
                  <a:lnTo>
                    <a:pt x="3488" y="7"/>
                  </a:lnTo>
                  <a:lnTo>
                    <a:pt x="3486" y="8"/>
                  </a:lnTo>
                  <a:lnTo>
                    <a:pt x="3484" y="8"/>
                  </a:lnTo>
                  <a:lnTo>
                    <a:pt x="3483" y="8"/>
                  </a:lnTo>
                  <a:lnTo>
                    <a:pt x="3480" y="10"/>
                  </a:lnTo>
                  <a:lnTo>
                    <a:pt x="3476" y="13"/>
                  </a:lnTo>
                  <a:lnTo>
                    <a:pt x="3476" y="15"/>
                  </a:lnTo>
                  <a:lnTo>
                    <a:pt x="3475" y="17"/>
                  </a:lnTo>
                  <a:lnTo>
                    <a:pt x="3476" y="17"/>
                  </a:lnTo>
                  <a:lnTo>
                    <a:pt x="3478" y="18"/>
                  </a:lnTo>
                  <a:lnTo>
                    <a:pt x="3483" y="18"/>
                  </a:lnTo>
                  <a:lnTo>
                    <a:pt x="3486" y="18"/>
                  </a:lnTo>
                  <a:lnTo>
                    <a:pt x="3489" y="18"/>
                  </a:lnTo>
                  <a:lnTo>
                    <a:pt x="3491" y="18"/>
                  </a:lnTo>
                  <a:lnTo>
                    <a:pt x="3493" y="20"/>
                  </a:lnTo>
                  <a:lnTo>
                    <a:pt x="3511" y="20"/>
                  </a:lnTo>
                  <a:lnTo>
                    <a:pt x="3511" y="21"/>
                  </a:lnTo>
                  <a:lnTo>
                    <a:pt x="3511" y="23"/>
                  </a:lnTo>
                  <a:lnTo>
                    <a:pt x="3511" y="25"/>
                  </a:lnTo>
                  <a:lnTo>
                    <a:pt x="3509" y="26"/>
                  </a:lnTo>
                  <a:lnTo>
                    <a:pt x="3507" y="28"/>
                  </a:lnTo>
                  <a:lnTo>
                    <a:pt x="3507" y="30"/>
                  </a:lnTo>
                  <a:lnTo>
                    <a:pt x="3506" y="30"/>
                  </a:lnTo>
                  <a:lnTo>
                    <a:pt x="3504" y="30"/>
                  </a:lnTo>
                  <a:lnTo>
                    <a:pt x="3504" y="30"/>
                  </a:lnTo>
                  <a:lnTo>
                    <a:pt x="3504" y="31"/>
                  </a:lnTo>
                  <a:lnTo>
                    <a:pt x="3502" y="33"/>
                  </a:lnTo>
                  <a:lnTo>
                    <a:pt x="3506" y="35"/>
                  </a:lnTo>
                  <a:lnTo>
                    <a:pt x="3516" y="35"/>
                  </a:lnTo>
                  <a:lnTo>
                    <a:pt x="3516" y="25"/>
                  </a:lnTo>
                  <a:lnTo>
                    <a:pt x="3517" y="25"/>
                  </a:lnTo>
                  <a:lnTo>
                    <a:pt x="3520" y="25"/>
                  </a:lnTo>
                  <a:lnTo>
                    <a:pt x="3522" y="25"/>
                  </a:lnTo>
                  <a:lnTo>
                    <a:pt x="3525" y="25"/>
                  </a:lnTo>
                  <a:lnTo>
                    <a:pt x="3527" y="26"/>
                  </a:lnTo>
                  <a:lnTo>
                    <a:pt x="3529" y="26"/>
                  </a:lnTo>
                  <a:lnTo>
                    <a:pt x="3530" y="28"/>
                  </a:lnTo>
                  <a:lnTo>
                    <a:pt x="3534" y="31"/>
                  </a:lnTo>
                  <a:lnTo>
                    <a:pt x="3535" y="31"/>
                  </a:lnTo>
                  <a:lnTo>
                    <a:pt x="3537" y="31"/>
                  </a:lnTo>
                  <a:lnTo>
                    <a:pt x="3537" y="30"/>
                  </a:lnTo>
                  <a:lnTo>
                    <a:pt x="3538" y="28"/>
                  </a:lnTo>
                  <a:lnTo>
                    <a:pt x="3538" y="28"/>
                  </a:lnTo>
                  <a:lnTo>
                    <a:pt x="3540" y="26"/>
                  </a:lnTo>
                  <a:lnTo>
                    <a:pt x="3542" y="26"/>
                  </a:lnTo>
                  <a:lnTo>
                    <a:pt x="3545" y="26"/>
                  </a:lnTo>
                  <a:lnTo>
                    <a:pt x="3548" y="26"/>
                  </a:lnTo>
                  <a:lnTo>
                    <a:pt x="3553" y="26"/>
                  </a:lnTo>
                  <a:lnTo>
                    <a:pt x="3555" y="28"/>
                  </a:lnTo>
                  <a:lnTo>
                    <a:pt x="3560" y="28"/>
                  </a:lnTo>
                  <a:lnTo>
                    <a:pt x="3583" y="28"/>
                  </a:lnTo>
                  <a:lnTo>
                    <a:pt x="3581" y="31"/>
                  </a:lnTo>
                  <a:lnTo>
                    <a:pt x="3583" y="35"/>
                  </a:lnTo>
                  <a:lnTo>
                    <a:pt x="3583" y="38"/>
                  </a:lnTo>
                  <a:lnTo>
                    <a:pt x="3584" y="38"/>
                  </a:lnTo>
                  <a:lnTo>
                    <a:pt x="3586" y="39"/>
                  </a:lnTo>
                  <a:lnTo>
                    <a:pt x="3588" y="39"/>
                  </a:lnTo>
                  <a:lnTo>
                    <a:pt x="3589" y="39"/>
                  </a:lnTo>
                  <a:lnTo>
                    <a:pt x="3591" y="39"/>
                  </a:lnTo>
                  <a:lnTo>
                    <a:pt x="3591" y="39"/>
                  </a:lnTo>
                  <a:lnTo>
                    <a:pt x="3592" y="41"/>
                  </a:lnTo>
                  <a:lnTo>
                    <a:pt x="3594" y="43"/>
                  </a:lnTo>
                  <a:lnTo>
                    <a:pt x="3596" y="44"/>
                  </a:lnTo>
                  <a:lnTo>
                    <a:pt x="3597" y="46"/>
                  </a:lnTo>
                  <a:lnTo>
                    <a:pt x="3597" y="48"/>
                  </a:lnTo>
                  <a:lnTo>
                    <a:pt x="3597" y="49"/>
                  </a:lnTo>
                  <a:lnTo>
                    <a:pt x="3597" y="51"/>
                  </a:lnTo>
                  <a:lnTo>
                    <a:pt x="3599" y="51"/>
                  </a:lnTo>
                  <a:lnTo>
                    <a:pt x="3601" y="51"/>
                  </a:lnTo>
                  <a:lnTo>
                    <a:pt x="3601" y="51"/>
                  </a:lnTo>
                  <a:lnTo>
                    <a:pt x="3602" y="54"/>
                  </a:lnTo>
                  <a:lnTo>
                    <a:pt x="3602" y="56"/>
                  </a:lnTo>
                  <a:lnTo>
                    <a:pt x="3602" y="57"/>
                  </a:lnTo>
                  <a:lnTo>
                    <a:pt x="3604" y="57"/>
                  </a:lnTo>
                  <a:lnTo>
                    <a:pt x="3606" y="57"/>
                  </a:lnTo>
                  <a:lnTo>
                    <a:pt x="3606" y="59"/>
                  </a:lnTo>
                  <a:lnTo>
                    <a:pt x="3607" y="61"/>
                  </a:lnTo>
                  <a:lnTo>
                    <a:pt x="3607" y="61"/>
                  </a:lnTo>
                  <a:lnTo>
                    <a:pt x="3607" y="62"/>
                  </a:lnTo>
                  <a:lnTo>
                    <a:pt x="3607" y="64"/>
                  </a:lnTo>
                  <a:lnTo>
                    <a:pt x="3607" y="66"/>
                  </a:lnTo>
                  <a:lnTo>
                    <a:pt x="3606" y="67"/>
                  </a:lnTo>
                  <a:lnTo>
                    <a:pt x="3606" y="67"/>
                  </a:lnTo>
                  <a:lnTo>
                    <a:pt x="3604" y="67"/>
                  </a:lnTo>
                  <a:lnTo>
                    <a:pt x="3602" y="67"/>
                  </a:lnTo>
                  <a:lnTo>
                    <a:pt x="3601" y="71"/>
                  </a:lnTo>
                  <a:lnTo>
                    <a:pt x="3601" y="72"/>
                  </a:lnTo>
                  <a:lnTo>
                    <a:pt x="3601" y="74"/>
                  </a:lnTo>
                  <a:lnTo>
                    <a:pt x="3601" y="77"/>
                  </a:lnTo>
                  <a:lnTo>
                    <a:pt x="3601" y="79"/>
                  </a:lnTo>
                  <a:lnTo>
                    <a:pt x="3584" y="79"/>
                  </a:lnTo>
                  <a:lnTo>
                    <a:pt x="3583" y="85"/>
                  </a:lnTo>
                  <a:lnTo>
                    <a:pt x="3583" y="87"/>
                  </a:lnTo>
                  <a:lnTo>
                    <a:pt x="3583" y="89"/>
                  </a:lnTo>
                  <a:lnTo>
                    <a:pt x="3583" y="89"/>
                  </a:lnTo>
                  <a:lnTo>
                    <a:pt x="3581" y="90"/>
                  </a:lnTo>
                  <a:lnTo>
                    <a:pt x="3579" y="90"/>
                  </a:lnTo>
                  <a:lnTo>
                    <a:pt x="3578" y="92"/>
                  </a:lnTo>
                  <a:lnTo>
                    <a:pt x="3576" y="93"/>
                  </a:lnTo>
                  <a:lnTo>
                    <a:pt x="3574" y="93"/>
                  </a:lnTo>
                  <a:lnTo>
                    <a:pt x="3571" y="93"/>
                  </a:lnTo>
                  <a:lnTo>
                    <a:pt x="3570" y="93"/>
                  </a:lnTo>
                  <a:lnTo>
                    <a:pt x="3568" y="93"/>
                  </a:lnTo>
                  <a:lnTo>
                    <a:pt x="3566" y="95"/>
                  </a:lnTo>
                  <a:lnTo>
                    <a:pt x="3563" y="95"/>
                  </a:lnTo>
                  <a:lnTo>
                    <a:pt x="3560" y="95"/>
                  </a:lnTo>
                  <a:lnTo>
                    <a:pt x="3556" y="97"/>
                  </a:lnTo>
                  <a:lnTo>
                    <a:pt x="3556" y="98"/>
                  </a:lnTo>
                  <a:lnTo>
                    <a:pt x="3555" y="100"/>
                  </a:lnTo>
                  <a:lnTo>
                    <a:pt x="3555" y="100"/>
                  </a:lnTo>
                  <a:lnTo>
                    <a:pt x="3555" y="102"/>
                  </a:lnTo>
                  <a:lnTo>
                    <a:pt x="3553" y="102"/>
                  </a:lnTo>
                  <a:lnTo>
                    <a:pt x="3552" y="103"/>
                  </a:lnTo>
                  <a:lnTo>
                    <a:pt x="3550" y="105"/>
                  </a:lnTo>
                  <a:lnTo>
                    <a:pt x="3548" y="103"/>
                  </a:lnTo>
                  <a:lnTo>
                    <a:pt x="3547" y="105"/>
                  </a:lnTo>
                  <a:lnTo>
                    <a:pt x="3545" y="105"/>
                  </a:lnTo>
                  <a:lnTo>
                    <a:pt x="3542" y="105"/>
                  </a:lnTo>
                  <a:lnTo>
                    <a:pt x="3538" y="105"/>
                  </a:lnTo>
                  <a:lnTo>
                    <a:pt x="3535" y="107"/>
                  </a:lnTo>
                  <a:lnTo>
                    <a:pt x="3534" y="108"/>
                  </a:lnTo>
                  <a:lnTo>
                    <a:pt x="3532" y="110"/>
                  </a:lnTo>
                  <a:lnTo>
                    <a:pt x="3532" y="113"/>
                  </a:lnTo>
                  <a:lnTo>
                    <a:pt x="3529" y="115"/>
                  </a:lnTo>
                  <a:lnTo>
                    <a:pt x="3527" y="116"/>
                  </a:lnTo>
                  <a:lnTo>
                    <a:pt x="3525" y="118"/>
                  </a:lnTo>
                  <a:lnTo>
                    <a:pt x="3522" y="120"/>
                  </a:lnTo>
                  <a:lnTo>
                    <a:pt x="3520" y="121"/>
                  </a:lnTo>
                  <a:lnTo>
                    <a:pt x="3520" y="121"/>
                  </a:lnTo>
                  <a:lnTo>
                    <a:pt x="3520" y="123"/>
                  </a:lnTo>
                  <a:lnTo>
                    <a:pt x="3519" y="123"/>
                  </a:lnTo>
                  <a:lnTo>
                    <a:pt x="3517" y="123"/>
                  </a:lnTo>
                  <a:lnTo>
                    <a:pt x="3514" y="123"/>
                  </a:lnTo>
                  <a:lnTo>
                    <a:pt x="3511" y="123"/>
                  </a:lnTo>
                  <a:lnTo>
                    <a:pt x="3507" y="125"/>
                  </a:lnTo>
                  <a:lnTo>
                    <a:pt x="3506" y="126"/>
                  </a:lnTo>
                  <a:lnTo>
                    <a:pt x="3506" y="128"/>
                  </a:lnTo>
                  <a:lnTo>
                    <a:pt x="3504" y="129"/>
                  </a:lnTo>
                  <a:lnTo>
                    <a:pt x="3502" y="129"/>
                  </a:lnTo>
                  <a:lnTo>
                    <a:pt x="3501" y="131"/>
                  </a:lnTo>
                  <a:lnTo>
                    <a:pt x="3499" y="133"/>
                  </a:lnTo>
                  <a:lnTo>
                    <a:pt x="3498" y="134"/>
                  </a:lnTo>
                  <a:lnTo>
                    <a:pt x="3494" y="134"/>
                  </a:lnTo>
                  <a:lnTo>
                    <a:pt x="3496" y="134"/>
                  </a:lnTo>
                  <a:lnTo>
                    <a:pt x="3496" y="134"/>
                  </a:lnTo>
                  <a:lnTo>
                    <a:pt x="3498" y="134"/>
                  </a:lnTo>
                  <a:lnTo>
                    <a:pt x="3501" y="134"/>
                  </a:lnTo>
                  <a:lnTo>
                    <a:pt x="3502" y="134"/>
                  </a:lnTo>
                  <a:lnTo>
                    <a:pt x="3506" y="133"/>
                  </a:lnTo>
                  <a:lnTo>
                    <a:pt x="3512" y="133"/>
                  </a:lnTo>
                  <a:lnTo>
                    <a:pt x="3516" y="133"/>
                  </a:lnTo>
                  <a:lnTo>
                    <a:pt x="3519" y="133"/>
                  </a:lnTo>
                  <a:lnTo>
                    <a:pt x="3520" y="133"/>
                  </a:lnTo>
                  <a:lnTo>
                    <a:pt x="3520" y="131"/>
                  </a:lnTo>
                  <a:lnTo>
                    <a:pt x="3522" y="131"/>
                  </a:lnTo>
                  <a:lnTo>
                    <a:pt x="3524" y="129"/>
                  </a:lnTo>
                  <a:lnTo>
                    <a:pt x="3525" y="129"/>
                  </a:lnTo>
                  <a:lnTo>
                    <a:pt x="3529" y="129"/>
                  </a:lnTo>
                  <a:lnTo>
                    <a:pt x="3532" y="129"/>
                  </a:lnTo>
                  <a:lnTo>
                    <a:pt x="3534" y="129"/>
                  </a:lnTo>
                  <a:lnTo>
                    <a:pt x="3535" y="129"/>
                  </a:lnTo>
                  <a:lnTo>
                    <a:pt x="3537" y="129"/>
                  </a:lnTo>
                  <a:lnTo>
                    <a:pt x="3540" y="129"/>
                  </a:lnTo>
                  <a:lnTo>
                    <a:pt x="3542" y="129"/>
                  </a:lnTo>
                  <a:lnTo>
                    <a:pt x="3543" y="128"/>
                  </a:lnTo>
                  <a:lnTo>
                    <a:pt x="3545" y="126"/>
                  </a:lnTo>
                  <a:lnTo>
                    <a:pt x="3545" y="126"/>
                  </a:lnTo>
                  <a:lnTo>
                    <a:pt x="3547" y="125"/>
                  </a:lnTo>
                  <a:lnTo>
                    <a:pt x="3548" y="125"/>
                  </a:lnTo>
                  <a:lnTo>
                    <a:pt x="3548" y="123"/>
                  </a:lnTo>
                  <a:lnTo>
                    <a:pt x="3547" y="121"/>
                  </a:lnTo>
                  <a:lnTo>
                    <a:pt x="3547" y="120"/>
                  </a:lnTo>
                  <a:lnTo>
                    <a:pt x="3545" y="118"/>
                  </a:lnTo>
                  <a:lnTo>
                    <a:pt x="3545" y="115"/>
                  </a:lnTo>
                  <a:lnTo>
                    <a:pt x="3548" y="113"/>
                  </a:lnTo>
                  <a:lnTo>
                    <a:pt x="3568" y="113"/>
                  </a:lnTo>
                  <a:lnTo>
                    <a:pt x="3570" y="113"/>
                  </a:lnTo>
                  <a:lnTo>
                    <a:pt x="3570" y="111"/>
                  </a:lnTo>
                  <a:lnTo>
                    <a:pt x="3571" y="110"/>
                  </a:lnTo>
                  <a:lnTo>
                    <a:pt x="3573" y="110"/>
                  </a:lnTo>
                  <a:lnTo>
                    <a:pt x="3574" y="108"/>
                  </a:lnTo>
                  <a:lnTo>
                    <a:pt x="3576" y="105"/>
                  </a:lnTo>
                  <a:lnTo>
                    <a:pt x="3578" y="103"/>
                  </a:lnTo>
                  <a:lnTo>
                    <a:pt x="3578" y="102"/>
                  </a:lnTo>
                  <a:lnTo>
                    <a:pt x="3578" y="102"/>
                  </a:lnTo>
                  <a:lnTo>
                    <a:pt x="3579" y="100"/>
                  </a:lnTo>
                  <a:lnTo>
                    <a:pt x="3581" y="100"/>
                  </a:lnTo>
                  <a:lnTo>
                    <a:pt x="3583" y="98"/>
                  </a:lnTo>
                  <a:lnTo>
                    <a:pt x="3584" y="97"/>
                  </a:lnTo>
                  <a:lnTo>
                    <a:pt x="3589" y="97"/>
                  </a:lnTo>
                  <a:lnTo>
                    <a:pt x="3592" y="97"/>
                  </a:lnTo>
                  <a:lnTo>
                    <a:pt x="3594" y="95"/>
                  </a:lnTo>
                  <a:lnTo>
                    <a:pt x="3596" y="95"/>
                  </a:lnTo>
                  <a:lnTo>
                    <a:pt x="3597" y="97"/>
                  </a:lnTo>
                  <a:lnTo>
                    <a:pt x="3599" y="98"/>
                  </a:lnTo>
                  <a:lnTo>
                    <a:pt x="3599" y="100"/>
                  </a:lnTo>
                  <a:lnTo>
                    <a:pt x="3599" y="102"/>
                  </a:lnTo>
                  <a:lnTo>
                    <a:pt x="3599" y="103"/>
                  </a:lnTo>
                  <a:lnTo>
                    <a:pt x="3596" y="105"/>
                  </a:lnTo>
                  <a:lnTo>
                    <a:pt x="3594" y="107"/>
                  </a:lnTo>
                  <a:lnTo>
                    <a:pt x="3592" y="108"/>
                  </a:lnTo>
                  <a:lnTo>
                    <a:pt x="3591" y="108"/>
                  </a:lnTo>
                  <a:lnTo>
                    <a:pt x="3589" y="108"/>
                  </a:lnTo>
                  <a:lnTo>
                    <a:pt x="3589" y="110"/>
                  </a:lnTo>
                  <a:lnTo>
                    <a:pt x="3589" y="111"/>
                  </a:lnTo>
                  <a:lnTo>
                    <a:pt x="3588" y="113"/>
                  </a:lnTo>
                  <a:lnTo>
                    <a:pt x="3586" y="113"/>
                  </a:lnTo>
                  <a:lnTo>
                    <a:pt x="3584" y="113"/>
                  </a:lnTo>
                  <a:lnTo>
                    <a:pt x="3583" y="113"/>
                  </a:lnTo>
                  <a:lnTo>
                    <a:pt x="3579" y="113"/>
                  </a:lnTo>
                  <a:lnTo>
                    <a:pt x="3576" y="113"/>
                  </a:lnTo>
                  <a:lnTo>
                    <a:pt x="3574" y="116"/>
                  </a:lnTo>
                  <a:lnTo>
                    <a:pt x="3576" y="118"/>
                  </a:lnTo>
                  <a:lnTo>
                    <a:pt x="3578" y="120"/>
                  </a:lnTo>
                  <a:lnTo>
                    <a:pt x="3581" y="120"/>
                  </a:lnTo>
                  <a:lnTo>
                    <a:pt x="3583" y="121"/>
                  </a:lnTo>
                  <a:lnTo>
                    <a:pt x="3586" y="120"/>
                  </a:lnTo>
                  <a:lnTo>
                    <a:pt x="3589" y="118"/>
                  </a:lnTo>
                  <a:lnTo>
                    <a:pt x="3591" y="116"/>
                  </a:lnTo>
                  <a:lnTo>
                    <a:pt x="3592" y="115"/>
                  </a:lnTo>
                  <a:lnTo>
                    <a:pt x="3592" y="113"/>
                  </a:lnTo>
                  <a:lnTo>
                    <a:pt x="3594" y="113"/>
                  </a:lnTo>
                  <a:lnTo>
                    <a:pt x="3596" y="113"/>
                  </a:lnTo>
                  <a:lnTo>
                    <a:pt x="3601" y="113"/>
                  </a:lnTo>
                  <a:lnTo>
                    <a:pt x="3601" y="115"/>
                  </a:lnTo>
                  <a:lnTo>
                    <a:pt x="3601" y="116"/>
                  </a:lnTo>
                  <a:lnTo>
                    <a:pt x="3601" y="118"/>
                  </a:lnTo>
                  <a:lnTo>
                    <a:pt x="3601" y="120"/>
                  </a:lnTo>
                  <a:lnTo>
                    <a:pt x="3601" y="123"/>
                  </a:lnTo>
                  <a:lnTo>
                    <a:pt x="3601" y="126"/>
                  </a:lnTo>
                  <a:lnTo>
                    <a:pt x="3602" y="126"/>
                  </a:lnTo>
                  <a:lnTo>
                    <a:pt x="3604" y="125"/>
                  </a:lnTo>
                  <a:lnTo>
                    <a:pt x="3606" y="126"/>
                  </a:lnTo>
                  <a:lnTo>
                    <a:pt x="3607" y="126"/>
                  </a:lnTo>
                  <a:lnTo>
                    <a:pt x="3612" y="126"/>
                  </a:lnTo>
                  <a:lnTo>
                    <a:pt x="3614" y="126"/>
                  </a:lnTo>
                  <a:lnTo>
                    <a:pt x="3615" y="126"/>
                  </a:lnTo>
                  <a:lnTo>
                    <a:pt x="3617" y="126"/>
                  </a:lnTo>
                  <a:lnTo>
                    <a:pt x="3619" y="125"/>
                  </a:lnTo>
                  <a:lnTo>
                    <a:pt x="3619" y="123"/>
                  </a:lnTo>
                  <a:lnTo>
                    <a:pt x="3619" y="123"/>
                  </a:lnTo>
                  <a:lnTo>
                    <a:pt x="3620" y="123"/>
                  </a:lnTo>
                  <a:lnTo>
                    <a:pt x="3622" y="123"/>
                  </a:lnTo>
                  <a:lnTo>
                    <a:pt x="3625" y="123"/>
                  </a:lnTo>
                  <a:lnTo>
                    <a:pt x="3627" y="125"/>
                  </a:lnTo>
                  <a:lnTo>
                    <a:pt x="3630" y="125"/>
                  </a:lnTo>
                  <a:lnTo>
                    <a:pt x="3637" y="123"/>
                  </a:lnTo>
                  <a:lnTo>
                    <a:pt x="3651" y="123"/>
                  </a:lnTo>
                  <a:lnTo>
                    <a:pt x="3655" y="123"/>
                  </a:lnTo>
                  <a:lnTo>
                    <a:pt x="3656" y="125"/>
                  </a:lnTo>
                  <a:lnTo>
                    <a:pt x="3658" y="125"/>
                  </a:lnTo>
                  <a:lnTo>
                    <a:pt x="3661" y="125"/>
                  </a:lnTo>
                  <a:lnTo>
                    <a:pt x="3664" y="125"/>
                  </a:lnTo>
                  <a:lnTo>
                    <a:pt x="3666" y="125"/>
                  </a:lnTo>
                  <a:lnTo>
                    <a:pt x="3666" y="123"/>
                  </a:lnTo>
                  <a:lnTo>
                    <a:pt x="3666" y="121"/>
                  </a:lnTo>
                  <a:lnTo>
                    <a:pt x="3668" y="121"/>
                  </a:lnTo>
                  <a:lnTo>
                    <a:pt x="3669" y="121"/>
                  </a:lnTo>
                  <a:lnTo>
                    <a:pt x="3671" y="121"/>
                  </a:lnTo>
                  <a:lnTo>
                    <a:pt x="3673" y="121"/>
                  </a:lnTo>
                  <a:lnTo>
                    <a:pt x="3676" y="121"/>
                  </a:lnTo>
                  <a:lnTo>
                    <a:pt x="3678" y="121"/>
                  </a:lnTo>
                  <a:lnTo>
                    <a:pt x="3678" y="123"/>
                  </a:lnTo>
                  <a:lnTo>
                    <a:pt x="3679" y="123"/>
                  </a:lnTo>
                  <a:lnTo>
                    <a:pt x="3681" y="125"/>
                  </a:lnTo>
                  <a:lnTo>
                    <a:pt x="3682" y="126"/>
                  </a:lnTo>
                  <a:lnTo>
                    <a:pt x="3682" y="133"/>
                  </a:lnTo>
                  <a:lnTo>
                    <a:pt x="3682" y="136"/>
                  </a:lnTo>
                  <a:lnTo>
                    <a:pt x="3684" y="139"/>
                  </a:lnTo>
                  <a:lnTo>
                    <a:pt x="3686" y="141"/>
                  </a:lnTo>
                  <a:lnTo>
                    <a:pt x="3689" y="141"/>
                  </a:lnTo>
                  <a:lnTo>
                    <a:pt x="3689" y="141"/>
                  </a:lnTo>
                  <a:lnTo>
                    <a:pt x="3691" y="139"/>
                  </a:lnTo>
                  <a:lnTo>
                    <a:pt x="3692" y="139"/>
                  </a:lnTo>
                  <a:lnTo>
                    <a:pt x="3694" y="138"/>
                  </a:lnTo>
                  <a:lnTo>
                    <a:pt x="3696" y="138"/>
                  </a:lnTo>
                  <a:lnTo>
                    <a:pt x="3697" y="138"/>
                  </a:lnTo>
                  <a:lnTo>
                    <a:pt x="3699" y="139"/>
                  </a:lnTo>
                  <a:lnTo>
                    <a:pt x="3700" y="139"/>
                  </a:lnTo>
                  <a:lnTo>
                    <a:pt x="3702" y="141"/>
                  </a:lnTo>
                  <a:lnTo>
                    <a:pt x="3702" y="141"/>
                  </a:lnTo>
                  <a:lnTo>
                    <a:pt x="3707" y="143"/>
                  </a:lnTo>
                  <a:lnTo>
                    <a:pt x="3710" y="143"/>
                  </a:lnTo>
                  <a:lnTo>
                    <a:pt x="3712" y="144"/>
                  </a:lnTo>
                  <a:lnTo>
                    <a:pt x="3715" y="146"/>
                  </a:lnTo>
                  <a:lnTo>
                    <a:pt x="3718" y="147"/>
                  </a:lnTo>
                  <a:lnTo>
                    <a:pt x="3723" y="147"/>
                  </a:lnTo>
                  <a:lnTo>
                    <a:pt x="3727" y="147"/>
                  </a:lnTo>
                  <a:lnTo>
                    <a:pt x="3730" y="147"/>
                  </a:lnTo>
                  <a:lnTo>
                    <a:pt x="3733" y="146"/>
                  </a:lnTo>
                  <a:lnTo>
                    <a:pt x="3735" y="144"/>
                  </a:lnTo>
                  <a:lnTo>
                    <a:pt x="3737" y="144"/>
                  </a:lnTo>
                  <a:lnTo>
                    <a:pt x="3758" y="144"/>
                  </a:lnTo>
                  <a:lnTo>
                    <a:pt x="3758" y="143"/>
                  </a:lnTo>
                  <a:lnTo>
                    <a:pt x="3758" y="141"/>
                  </a:lnTo>
                  <a:lnTo>
                    <a:pt x="3758" y="138"/>
                  </a:lnTo>
                  <a:lnTo>
                    <a:pt x="3758" y="136"/>
                  </a:lnTo>
                  <a:lnTo>
                    <a:pt x="3756" y="134"/>
                  </a:lnTo>
                  <a:lnTo>
                    <a:pt x="3755" y="133"/>
                  </a:lnTo>
                  <a:lnTo>
                    <a:pt x="3753" y="131"/>
                  </a:lnTo>
                  <a:lnTo>
                    <a:pt x="3753" y="129"/>
                  </a:lnTo>
                  <a:lnTo>
                    <a:pt x="3750" y="123"/>
                  </a:lnTo>
                  <a:lnTo>
                    <a:pt x="3751" y="121"/>
                  </a:lnTo>
                  <a:lnTo>
                    <a:pt x="3753" y="121"/>
                  </a:lnTo>
                  <a:lnTo>
                    <a:pt x="3758" y="120"/>
                  </a:lnTo>
                  <a:lnTo>
                    <a:pt x="3759" y="118"/>
                  </a:lnTo>
                  <a:lnTo>
                    <a:pt x="3761" y="116"/>
                  </a:lnTo>
                  <a:lnTo>
                    <a:pt x="3764" y="115"/>
                  </a:lnTo>
                  <a:lnTo>
                    <a:pt x="3768" y="115"/>
                  </a:lnTo>
                  <a:lnTo>
                    <a:pt x="3771" y="113"/>
                  </a:lnTo>
                  <a:lnTo>
                    <a:pt x="3773" y="113"/>
                  </a:lnTo>
                  <a:lnTo>
                    <a:pt x="3776" y="115"/>
                  </a:lnTo>
                  <a:lnTo>
                    <a:pt x="3777" y="116"/>
                  </a:lnTo>
                  <a:lnTo>
                    <a:pt x="3779" y="118"/>
                  </a:lnTo>
                  <a:lnTo>
                    <a:pt x="3779" y="118"/>
                  </a:lnTo>
                  <a:lnTo>
                    <a:pt x="3781" y="120"/>
                  </a:lnTo>
                  <a:lnTo>
                    <a:pt x="3784" y="120"/>
                  </a:lnTo>
                  <a:lnTo>
                    <a:pt x="3786" y="120"/>
                  </a:lnTo>
                  <a:lnTo>
                    <a:pt x="3789" y="121"/>
                  </a:lnTo>
                  <a:lnTo>
                    <a:pt x="3791" y="120"/>
                  </a:lnTo>
                  <a:lnTo>
                    <a:pt x="3792" y="121"/>
                  </a:lnTo>
                  <a:lnTo>
                    <a:pt x="3792" y="121"/>
                  </a:lnTo>
                  <a:lnTo>
                    <a:pt x="3794" y="123"/>
                  </a:lnTo>
                  <a:lnTo>
                    <a:pt x="3794" y="123"/>
                  </a:lnTo>
                  <a:lnTo>
                    <a:pt x="3795" y="125"/>
                  </a:lnTo>
                  <a:lnTo>
                    <a:pt x="3797" y="126"/>
                  </a:lnTo>
                  <a:lnTo>
                    <a:pt x="3797" y="129"/>
                  </a:lnTo>
                  <a:lnTo>
                    <a:pt x="3797" y="131"/>
                  </a:lnTo>
                  <a:lnTo>
                    <a:pt x="3800" y="133"/>
                  </a:lnTo>
                  <a:lnTo>
                    <a:pt x="3804" y="134"/>
                  </a:lnTo>
                  <a:lnTo>
                    <a:pt x="3807" y="134"/>
                  </a:lnTo>
                  <a:lnTo>
                    <a:pt x="3809" y="134"/>
                  </a:lnTo>
                  <a:lnTo>
                    <a:pt x="3810" y="134"/>
                  </a:lnTo>
                  <a:lnTo>
                    <a:pt x="3812" y="133"/>
                  </a:lnTo>
                  <a:lnTo>
                    <a:pt x="3812" y="131"/>
                  </a:lnTo>
                  <a:lnTo>
                    <a:pt x="3813" y="129"/>
                  </a:lnTo>
                  <a:lnTo>
                    <a:pt x="3813" y="128"/>
                  </a:lnTo>
                  <a:lnTo>
                    <a:pt x="3815" y="126"/>
                  </a:lnTo>
                  <a:lnTo>
                    <a:pt x="3815" y="126"/>
                  </a:lnTo>
                  <a:lnTo>
                    <a:pt x="3818" y="125"/>
                  </a:lnTo>
                  <a:lnTo>
                    <a:pt x="3820" y="125"/>
                  </a:lnTo>
                  <a:lnTo>
                    <a:pt x="3823" y="126"/>
                  </a:lnTo>
                  <a:lnTo>
                    <a:pt x="3825" y="126"/>
                  </a:lnTo>
                  <a:lnTo>
                    <a:pt x="3828" y="126"/>
                  </a:lnTo>
                  <a:lnTo>
                    <a:pt x="3830" y="128"/>
                  </a:lnTo>
                  <a:lnTo>
                    <a:pt x="3831" y="129"/>
                  </a:lnTo>
                  <a:lnTo>
                    <a:pt x="3833" y="131"/>
                  </a:lnTo>
                  <a:lnTo>
                    <a:pt x="3835" y="131"/>
                  </a:lnTo>
                  <a:lnTo>
                    <a:pt x="3836" y="133"/>
                  </a:lnTo>
                  <a:lnTo>
                    <a:pt x="3838" y="134"/>
                  </a:lnTo>
                  <a:lnTo>
                    <a:pt x="3838" y="136"/>
                  </a:lnTo>
                  <a:lnTo>
                    <a:pt x="3838" y="139"/>
                  </a:lnTo>
                  <a:lnTo>
                    <a:pt x="3838" y="143"/>
                  </a:lnTo>
                  <a:lnTo>
                    <a:pt x="3838" y="146"/>
                  </a:lnTo>
                  <a:lnTo>
                    <a:pt x="3838" y="149"/>
                  </a:lnTo>
                  <a:lnTo>
                    <a:pt x="3840" y="152"/>
                  </a:lnTo>
                  <a:lnTo>
                    <a:pt x="3838" y="157"/>
                  </a:lnTo>
                  <a:lnTo>
                    <a:pt x="3838" y="161"/>
                  </a:lnTo>
                  <a:lnTo>
                    <a:pt x="3838" y="162"/>
                  </a:lnTo>
                  <a:lnTo>
                    <a:pt x="3840" y="164"/>
                  </a:lnTo>
                  <a:lnTo>
                    <a:pt x="3840" y="165"/>
                  </a:lnTo>
                  <a:lnTo>
                    <a:pt x="3840" y="167"/>
                  </a:lnTo>
                  <a:lnTo>
                    <a:pt x="3840" y="167"/>
                  </a:lnTo>
                  <a:lnTo>
                    <a:pt x="3840" y="167"/>
                  </a:lnTo>
                  <a:lnTo>
                    <a:pt x="3838" y="169"/>
                  </a:lnTo>
                  <a:lnTo>
                    <a:pt x="3838" y="169"/>
                  </a:lnTo>
                  <a:lnTo>
                    <a:pt x="3836" y="170"/>
                  </a:lnTo>
                  <a:lnTo>
                    <a:pt x="3836" y="172"/>
                  </a:lnTo>
                  <a:lnTo>
                    <a:pt x="3836" y="174"/>
                  </a:lnTo>
                  <a:lnTo>
                    <a:pt x="3836" y="175"/>
                  </a:lnTo>
                  <a:lnTo>
                    <a:pt x="3838" y="177"/>
                  </a:lnTo>
                  <a:lnTo>
                    <a:pt x="3840" y="179"/>
                  </a:lnTo>
                  <a:lnTo>
                    <a:pt x="3841" y="180"/>
                  </a:lnTo>
                  <a:lnTo>
                    <a:pt x="3843" y="182"/>
                  </a:lnTo>
                  <a:lnTo>
                    <a:pt x="3845" y="183"/>
                  </a:lnTo>
                  <a:lnTo>
                    <a:pt x="3848" y="185"/>
                  </a:lnTo>
                  <a:lnTo>
                    <a:pt x="3849" y="185"/>
                  </a:lnTo>
                  <a:lnTo>
                    <a:pt x="3851" y="187"/>
                  </a:lnTo>
                  <a:lnTo>
                    <a:pt x="3853" y="188"/>
                  </a:lnTo>
                  <a:lnTo>
                    <a:pt x="3854" y="188"/>
                  </a:lnTo>
                  <a:lnTo>
                    <a:pt x="3856" y="188"/>
                  </a:lnTo>
                  <a:lnTo>
                    <a:pt x="3858" y="190"/>
                  </a:lnTo>
                  <a:lnTo>
                    <a:pt x="3859" y="192"/>
                  </a:lnTo>
                  <a:lnTo>
                    <a:pt x="3861" y="193"/>
                  </a:lnTo>
                  <a:lnTo>
                    <a:pt x="3863" y="195"/>
                  </a:lnTo>
                  <a:lnTo>
                    <a:pt x="3864" y="197"/>
                  </a:lnTo>
                  <a:lnTo>
                    <a:pt x="3864" y="200"/>
                  </a:lnTo>
                  <a:lnTo>
                    <a:pt x="3864" y="203"/>
                  </a:lnTo>
                  <a:lnTo>
                    <a:pt x="3881" y="203"/>
                  </a:lnTo>
                  <a:lnTo>
                    <a:pt x="3881" y="201"/>
                  </a:lnTo>
                  <a:lnTo>
                    <a:pt x="3881" y="198"/>
                  </a:lnTo>
                  <a:lnTo>
                    <a:pt x="3882" y="193"/>
                  </a:lnTo>
                  <a:lnTo>
                    <a:pt x="3881" y="188"/>
                  </a:lnTo>
                  <a:lnTo>
                    <a:pt x="3881" y="185"/>
                  </a:lnTo>
                  <a:lnTo>
                    <a:pt x="3881" y="183"/>
                  </a:lnTo>
                  <a:lnTo>
                    <a:pt x="3881" y="182"/>
                  </a:lnTo>
                  <a:lnTo>
                    <a:pt x="3882" y="180"/>
                  </a:lnTo>
                  <a:lnTo>
                    <a:pt x="3884" y="179"/>
                  </a:lnTo>
                  <a:lnTo>
                    <a:pt x="3885" y="179"/>
                  </a:lnTo>
                  <a:lnTo>
                    <a:pt x="3887" y="179"/>
                  </a:lnTo>
                  <a:lnTo>
                    <a:pt x="3889" y="180"/>
                  </a:lnTo>
                  <a:lnTo>
                    <a:pt x="3892" y="182"/>
                  </a:lnTo>
                  <a:lnTo>
                    <a:pt x="3894" y="182"/>
                  </a:lnTo>
                  <a:lnTo>
                    <a:pt x="3895" y="182"/>
                  </a:lnTo>
                  <a:lnTo>
                    <a:pt x="3895" y="180"/>
                  </a:lnTo>
                  <a:lnTo>
                    <a:pt x="3895" y="179"/>
                  </a:lnTo>
                  <a:lnTo>
                    <a:pt x="3897" y="179"/>
                  </a:lnTo>
                  <a:lnTo>
                    <a:pt x="3897" y="179"/>
                  </a:lnTo>
                  <a:lnTo>
                    <a:pt x="3900" y="179"/>
                  </a:lnTo>
                  <a:lnTo>
                    <a:pt x="3902" y="179"/>
                  </a:lnTo>
                  <a:lnTo>
                    <a:pt x="3902" y="179"/>
                  </a:lnTo>
                  <a:lnTo>
                    <a:pt x="3903" y="180"/>
                  </a:lnTo>
                  <a:lnTo>
                    <a:pt x="3903" y="180"/>
                  </a:lnTo>
                  <a:lnTo>
                    <a:pt x="3905" y="182"/>
                  </a:lnTo>
                  <a:lnTo>
                    <a:pt x="3908" y="182"/>
                  </a:lnTo>
                  <a:lnTo>
                    <a:pt x="3912" y="182"/>
                  </a:lnTo>
                  <a:lnTo>
                    <a:pt x="3917" y="182"/>
                  </a:lnTo>
                  <a:lnTo>
                    <a:pt x="3918" y="185"/>
                  </a:lnTo>
                  <a:lnTo>
                    <a:pt x="3921" y="187"/>
                  </a:lnTo>
                  <a:lnTo>
                    <a:pt x="3925" y="187"/>
                  </a:lnTo>
                  <a:lnTo>
                    <a:pt x="3928" y="187"/>
                  </a:lnTo>
                  <a:lnTo>
                    <a:pt x="3931" y="185"/>
                  </a:lnTo>
                  <a:lnTo>
                    <a:pt x="3935" y="183"/>
                  </a:lnTo>
                  <a:lnTo>
                    <a:pt x="3936" y="182"/>
                  </a:lnTo>
                  <a:lnTo>
                    <a:pt x="3938" y="182"/>
                  </a:lnTo>
                  <a:lnTo>
                    <a:pt x="3938" y="180"/>
                  </a:lnTo>
                  <a:lnTo>
                    <a:pt x="3936" y="179"/>
                  </a:lnTo>
                  <a:lnTo>
                    <a:pt x="3938" y="179"/>
                  </a:lnTo>
                  <a:lnTo>
                    <a:pt x="3939" y="177"/>
                  </a:lnTo>
                  <a:lnTo>
                    <a:pt x="3939" y="179"/>
                  </a:lnTo>
                  <a:lnTo>
                    <a:pt x="3943" y="179"/>
                  </a:lnTo>
                  <a:lnTo>
                    <a:pt x="3944" y="179"/>
                  </a:lnTo>
                  <a:lnTo>
                    <a:pt x="3948" y="177"/>
                  </a:lnTo>
                  <a:lnTo>
                    <a:pt x="3951" y="179"/>
                  </a:lnTo>
                  <a:lnTo>
                    <a:pt x="3953" y="179"/>
                  </a:lnTo>
                  <a:lnTo>
                    <a:pt x="3954" y="179"/>
                  </a:lnTo>
                  <a:lnTo>
                    <a:pt x="3954" y="180"/>
                  </a:lnTo>
                  <a:lnTo>
                    <a:pt x="3954" y="180"/>
                  </a:lnTo>
                  <a:lnTo>
                    <a:pt x="3954" y="182"/>
                  </a:lnTo>
                  <a:lnTo>
                    <a:pt x="3956" y="185"/>
                  </a:lnTo>
                  <a:lnTo>
                    <a:pt x="3957" y="185"/>
                  </a:lnTo>
                  <a:lnTo>
                    <a:pt x="3957" y="187"/>
                  </a:lnTo>
                  <a:lnTo>
                    <a:pt x="3959" y="187"/>
                  </a:lnTo>
                  <a:lnTo>
                    <a:pt x="3961" y="188"/>
                  </a:lnTo>
                  <a:lnTo>
                    <a:pt x="3962" y="190"/>
                  </a:lnTo>
                  <a:lnTo>
                    <a:pt x="3964" y="192"/>
                  </a:lnTo>
                  <a:lnTo>
                    <a:pt x="3966" y="192"/>
                  </a:lnTo>
                  <a:lnTo>
                    <a:pt x="3969" y="193"/>
                  </a:lnTo>
                  <a:lnTo>
                    <a:pt x="3972" y="195"/>
                  </a:lnTo>
                  <a:lnTo>
                    <a:pt x="3974" y="193"/>
                  </a:lnTo>
                  <a:lnTo>
                    <a:pt x="3974" y="190"/>
                  </a:lnTo>
                  <a:lnTo>
                    <a:pt x="3974" y="188"/>
                  </a:lnTo>
                  <a:lnTo>
                    <a:pt x="3972" y="187"/>
                  </a:lnTo>
                  <a:lnTo>
                    <a:pt x="3971" y="185"/>
                  </a:lnTo>
                  <a:lnTo>
                    <a:pt x="3967" y="183"/>
                  </a:lnTo>
                  <a:lnTo>
                    <a:pt x="3964" y="182"/>
                  </a:lnTo>
                  <a:lnTo>
                    <a:pt x="3964" y="179"/>
                  </a:lnTo>
                  <a:lnTo>
                    <a:pt x="3969" y="179"/>
                  </a:lnTo>
                  <a:lnTo>
                    <a:pt x="3972" y="179"/>
                  </a:lnTo>
                  <a:lnTo>
                    <a:pt x="3974" y="179"/>
                  </a:lnTo>
                  <a:lnTo>
                    <a:pt x="3975" y="179"/>
                  </a:lnTo>
                  <a:lnTo>
                    <a:pt x="3977" y="179"/>
                  </a:lnTo>
                  <a:lnTo>
                    <a:pt x="3979" y="179"/>
                  </a:lnTo>
                  <a:lnTo>
                    <a:pt x="3980" y="180"/>
                  </a:lnTo>
                  <a:lnTo>
                    <a:pt x="3980" y="180"/>
                  </a:lnTo>
                  <a:lnTo>
                    <a:pt x="3982" y="182"/>
                  </a:lnTo>
                  <a:lnTo>
                    <a:pt x="3985" y="182"/>
                  </a:lnTo>
                  <a:lnTo>
                    <a:pt x="3987" y="182"/>
                  </a:lnTo>
                  <a:lnTo>
                    <a:pt x="3989" y="182"/>
                  </a:lnTo>
                  <a:lnTo>
                    <a:pt x="3990" y="182"/>
                  </a:lnTo>
                  <a:lnTo>
                    <a:pt x="3992" y="182"/>
                  </a:lnTo>
                  <a:lnTo>
                    <a:pt x="3998" y="183"/>
                  </a:lnTo>
                  <a:lnTo>
                    <a:pt x="4002" y="183"/>
                  </a:lnTo>
                  <a:lnTo>
                    <a:pt x="4002" y="183"/>
                  </a:lnTo>
                  <a:lnTo>
                    <a:pt x="4002" y="182"/>
                  </a:lnTo>
                  <a:lnTo>
                    <a:pt x="4002" y="180"/>
                  </a:lnTo>
                  <a:lnTo>
                    <a:pt x="4002" y="179"/>
                  </a:lnTo>
                  <a:lnTo>
                    <a:pt x="4000" y="175"/>
                  </a:lnTo>
                  <a:lnTo>
                    <a:pt x="4000" y="174"/>
                  </a:lnTo>
                  <a:lnTo>
                    <a:pt x="3998" y="172"/>
                  </a:lnTo>
                  <a:lnTo>
                    <a:pt x="3997" y="170"/>
                  </a:lnTo>
                  <a:lnTo>
                    <a:pt x="3997" y="169"/>
                  </a:lnTo>
                  <a:lnTo>
                    <a:pt x="3995" y="169"/>
                  </a:lnTo>
                  <a:lnTo>
                    <a:pt x="3993" y="169"/>
                  </a:lnTo>
                  <a:lnTo>
                    <a:pt x="3990" y="167"/>
                  </a:lnTo>
                  <a:lnTo>
                    <a:pt x="3989" y="165"/>
                  </a:lnTo>
                  <a:lnTo>
                    <a:pt x="3987" y="164"/>
                  </a:lnTo>
                  <a:lnTo>
                    <a:pt x="3987" y="162"/>
                  </a:lnTo>
                  <a:lnTo>
                    <a:pt x="3985" y="161"/>
                  </a:lnTo>
                  <a:lnTo>
                    <a:pt x="3985" y="159"/>
                  </a:lnTo>
                  <a:lnTo>
                    <a:pt x="3985" y="157"/>
                  </a:lnTo>
                  <a:lnTo>
                    <a:pt x="3990" y="156"/>
                  </a:lnTo>
                  <a:lnTo>
                    <a:pt x="3993" y="156"/>
                  </a:lnTo>
                  <a:lnTo>
                    <a:pt x="4010" y="156"/>
                  </a:lnTo>
                  <a:lnTo>
                    <a:pt x="4010" y="151"/>
                  </a:lnTo>
                  <a:lnTo>
                    <a:pt x="4011" y="147"/>
                  </a:lnTo>
                  <a:lnTo>
                    <a:pt x="4011" y="146"/>
                  </a:lnTo>
                  <a:lnTo>
                    <a:pt x="4011" y="144"/>
                  </a:lnTo>
                  <a:lnTo>
                    <a:pt x="4013" y="143"/>
                  </a:lnTo>
                  <a:lnTo>
                    <a:pt x="4015" y="143"/>
                  </a:lnTo>
                  <a:lnTo>
                    <a:pt x="4016" y="143"/>
                  </a:lnTo>
                  <a:lnTo>
                    <a:pt x="4018" y="143"/>
                  </a:lnTo>
                  <a:lnTo>
                    <a:pt x="4021" y="144"/>
                  </a:lnTo>
                  <a:lnTo>
                    <a:pt x="4023" y="144"/>
                  </a:lnTo>
                  <a:lnTo>
                    <a:pt x="4028" y="144"/>
                  </a:lnTo>
                  <a:lnTo>
                    <a:pt x="4031" y="144"/>
                  </a:lnTo>
                  <a:lnTo>
                    <a:pt x="4034" y="144"/>
                  </a:lnTo>
                  <a:lnTo>
                    <a:pt x="4038" y="146"/>
                  </a:lnTo>
                  <a:lnTo>
                    <a:pt x="4041" y="147"/>
                  </a:lnTo>
                  <a:lnTo>
                    <a:pt x="4043" y="147"/>
                  </a:lnTo>
                  <a:lnTo>
                    <a:pt x="4044" y="147"/>
                  </a:lnTo>
                  <a:lnTo>
                    <a:pt x="4046" y="149"/>
                  </a:lnTo>
                  <a:lnTo>
                    <a:pt x="4049" y="149"/>
                  </a:lnTo>
                  <a:lnTo>
                    <a:pt x="4052" y="151"/>
                  </a:lnTo>
                  <a:lnTo>
                    <a:pt x="4056" y="151"/>
                  </a:lnTo>
                  <a:lnTo>
                    <a:pt x="4059" y="151"/>
                  </a:lnTo>
                  <a:lnTo>
                    <a:pt x="4062" y="151"/>
                  </a:lnTo>
                  <a:lnTo>
                    <a:pt x="4064" y="151"/>
                  </a:lnTo>
                  <a:lnTo>
                    <a:pt x="4066" y="149"/>
                  </a:lnTo>
                  <a:lnTo>
                    <a:pt x="4069" y="149"/>
                  </a:lnTo>
                  <a:lnTo>
                    <a:pt x="4072" y="151"/>
                  </a:lnTo>
                  <a:lnTo>
                    <a:pt x="4074" y="152"/>
                  </a:lnTo>
                  <a:lnTo>
                    <a:pt x="4075" y="152"/>
                  </a:lnTo>
                  <a:lnTo>
                    <a:pt x="4077" y="152"/>
                  </a:lnTo>
                  <a:lnTo>
                    <a:pt x="4080" y="152"/>
                  </a:lnTo>
                  <a:lnTo>
                    <a:pt x="4080" y="154"/>
                  </a:lnTo>
                  <a:lnTo>
                    <a:pt x="4082" y="154"/>
                  </a:lnTo>
                  <a:lnTo>
                    <a:pt x="4082" y="156"/>
                  </a:lnTo>
                  <a:lnTo>
                    <a:pt x="4085" y="156"/>
                  </a:lnTo>
                  <a:lnTo>
                    <a:pt x="4087" y="157"/>
                  </a:lnTo>
                  <a:lnTo>
                    <a:pt x="4090" y="157"/>
                  </a:lnTo>
                  <a:lnTo>
                    <a:pt x="4093" y="157"/>
                  </a:lnTo>
                  <a:lnTo>
                    <a:pt x="4093" y="157"/>
                  </a:lnTo>
                  <a:lnTo>
                    <a:pt x="4093" y="159"/>
                  </a:lnTo>
                  <a:lnTo>
                    <a:pt x="4093" y="161"/>
                  </a:lnTo>
                  <a:lnTo>
                    <a:pt x="4092" y="161"/>
                  </a:lnTo>
                  <a:lnTo>
                    <a:pt x="4090" y="161"/>
                  </a:lnTo>
                  <a:lnTo>
                    <a:pt x="4090" y="161"/>
                  </a:lnTo>
                  <a:lnTo>
                    <a:pt x="4088" y="162"/>
                  </a:lnTo>
                  <a:lnTo>
                    <a:pt x="4087" y="164"/>
                  </a:lnTo>
                  <a:lnTo>
                    <a:pt x="4087" y="165"/>
                  </a:lnTo>
                  <a:lnTo>
                    <a:pt x="4087" y="167"/>
                  </a:lnTo>
                  <a:lnTo>
                    <a:pt x="4085" y="170"/>
                  </a:lnTo>
                  <a:lnTo>
                    <a:pt x="4085" y="172"/>
                  </a:lnTo>
                  <a:lnTo>
                    <a:pt x="4084" y="174"/>
                  </a:lnTo>
                  <a:lnTo>
                    <a:pt x="4085" y="175"/>
                  </a:lnTo>
                  <a:lnTo>
                    <a:pt x="4087" y="175"/>
                  </a:lnTo>
                  <a:lnTo>
                    <a:pt x="4087" y="177"/>
                  </a:lnTo>
                  <a:lnTo>
                    <a:pt x="4090" y="177"/>
                  </a:lnTo>
                  <a:lnTo>
                    <a:pt x="4092" y="177"/>
                  </a:lnTo>
                  <a:lnTo>
                    <a:pt x="4093" y="177"/>
                  </a:lnTo>
                  <a:lnTo>
                    <a:pt x="4097" y="175"/>
                  </a:lnTo>
                  <a:lnTo>
                    <a:pt x="4098" y="174"/>
                  </a:lnTo>
                  <a:lnTo>
                    <a:pt x="4100" y="170"/>
                  </a:lnTo>
                  <a:lnTo>
                    <a:pt x="4100" y="169"/>
                  </a:lnTo>
                  <a:lnTo>
                    <a:pt x="4102" y="167"/>
                  </a:lnTo>
                  <a:lnTo>
                    <a:pt x="4102" y="165"/>
                  </a:lnTo>
                  <a:lnTo>
                    <a:pt x="4102" y="162"/>
                  </a:lnTo>
                  <a:lnTo>
                    <a:pt x="4141" y="162"/>
                  </a:lnTo>
                  <a:lnTo>
                    <a:pt x="4142" y="162"/>
                  </a:lnTo>
                  <a:lnTo>
                    <a:pt x="4144" y="164"/>
                  </a:lnTo>
                  <a:lnTo>
                    <a:pt x="4146" y="164"/>
                  </a:lnTo>
                  <a:lnTo>
                    <a:pt x="4147" y="164"/>
                  </a:lnTo>
                  <a:lnTo>
                    <a:pt x="4149" y="164"/>
                  </a:lnTo>
                  <a:lnTo>
                    <a:pt x="4151" y="167"/>
                  </a:lnTo>
                  <a:lnTo>
                    <a:pt x="4147" y="169"/>
                  </a:lnTo>
                  <a:lnTo>
                    <a:pt x="4144" y="170"/>
                  </a:lnTo>
                  <a:lnTo>
                    <a:pt x="4142" y="172"/>
                  </a:lnTo>
                  <a:lnTo>
                    <a:pt x="4142" y="174"/>
                  </a:lnTo>
                  <a:lnTo>
                    <a:pt x="4142" y="177"/>
                  </a:lnTo>
                  <a:lnTo>
                    <a:pt x="4149" y="177"/>
                  </a:lnTo>
                  <a:lnTo>
                    <a:pt x="4152" y="177"/>
                  </a:lnTo>
                  <a:lnTo>
                    <a:pt x="4156" y="177"/>
                  </a:lnTo>
                  <a:lnTo>
                    <a:pt x="4157" y="179"/>
                  </a:lnTo>
                  <a:lnTo>
                    <a:pt x="4157" y="179"/>
                  </a:lnTo>
                  <a:lnTo>
                    <a:pt x="4157" y="180"/>
                  </a:lnTo>
                  <a:lnTo>
                    <a:pt x="4159" y="182"/>
                  </a:lnTo>
                  <a:lnTo>
                    <a:pt x="4160" y="182"/>
                  </a:lnTo>
                  <a:lnTo>
                    <a:pt x="4164" y="185"/>
                  </a:lnTo>
                  <a:lnTo>
                    <a:pt x="4167" y="185"/>
                  </a:lnTo>
                  <a:lnTo>
                    <a:pt x="4164" y="188"/>
                  </a:lnTo>
                  <a:lnTo>
                    <a:pt x="4165" y="190"/>
                  </a:lnTo>
                  <a:lnTo>
                    <a:pt x="4167" y="192"/>
                  </a:lnTo>
                  <a:lnTo>
                    <a:pt x="4172" y="192"/>
                  </a:lnTo>
                  <a:lnTo>
                    <a:pt x="4175" y="193"/>
                  </a:lnTo>
                  <a:lnTo>
                    <a:pt x="4177" y="193"/>
                  </a:lnTo>
                  <a:lnTo>
                    <a:pt x="4178" y="193"/>
                  </a:lnTo>
                  <a:lnTo>
                    <a:pt x="4182" y="193"/>
                  </a:lnTo>
                  <a:lnTo>
                    <a:pt x="4188" y="193"/>
                  </a:lnTo>
                  <a:lnTo>
                    <a:pt x="4190" y="193"/>
                  </a:lnTo>
                  <a:lnTo>
                    <a:pt x="4192" y="195"/>
                  </a:lnTo>
                  <a:lnTo>
                    <a:pt x="4193" y="195"/>
                  </a:lnTo>
                  <a:lnTo>
                    <a:pt x="4195" y="197"/>
                  </a:lnTo>
                  <a:lnTo>
                    <a:pt x="4196" y="198"/>
                  </a:lnTo>
                  <a:lnTo>
                    <a:pt x="4198" y="200"/>
                  </a:lnTo>
                  <a:lnTo>
                    <a:pt x="4200" y="200"/>
                  </a:lnTo>
                  <a:lnTo>
                    <a:pt x="4201" y="201"/>
                  </a:lnTo>
                  <a:lnTo>
                    <a:pt x="4203" y="201"/>
                  </a:lnTo>
                  <a:lnTo>
                    <a:pt x="4205" y="203"/>
                  </a:lnTo>
                  <a:lnTo>
                    <a:pt x="4211" y="203"/>
                  </a:lnTo>
                  <a:lnTo>
                    <a:pt x="4213" y="201"/>
                  </a:lnTo>
                  <a:lnTo>
                    <a:pt x="4213" y="201"/>
                  </a:lnTo>
                  <a:lnTo>
                    <a:pt x="4214" y="200"/>
                  </a:lnTo>
                  <a:lnTo>
                    <a:pt x="4218" y="200"/>
                  </a:lnTo>
                  <a:lnTo>
                    <a:pt x="4223" y="200"/>
                  </a:lnTo>
                  <a:lnTo>
                    <a:pt x="4228" y="200"/>
                  </a:lnTo>
                  <a:lnTo>
                    <a:pt x="4232" y="200"/>
                  </a:lnTo>
                  <a:lnTo>
                    <a:pt x="4234" y="198"/>
                  </a:lnTo>
                  <a:lnTo>
                    <a:pt x="4236" y="198"/>
                  </a:lnTo>
                  <a:lnTo>
                    <a:pt x="4242" y="198"/>
                  </a:lnTo>
                  <a:lnTo>
                    <a:pt x="4244" y="198"/>
                  </a:lnTo>
                  <a:lnTo>
                    <a:pt x="4246" y="198"/>
                  </a:lnTo>
                  <a:lnTo>
                    <a:pt x="4249" y="197"/>
                  </a:lnTo>
                  <a:lnTo>
                    <a:pt x="4250" y="197"/>
                  </a:lnTo>
                  <a:lnTo>
                    <a:pt x="4250" y="197"/>
                  </a:lnTo>
                  <a:lnTo>
                    <a:pt x="4252" y="195"/>
                  </a:lnTo>
                  <a:lnTo>
                    <a:pt x="4252" y="193"/>
                  </a:lnTo>
                  <a:lnTo>
                    <a:pt x="4255" y="192"/>
                  </a:lnTo>
                  <a:lnTo>
                    <a:pt x="4257" y="192"/>
                  </a:lnTo>
                  <a:lnTo>
                    <a:pt x="4259" y="190"/>
                  </a:lnTo>
                  <a:lnTo>
                    <a:pt x="4262" y="190"/>
                  </a:lnTo>
                  <a:lnTo>
                    <a:pt x="4265" y="190"/>
                  </a:lnTo>
                  <a:lnTo>
                    <a:pt x="4268" y="192"/>
                  </a:lnTo>
                  <a:lnTo>
                    <a:pt x="4272" y="192"/>
                  </a:lnTo>
                  <a:lnTo>
                    <a:pt x="4275" y="192"/>
                  </a:lnTo>
                  <a:lnTo>
                    <a:pt x="4277" y="192"/>
                  </a:lnTo>
                  <a:lnTo>
                    <a:pt x="4278" y="192"/>
                  </a:lnTo>
                  <a:lnTo>
                    <a:pt x="4283" y="193"/>
                  </a:lnTo>
                  <a:lnTo>
                    <a:pt x="4285" y="193"/>
                  </a:lnTo>
                  <a:lnTo>
                    <a:pt x="4285" y="195"/>
                  </a:lnTo>
                  <a:lnTo>
                    <a:pt x="4286" y="195"/>
                  </a:lnTo>
                  <a:lnTo>
                    <a:pt x="4288" y="195"/>
                  </a:lnTo>
                  <a:lnTo>
                    <a:pt x="4290" y="195"/>
                  </a:lnTo>
                  <a:lnTo>
                    <a:pt x="4291" y="195"/>
                  </a:lnTo>
                  <a:lnTo>
                    <a:pt x="4293" y="197"/>
                  </a:lnTo>
                  <a:lnTo>
                    <a:pt x="4293" y="197"/>
                  </a:lnTo>
                  <a:lnTo>
                    <a:pt x="4293" y="198"/>
                  </a:lnTo>
                  <a:lnTo>
                    <a:pt x="4295" y="200"/>
                  </a:lnTo>
                  <a:lnTo>
                    <a:pt x="4296" y="201"/>
                  </a:lnTo>
                  <a:lnTo>
                    <a:pt x="4298" y="201"/>
                  </a:lnTo>
                  <a:lnTo>
                    <a:pt x="4300" y="201"/>
                  </a:lnTo>
                  <a:lnTo>
                    <a:pt x="4300" y="203"/>
                  </a:lnTo>
                  <a:lnTo>
                    <a:pt x="4301" y="205"/>
                  </a:lnTo>
                  <a:lnTo>
                    <a:pt x="4301" y="206"/>
                  </a:lnTo>
                  <a:lnTo>
                    <a:pt x="4303" y="208"/>
                  </a:lnTo>
                  <a:lnTo>
                    <a:pt x="4304" y="210"/>
                  </a:lnTo>
                  <a:lnTo>
                    <a:pt x="4304" y="211"/>
                  </a:lnTo>
                  <a:lnTo>
                    <a:pt x="4304" y="213"/>
                  </a:lnTo>
                  <a:lnTo>
                    <a:pt x="4304" y="215"/>
                  </a:lnTo>
                  <a:lnTo>
                    <a:pt x="4303" y="216"/>
                  </a:lnTo>
                  <a:lnTo>
                    <a:pt x="4301" y="219"/>
                  </a:lnTo>
                  <a:lnTo>
                    <a:pt x="4301" y="223"/>
                  </a:lnTo>
                  <a:lnTo>
                    <a:pt x="4301" y="224"/>
                  </a:lnTo>
                  <a:lnTo>
                    <a:pt x="4303" y="226"/>
                  </a:lnTo>
                  <a:lnTo>
                    <a:pt x="4304" y="228"/>
                  </a:lnTo>
                  <a:lnTo>
                    <a:pt x="4304" y="229"/>
                  </a:lnTo>
                  <a:lnTo>
                    <a:pt x="4306" y="231"/>
                  </a:lnTo>
                  <a:lnTo>
                    <a:pt x="4309" y="233"/>
                  </a:lnTo>
                  <a:lnTo>
                    <a:pt x="4311" y="233"/>
                  </a:lnTo>
                  <a:lnTo>
                    <a:pt x="4313" y="234"/>
                  </a:lnTo>
                  <a:lnTo>
                    <a:pt x="4314" y="234"/>
                  </a:lnTo>
                  <a:lnTo>
                    <a:pt x="4316" y="234"/>
                  </a:lnTo>
                  <a:lnTo>
                    <a:pt x="4318" y="236"/>
                  </a:lnTo>
                  <a:lnTo>
                    <a:pt x="4319" y="237"/>
                  </a:lnTo>
                  <a:lnTo>
                    <a:pt x="4321" y="239"/>
                  </a:lnTo>
                  <a:lnTo>
                    <a:pt x="4321" y="242"/>
                  </a:lnTo>
                  <a:lnTo>
                    <a:pt x="4321" y="249"/>
                  </a:lnTo>
                  <a:lnTo>
                    <a:pt x="4324" y="251"/>
                  </a:lnTo>
                  <a:lnTo>
                    <a:pt x="4327" y="251"/>
                  </a:lnTo>
                  <a:lnTo>
                    <a:pt x="4327" y="241"/>
                  </a:lnTo>
                  <a:lnTo>
                    <a:pt x="4327" y="239"/>
                  </a:lnTo>
                  <a:lnTo>
                    <a:pt x="4327" y="237"/>
                  </a:lnTo>
                  <a:lnTo>
                    <a:pt x="4327" y="234"/>
                  </a:lnTo>
                  <a:lnTo>
                    <a:pt x="4327" y="233"/>
                  </a:lnTo>
                  <a:lnTo>
                    <a:pt x="4334" y="233"/>
                  </a:lnTo>
                  <a:lnTo>
                    <a:pt x="4336" y="233"/>
                  </a:lnTo>
                  <a:lnTo>
                    <a:pt x="4337" y="233"/>
                  </a:lnTo>
                  <a:lnTo>
                    <a:pt x="4339" y="234"/>
                  </a:lnTo>
                  <a:lnTo>
                    <a:pt x="4339" y="236"/>
                  </a:lnTo>
                  <a:lnTo>
                    <a:pt x="4341" y="237"/>
                  </a:lnTo>
                  <a:lnTo>
                    <a:pt x="4342" y="237"/>
                  </a:lnTo>
                  <a:lnTo>
                    <a:pt x="4345" y="239"/>
                  </a:lnTo>
                  <a:lnTo>
                    <a:pt x="4347" y="239"/>
                  </a:lnTo>
                  <a:lnTo>
                    <a:pt x="4349" y="239"/>
                  </a:lnTo>
                  <a:lnTo>
                    <a:pt x="4352" y="239"/>
                  </a:lnTo>
                  <a:lnTo>
                    <a:pt x="4354" y="239"/>
                  </a:lnTo>
                  <a:lnTo>
                    <a:pt x="4357" y="237"/>
                  </a:lnTo>
                  <a:lnTo>
                    <a:pt x="4359" y="236"/>
                  </a:lnTo>
                  <a:lnTo>
                    <a:pt x="4362" y="234"/>
                  </a:lnTo>
                  <a:lnTo>
                    <a:pt x="4363" y="234"/>
                  </a:lnTo>
                  <a:lnTo>
                    <a:pt x="4367" y="234"/>
                  </a:lnTo>
                  <a:lnTo>
                    <a:pt x="4380" y="234"/>
                  </a:lnTo>
                  <a:lnTo>
                    <a:pt x="4386" y="234"/>
                  </a:lnTo>
                  <a:lnTo>
                    <a:pt x="4391" y="234"/>
                  </a:lnTo>
                  <a:lnTo>
                    <a:pt x="4398" y="234"/>
                  </a:lnTo>
                  <a:lnTo>
                    <a:pt x="4401" y="236"/>
                  </a:lnTo>
                  <a:lnTo>
                    <a:pt x="4404" y="237"/>
                  </a:lnTo>
                  <a:lnTo>
                    <a:pt x="4404" y="237"/>
                  </a:lnTo>
                  <a:lnTo>
                    <a:pt x="4406" y="239"/>
                  </a:lnTo>
                  <a:lnTo>
                    <a:pt x="4406" y="239"/>
                  </a:lnTo>
                  <a:lnTo>
                    <a:pt x="4408" y="239"/>
                  </a:lnTo>
                  <a:lnTo>
                    <a:pt x="4411" y="239"/>
                  </a:lnTo>
                  <a:lnTo>
                    <a:pt x="4414" y="237"/>
                  </a:lnTo>
                  <a:lnTo>
                    <a:pt x="4416" y="237"/>
                  </a:lnTo>
                  <a:lnTo>
                    <a:pt x="4416" y="237"/>
                  </a:lnTo>
                  <a:lnTo>
                    <a:pt x="4417" y="237"/>
                  </a:lnTo>
                  <a:lnTo>
                    <a:pt x="4419" y="234"/>
                  </a:lnTo>
                  <a:lnTo>
                    <a:pt x="4419" y="231"/>
                  </a:lnTo>
                  <a:lnTo>
                    <a:pt x="4419" y="228"/>
                  </a:lnTo>
                  <a:lnTo>
                    <a:pt x="4419" y="224"/>
                  </a:lnTo>
                  <a:lnTo>
                    <a:pt x="4440" y="224"/>
                  </a:lnTo>
                  <a:lnTo>
                    <a:pt x="4442" y="224"/>
                  </a:lnTo>
                  <a:lnTo>
                    <a:pt x="4444" y="224"/>
                  </a:lnTo>
                  <a:lnTo>
                    <a:pt x="4447" y="226"/>
                  </a:lnTo>
                  <a:lnTo>
                    <a:pt x="4447" y="229"/>
                  </a:lnTo>
                  <a:lnTo>
                    <a:pt x="4444" y="231"/>
                  </a:lnTo>
                  <a:lnTo>
                    <a:pt x="4440" y="233"/>
                  </a:lnTo>
                  <a:lnTo>
                    <a:pt x="4437" y="234"/>
                  </a:lnTo>
                  <a:lnTo>
                    <a:pt x="4434" y="234"/>
                  </a:lnTo>
                  <a:lnTo>
                    <a:pt x="4431" y="234"/>
                  </a:lnTo>
                  <a:lnTo>
                    <a:pt x="4429" y="234"/>
                  </a:lnTo>
                  <a:lnTo>
                    <a:pt x="4429" y="244"/>
                  </a:lnTo>
                  <a:lnTo>
                    <a:pt x="4445" y="244"/>
                  </a:lnTo>
                  <a:lnTo>
                    <a:pt x="4445" y="255"/>
                  </a:lnTo>
                  <a:lnTo>
                    <a:pt x="4458" y="255"/>
                  </a:lnTo>
                  <a:lnTo>
                    <a:pt x="4460" y="255"/>
                  </a:lnTo>
                  <a:lnTo>
                    <a:pt x="4462" y="254"/>
                  </a:lnTo>
                  <a:lnTo>
                    <a:pt x="4462" y="252"/>
                  </a:lnTo>
                  <a:lnTo>
                    <a:pt x="4463" y="251"/>
                  </a:lnTo>
                  <a:lnTo>
                    <a:pt x="4463" y="251"/>
                  </a:lnTo>
                  <a:lnTo>
                    <a:pt x="4465" y="249"/>
                  </a:lnTo>
                  <a:lnTo>
                    <a:pt x="4467" y="247"/>
                  </a:lnTo>
                  <a:lnTo>
                    <a:pt x="4467" y="244"/>
                  </a:lnTo>
                  <a:lnTo>
                    <a:pt x="4465" y="241"/>
                  </a:lnTo>
                  <a:lnTo>
                    <a:pt x="4465" y="239"/>
                  </a:lnTo>
                  <a:lnTo>
                    <a:pt x="4463" y="237"/>
                  </a:lnTo>
                  <a:lnTo>
                    <a:pt x="4462" y="237"/>
                  </a:lnTo>
                  <a:lnTo>
                    <a:pt x="4460" y="236"/>
                  </a:lnTo>
                  <a:lnTo>
                    <a:pt x="4458" y="234"/>
                  </a:lnTo>
                  <a:lnTo>
                    <a:pt x="4457" y="234"/>
                  </a:lnTo>
                  <a:lnTo>
                    <a:pt x="4455" y="234"/>
                  </a:lnTo>
                  <a:lnTo>
                    <a:pt x="4457" y="233"/>
                  </a:lnTo>
                  <a:lnTo>
                    <a:pt x="4458" y="231"/>
                  </a:lnTo>
                  <a:lnTo>
                    <a:pt x="4460" y="228"/>
                  </a:lnTo>
                  <a:lnTo>
                    <a:pt x="4460" y="226"/>
                  </a:lnTo>
                  <a:lnTo>
                    <a:pt x="4462" y="224"/>
                  </a:lnTo>
                  <a:lnTo>
                    <a:pt x="4462" y="223"/>
                  </a:lnTo>
                  <a:lnTo>
                    <a:pt x="4462" y="221"/>
                  </a:lnTo>
                  <a:lnTo>
                    <a:pt x="4462" y="219"/>
                  </a:lnTo>
                  <a:lnTo>
                    <a:pt x="4463" y="219"/>
                  </a:lnTo>
                  <a:lnTo>
                    <a:pt x="4465" y="219"/>
                  </a:lnTo>
                  <a:lnTo>
                    <a:pt x="4467" y="218"/>
                  </a:lnTo>
                  <a:lnTo>
                    <a:pt x="4468" y="218"/>
                  </a:lnTo>
                  <a:lnTo>
                    <a:pt x="4470" y="218"/>
                  </a:lnTo>
                  <a:lnTo>
                    <a:pt x="4471" y="218"/>
                  </a:lnTo>
                  <a:lnTo>
                    <a:pt x="4475" y="218"/>
                  </a:lnTo>
                  <a:lnTo>
                    <a:pt x="4476" y="218"/>
                  </a:lnTo>
                  <a:lnTo>
                    <a:pt x="4480" y="218"/>
                  </a:lnTo>
                  <a:lnTo>
                    <a:pt x="4483" y="219"/>
                  </a:lnTo>
                  <a:lnTo>
                    <a:pt x="4485" y="221"/>
                  </a:lnTo>
                  <a:lnTo>
                    <a:pt x="4486" y="223"/>
                  </a:lnTo>
                  <a:lnTo>
                    <a:pt x="4489" y="223"/>
                  </a:lnTo>
                  <a:lnTo>
                    <a:pt x="4493" y="224"/>
                  </a:lnTo>
                  <a:lnTo>
                    <a:pt x="4494" y="224"/>
                  </a:lnTo>
                  <a:lnTo>
                    <a:pt x="4496" y="224"/>
                  </a:lnTo>
                  <a:lnTo>
                    <a:pt x="4498" y="226"/>
                  </a:lnTo>
                  <a:lnTo>
                    <a:pt x="4499" y="226"/>
                  </a:lnTo>
                  <a:lnTo>
                    <a:pt x="4499" y="228"/>
                  </a:lnTo>
                  <a:lnTo>
                    <a:pt x="4501" y="228"/>
                  </a:lnTo>
                  <a:lnTo>
                    <a:pt x="4504" y="228"/>
                  </a:lnTo>
                  <a:lnTo>
                    <a:pt x="4507" y="228"/>
                  </a:lnTo>
                  <a:lnTo>
                    <a:pt x="4509" y="229"/>
                  </a:lnTo>
                  <a:lnTo>
                    <a:pt x="4512" y="229"/>
                  </a:lnTo>
                  <a:lnTo>
                    <a:pt x="4516" y="229"/>
                  </a:lnTo>
                  <a:lnTo>
                    <a:pt x="4517" y="229"/>
                  </a:lnTo>
                  <a:lnTo>
                    <a:pt x="4521" y="229"/>
                  </a:lnTo>
                  <a:lnTo>
                    <a:pt x="4522" y="228"/>
                  </a:lnTo>
                  <a:lnTo>
                    <a:pt x="4522" y="228"/>
                  </a:lnTo>
                  <a:lnTo>
                    <a:pt x="4524" y="226"/>
                  </a:lnTo>
                  <a:lnTo>
                    <a:pt x="4525" y="224"/>
                  </a:lnTo>
                  <a:lnTo>
                    <a:pt x="4527" y="224"/>
                  </a:lnTo>
                  <a:lnTo>
                    <a:pt x="4530" y="224"/>
                  </a:lnTo>
                  <a:lnTo>
                    <a:pt x="4537" y="224"/>
                  </a:lnTo>
                  <a:lnTo>
                    <a:pt x="4542" y="224"/>
                  </a:lnTo>
                  <a:lnTo>
                    <a:pt x="4543" y="226"/>
                  </a:lnTo>
                  <a:lnTo>
                    <a:pt x="4545" y="226"/>
                  </a:lnTo>
                  <a:lnTo>
                    <a:pt x="4548" y="229"/>
                  </a:lnTo>
                  <a:lnTo>
                    <a:pt x="4552" y="229"/>
                  </a:lnTo>
                  <a:lnTo>
                    <a:pt x="4555" y="231"/>
                  </a:lnTo>
                  <a:lnTo>
                    <a:pt x="4557" y="231"/>
                  </a:lnTo>
                  <a:lnTo>
                    <a:pt x="4558" y="233"/>
                  </a:lnTo>
                  <a:lnTo>
                    <a:pt x="4560" y="233"/>
                  </a:lnTo>
                  <a:lnTo>
                    <a:pt x="4566" y="233"/>
                  </a:lnTo>
                  <a:lnTo>
                    <a:pt x="4568" y="234"/>
                  </a:lnTo>
                  <a:lnTo>
                    <a:pt x="4570" y="234"/>
                  </a:lnTo>
                  <a:lnTo>
                    <a:pt x="4570" y="234"/>
                  </a:lnTo>
                  <a:lnTo>
                    <a:pt x="4571" y="234"/>
                  </a:lnTo>
                  <a:lnTo>
                    <a:pt x="4573" y="236"/>
                  </a:lnTo>
                  <a:lnTo>
                    <a:pt x="4575" y="237"/>
                  </a:lnTo>
                  <a:lnTo>
                    <a:pt x="4575" y="237"/>
                  </a:lnTo>
                  <a:lnTo>
                    <a:pt x="4579" y="239"/>
                  </a:lnTo>
                  <a:lnTo>
                    <a:pt x="4581" y="241"/>
                  </a:lnTo>
                  <a:lnTo>
                    <a:pt x="4583" y="241"/>
                  </a:lnTo>
                  <a:lnTo>
                    <a:pt x="4586" y="241"/>
                  </a:lnTo>
                  <a:lnTo>
                    <a:pt x="4589" y="241"/>
                  </a:lnTo>
                  <a:lnTo>
                    <a:pt x="4593" y="241"/>
                  </a:lnTo>
                  <a:lnTo>
                    <a:pt x="4596" y="242"/>
                  </a:lnTo>
                  <a:lnTo>
                    <a:pt x="4597" y="244"/>
                  </a:lnTo>
                  <a:lnTo>
                    <a:pt x="4597" y="246"/>
                  </a:lnTo>
                  <a:lnTo>
                    <a:pt x="4599" y="246"/>
                  </a:lnTo>
                  <a:lnTo>
                    <a:pt x="4602" y="249"/>
                  </a:lnTo>
                  <a:lnTo>
                    <a:pt x="4606" y="251"/>
                  </a:lnTo>
                  <a:lnTo>
                    <a:pt x="4609" y="252"/>
                  </a:lnTo>
                  <a:lnTo>
                    <a:pt x="4611" y="255"/>
                  </a:lnTo>
                  <a:lnTo>
                    <a:pt x="4611" y="259"/>
                  </a:lnTo>
                  <a:lnTo>
                    <a:pt x="4611" y="262"/>
                  </a:lnTo>
                  <a:lnTo>
                    <a:pt x="4614" y="262"/>
                  </a:lnTo>
                  <a:lnTo>
                    <a:pt x="4617" y="262"/>
                  </a:lnTo>
                  <a:lnTo>
                    <a:pt x="4619" y="262"/>
                  </a:lnTo>
                  <a:lnTo>
                    <a:pt x="4620" y="262"/>
                  </a:lnTo>
                  <a:lnTo>
                    <a:pt x="4624" y="262"/>
                  </a:lnTo>
                  <a:lnTo>
                    <a:pt x="4629" y="264"/>
                  </a:lnTo>
                  <a:lnTo>
                    <a:pt x="4630" y="264"/>
                  </a:lnTo>
                  <a:lnTo>
                    <a:pt x="4632" y="264"/>
                  </a:lnTo>
                  <a:lnTo>
                    <a:pt x="4634" y="264"/>
                  </a:lnTo>
                  <a:lnTo>
                    <a:pt x="4635" y="264"/>
                  </a:lnTo>
                  <a:lnTo>
                    <a:pt x="4635" y="265"/>
                  </a:lnTo>
                  <a:lnTo>
                    <a:pt x="4635" y="267"/>
                  </a:lnTo>
                  <a:lnTo>
                    <a:pt x="4635" y="267"/>
                  </a:lnTo>
                  <a:lnTo>
                    <a:pt x="4637" y="269"/>
                  </a:lnTo>
                  <a:lnTo>
                    <a:pt x="4638" y="270"/>
                  </a:lnTo>
                  <a:lnTo>
                    <a:pt x="4640" y="272"/>
                  </a:lnTo>
                  <a:lnTo>
                    <a:pt x="4643" y="273"/>
                  </a:lnTo>
                  <a:lnTo>
                    <a:pt x="4645" y="275"/>
                  </a:lnTo>
                  <a:lnTo>
                    <a:pt x="4648" y="277"/>
                  </a:lnTo>
                  <a:lnTo>
                    <a:pt x="4652" y="278"/>
                  </a:lnTo>
                  <a:lnTo>
                    <a:pt x="4653" y="278"/>
                  </a:lnTo>
                  <a:lnTo>
                    <a:pt x="4655" y="278"/>
                  </a:lnTo>
                  <a:lnTo>
                    <a:pt x="4656" y="280"/>
                  </a:lnTo>
                  <a:lnTo>
                    <a:pt x="4658" y="282"/>
                  </a:lnTo>
                  <a:lnTo>
                    <a:pt x="4658" y="282"/>
                  </a:lnTo>
                  <a:lnTo>
                    <a:pt x="4661" y="282"/>
                  </a:lnTo>
                  <a:lnTo>
                    <a:pt x="4666" y="283"/>
                  </a:lnTo>
                  <a:lnTo>
                    <a:pt x="4668" y="283"/>
                  </a:lnTo>
                  <a:lnTo>
                    <a:pt x="4670" y="283"/>
                  </a:lnTo>
                  <a:lnTo>
                    <a:pt x="4671" y="283"/>
                  </a:lnTo>
                  <a:lnTo>
                    <a:pt x="4673" y="283"/>
                  </a:lnTo>
                  <a:lnTo>
                    <a:pt x="4674" y="285"/>
                  </a:lnTo>
                  <a:lnTo>
                    <a:pt x="4678" y="285"/>
                  </a:lnTo>
                  <a:lnTo>
                    <a:pt x="4679" y="287"/>
                  </a:lnTo>
                  <a:lnTo>
                    <a:pt x="4681" y="288"/>
                  </a:lnTo>
                  <a:lnTo>
                    <a:pt x="4681" y="290"/>
                  </a:lnTo>
                  <a:lnTo>
                    <a:pt x="4681" y="309"/>
                  </a:lnTo>
                  <a:lnTo>
                    <a:pt x="4681" y="311"/>
                  </a:lnTo>
                  <a:lnTo>
                    <a:pt x="4683" y="311"/>
                  </a:lnTo>
                  <a:lnTo>
                    <a:pt x="4684" y="314"/>
                  </a:lnTo>
                  <a:lnTo>
                    <a:pt x="4686" y="316"/>
                  </a:lnTo>
                  <a:lnTo>
                    <a:pt x="4689" y="318"/>
                  </a:lnTo>
                  <a:lnTo>
                    <a:pt x="4692" y="318"/>
                  </a:lnTo>
                  <a:lnTo>
                    <a:pt x="4694" y="316"/>
                  </a:lnTo>
                  <a:lnTo>
                    <a:pt x="4694" y="314"/>
                  </a:lnTo>
                  <a:lnTo>
                    <a:pt x="4694" y="313"/>
                  </a:lnTo>
                  <a:lnTo>
                    <a:pt x="4694" y="311"/>
                  </a:lnTo>
                  <a:lnTo>
                    <a:pt x="4694" y="309"/>
                  </a:lnTo>
                  <a:lnTo>
                    <a:pt x="4696" y="308"/>
                  </a:lnTo>
                  <a:lnTo>
                    <a:pt x="4696" y="306"/>
                  </a:lnTo>
                  <a:lnTo>
                    <a:pt x="4694" y="305"/>
                  </a:lnTo>
                  <a:lnTo>
                    <a:pt x="4692" y="305"/>
                  </a:lnTo>
                  <a:lnTo>
                    <a:pt x="4691" y="303"/>
                  </a:lnTo>
                  <a:lnTo>
                    <a:pt x="4691" y="305"/>
                  </a:lnTo>
                  <a:lnTo>
                    <a:pt x="4689" y="303"/>
                  </a:lnTo>
                  <a:lnTo>
                    <a:pt x="4688" y="303"/>
                  </a:lnTo>
                  <a:lnTo>
                    <a:pt x="4688" y="301"/>
                  </a:lnTo>
                  <a:lnTo>
                    <a:pt x="4686" y="301"/>
                  </a:lnTo>
                  <a:lnTo>
                    <a:pt x="4688" y="300"/>
                  </a:lnTo>
                  <a:lnTo>
                    <a:pt x="4688" y="298"/>
                  </a:lnTo>
                  <a:lnTo>
                    <a:pt x="4689" y="298"/>
                  </a:lnTo>
                  <a:lnTo>
                    <a:pt x="4691" y="298"/>
                  </a:lnTo>
                  <a:lnTo>
                    <a:pt x="4692" y="298"/>
                  </a:lnTo>
                  <a:lnTo>
                    <a:pt x="4694" y="298"/>
                  </a:lnTo>
                  <a:lnTo>
                    <a:pt x="4696" y="298"/>
                  </a:lnTo>
                  <a:lnTo>
                    <a:pt x="4697" y="300"/>
                  </a:lnTo>
                  <a:lnTo>
                    <a:pt x="4699" y="300"/>
                  </a:lnTo>
                  <a:lnTo>
                    <a:pt x="4699" y="301"/>
                  </a:lnTo>
                  <a:lnTo>
                    <a:pt x="4701" y="303"/>
                  </a:lnTo>
                  <a:lnTo>
                    <a:pt x="4701" y="303"/>
                  </a:lnTo>
                  <a:lnTo>
                    <a:pt x="4702" y="303"/>
                  </a:lnTo>
                  <a:lnTo>
                    <a:pt x="4704" y="305"/>
                  </a:lnTo>
                  <a:lnTo>
                    <a:pt x="4707" y="303"/>
                  </a:lnTo>
                  <a:lnTo>
                    <a:pt x="4710" y="303"/>
                  </a:lnTo>
                  <a:lnTo>
                    <a:pt x="4712" y="305"/>
                  </a:lnTo>
                  <a:lnTo>
                    <a:pt x="4715" y="305"/>
                  </a:lnTo>
                  <a:lnTo>
                    <a:pt x="4719" y="305"/>
                  </a:lnTo>
                  <a:lnTo>
                    <a:pt x="4720" y="305"/>
                  </a:lnTo>
                  <a:lnTo>
                    <a:pt x="4722" y="305"/>
                  </a:lnTo>
                  <a:lnTo>
                    <a:pt x="4724" y="303"/>
                  </a:lnTo>
                  <a:lnTo>
                    <a:pt x="4727" y="303"/>
                  </a:lnTo>
                  <a:lnTo>
                    <a:pt x="4730" y="305"/>
                  </a:lnTo>
                  <a:lnTo>
                    <a:pt x="4733" y="305"/>
                  </a:lnTo>
                  <a:lnTo>
                    <a:pt x="4735" y="306"/>
                  </a:lnTo>
                  <a:lnTo>
                    <a:pt x="4737" y="308"/>
                  </a:lnTo>
                  <a:lnTo>
                    <a:pt x="4740" y="311"/>
                  </a:lnTo>
                  <a:lnTo>
                    <a:pt x="4740" y="311"/>
                  </a:lnTo>
                  <a:lnTo>
                    <a:pt x="4740" y="313"/>
                  </a:lnTo>
                  <a:lnTo>
                    <a:pt x="4740" y="314"/>
                  </a:lnTo>
                  <a:lnTo>
                    <a:pt x="4742" y="314"/>
                  </a:lnTo>
                  <a:lnTo>
                    <a:pt x="4745" y="314"/>
                  </a:lnTo>
                  <a:lnTo>
                    <a:pt x="4746" y="314"/>
                  </a:lnTo>
                  <a:lnTo>
                    <a:pt x="4748" y="316"/>
                  </a:lnTo>
                  <a:lnTo>
                    <a:pt x="4750" y="316"/>
                  </a:lnTo>
                  <a:lnTo>
                    <a:pt x="4751" y="318"/>
                  </a:lnTo>
                  <a:lnTo>
                    <a:pt x="4753" y="319"/>
                  </a:lnTo>
                  <a:lnTo>
                    <a:pt x="4755" y="321"/>
                  </a:lnTo>
                  <a:lnTo>
                    <a:pt x="4753" y="324"/>
                  </a:lnTo>
                  <a:lnTo>
                    <a:pt x="4753" y="326"/>
                  </a:lnTo>
                  <a:lnTo>
                    <a:pt x="4751" y="326"/>
                  </a:lnTo>
                  <a:lnTo>
                    <a:pt x="4750" y="327"/>
                  </a:lnTo>
                  <a:lnTo>
                    <a:pt x="4748" y="327"/>
                  </a:lnTo>
                  <a:lnTo>
                    <a:pt x="4746" y="327"/>
                  </a:lnTo>
                  <a:lnTo>
                    <a:pt x="4745" y="327"/>
                  </a:lnTo>
                  <a:lnTo>
                    <a:pt x="4743" y="329"/>
                  </a:lnTo>
                  <a:lnTo>
                    <a:pt x="4743" y="331"/>
                  </a:lnTo>
                  <a:lnTo>
                    <a:pt x="4743" y="331"/>
                  </a:lnTo>
                  <a:lnTo>
                    <a:pt x="4742" y="332"/>
                  </a:lnTo>
                  <a:lnTo>
                    <a:pt x="4740" y="334"/>
                  </a:lnTo>
                  <a:lnTo>
                    <a:pt x="4738" y="336"/>
                  </a:lnTo>
                  <a:lnTo>
                    <a:pt x="4737" y="337"/>
                  </a:lnTo>
                  <a:lnTo>
                    <a:pt x="4733" y="339"/>
                  </a:lnTo>
                  <a:lnTo>
                    <a:pt x="4728" y="339"/>
                  </a:lnTo>
                  <a:lnTo>
                    <a:pt x="4727" y="337"/>
                  </a:lnTo>
                  <a:lnTo>
                    <a:pt x="4725" y="337"/>
                  </a:lnTo>
                  <a:lnTo>
                    <a:pt x="4725" y="336"/>
                  </a:lnTo>
                  <a:lnTo>
                    <a:pt x="4722" y="334"/>
                  </a:lnTo>
                  <a:lnTo>
                    <a:pt x="4719" y="331"/>
                  </a:lnTo>
                  <a:lnTo>
                    <a:pt x="4717" y="332"/>
                  </a:lnTo>
                  <a:lnTo>
                    <a:pt x="4715" y="332"/>
                  </a:lnTo>
                  <a:lnTo>
                    <a:pt x="4715" y="332"/>
                  </a:lnTo>
                  <a:lnTo>
                    <a:pt x="4714" y="336"/>
                  </a:lnTo>
                  <a:lnTo>
                    <a:pt x="4714" y="339"/>
                  </a:lnTo>
                  <a:lnTo>
                    <a:pt x="4715" y="341"/>
                  </a:lnTo>
                  <a:lnTo>
                    <a:pt x="4715" y="342"/>
                  </a:lnTo>
                  <a:lnTo>
                    <a:pt x="4715" y="345"/>
                  </a:lnTo>
                  <a:lnTo>
                    <a:pt x="4715" y="349"/>
                  </a:lnTo>
                  <a:lnTo>
                    <a:pt x="4715" y="352"/>
                  </a:lnTo>
                  <a:lnTo>
                    <a:pt x="4712" y="352"/>
                  </a:lnTo>
                  <a:lnTo>
                    <a:pt x="4710" y="352"/>
                  </a:lnTo>
                  <a:lnTo>
                    <a:pt x="4707" y="352"/>
                  </a:lnTo>
                  <a:lnTo>
                    <a:pt x="4706" y="354"/>
                  </a:lnTo>
                  <a:lnTo>
                    <a:pt x="4706" y="355"/>
                  </a:lnTo>
                  <a:lnTo>
                    <a:pt x="4706" y="359"/>
                  </a:lnTo>
                  <a:lnTo>
                    <a:pt x="4706" y="362"/>
                  </a:lnTo>
                  <a:lnTo>
                    <a:pt x="4706" y="363"/>
                  </a:lnTo>
                  <a:lnTo>
                    <a:pt x="4707" y="365"/>
                  </a:lnTo>
                  <a:lnTo>
                    <a:pt x="4706" y="367"/>
                  </a:lnTo>
                  <a:lnTo>
                    <a:pt x="4704" y="367"/>
                  </a:lnTo>
                  <a:lnTo>
                    <a:pt x="4702" y="367"/>
                  </a:lnTo>
                  <a:lnTo>
                    <a:pt x="4701" y="367"/>
                  </a:lnTo>
                  <a:lnTo>
                    <a:pt x="4699" y="367"/>
                  </a:lnTo>
                  <a:lnTo>
                    <a:pt x="4697" y="365"/>
                  </a:lnTo>
                  <a:lnTo>
                    <a:pt x="4692" y="363"/>
                  </a:lnTo>
                  <a:lnTo>
                    <a:pt x="4688" y="360"/>
                  </a:lnTo>
                  <a:lnTo>
                    <a:pt x="4686" y="359"/>
                  </a:lnTo>
                  <a:lnTo>
                    <a:pt x="4684" y="357"/>
                  </a:lnTo>
                  <a:lnTo>
                    <a:pt x="4683" y="355"/>
                  </a:lnTo>
                  <a:lnTo>
                    <a:pt x="4681" y="354"/>
                  </a:lnTo>
                  <a:lnTo>
                    <a:pt x="4678" y="354"/>
                  </a:lnTo>
                  <a:lnTo>
                    <a:pt x="4663" y="354"/>
                  </a:lnTo>
                  <a:lnTo>
                    <a:pt x="4663" y="350"/>
                  </a:lnTo>
                  <a:lnTo>
                    <a:pt x="4663" y="347"/>
                  </a:lnTo>
                  <a:lnTo>
                    <a:pt x="4663" y="344"/>
                  </a:lnTo>
                  <a:lnTo>
                    <a:pt x="4663" y="342"/>
                  </a:lnTo>
                  <a:lnTo>
                    <a:pt x="4661" y="342"/>
                  </a:lnTo>
                  <a:lnTo>
                    <a:pt x="4660" y="342"/>
                  </a:lnTo>
                  <a:lnTo>
                    <a:pt x="4658" y="341"/>
                  </a:lnTo>
                  <a:lnTo>
                    <a:pt x="4656" y="341"/>
                  </a:lnTo>
                  <a:lnTo>
                    <a:pt x="4655" y="339"/>
                  </a:lnTo>
                  <a:lnTo>
                    <a:pt x="4652" y="339"/>
                  </a:lnTo>
                  <a:lnTo>
                    <a:pt x="4627" y="339"/>
                  </a:lnTo>
                  <a:lnTo>
                    <a:pt x="4625" y="337"/>
                  </a:lnTo>
                  <a:lnTo>
                    <a:pt x="4624" y="336"/>
                  </a:lnTo>
                  <a:lnTo>
                    <a:pt x="4622" y="332"/>
                  </a:lnTo>
                  <a:lnTo>
                    <a:pt x="4622" y="331"/>
                  </a:lnTo>
                  <a:lnTo>
                    <a:pt x="4620" y="329"/>
                  </a:lnTo>
                  <a:lnTo>
                    <a:pt x="4620" y="327"/>
                  </a:lnTo>
                  <a:lnTo>
                    <a:pt x="4620" y="326"/>
                  </a:lnTo>
                  <a:lnTo>
                    <a:pt x="4619" y="323"/>
                  </a:lnTo>
                  <a:lnTo>
                    <a:pt x="4615" y="321"/>
                  </a:lnTo>
                  <a:lnTo>
                    <a:pt x="4612" y="321"/>
                  </a:lnTo>
                  <a:lnTo>
                    <a:pt x="4609" y="321"/>
                  </a:lnTo>
                  <a:lnTo>
                    <a:pt x="4606" y="321"/>
                  </a:lnTo>
                  <a:lnTo>
                    <a:pt x="4606" y="331"/>
                  </a:lnTo>
                  <a:lnTo>
                    <a:pt x="4606" y="332"/>
                  </a:lnTo>
                  <a:lnTo>
                    <a:pt x="4606" y="334"/>
                  </a:lnTo>
                  <a:lnTo>
                    <a:pt x="4607" y="334"/>
                  </a:lnTo>
                  <a:lnTo>
                    <a:pt x="4609" y="334"/>
                  </a:lnTo>
                  <a:lnTo>
                    <a:pt x="4609" y="334"/>
                  </a:lnTo>
                  <a:lnTo>
                    <a:pt x="4609" y="337"/>
                  </a:lnTo>
                  <a:lnTo>
                    <a:pt x="4609" y="339"/>
                  </a:lnTo>
                  <a:lnTo>
                    <a:pt x="4609" y="342"/>
                  </a:lnTo>
                  <a:lnTo>
                    <a:pt x="4609" y="344"/>
                  </a:lnTo>
                  <a:lnTo>
                    <a:pt x="4607" y="344"/>
                  </a:lnTo>
                  <a:lnTo>
                    <a:pt x="4607" y="345"/>
                  </a:lnTo>
                  <a:lnTo>
                    <a:pt x="4606" y="345"/>
                  </a:lnTo>
                  <a:lnTo>
                    <a:pt x="4604" y="347"/>
                  </a:lnTo>
                  <a:lnTo>
                    <a:pt x="4602" y="349"/>
                  </a:lnTo>
                  <a:lnTo>
                    <a:pt x="4601" y="350"/>
                  </a:lnTo>
                  <a:lnTo>
                    <a:pt x="4599" y="352"/>
                  </a:lnTo>
                  <a:lnTo>
                    <a:pt x="4597" y="354"/>
                  </a:lnTo>
                  <a:lnTo>
                    <a:pt x="4594" y="354"/>
                  </a:lnTo>
                  <a:lnTo>
                    <a:pt x="4591" y="354"/>
                  </a:lnTo>
                  <a:lnTo>
                    <a:pt x="4588" y="355"/>
                  </a:lnTo>
                  <a:lnTo>
                    <a:pt x="4584" y="355"/>
                  </a:lnTo>
                  <a:lnTo>
                    <a:pt x="4565" y="355"/>
                  </a:lnTo>
                  <a:lnTo>
                    <a:pt x="4563" y="354"/>
                  </a:lnTo>
                  <a:lnTo>
                    <a:pt x="4561" y="352"/>
                  </a:lnTo>
                  <a:lnTo>
                    <a:pt x="4560" y="350"/>
                  </a:lnTo>
                  <a:lnTo>
                    <a:pt x="4558" y="350"/>
                  </a:lnTo>
                  <a:lnTo>
                    <a:pt x="4552" y="350"/>
                  </a:lnTo>
                  <a:lnTo>
                    <a:pt x="4552" y="350"/>
                  </a:lnTo>
                  <a:lnTo>
                    <a:pt x="4550" y="352"/>
                  </a:lnTo>
                  <a:lnTo>
                    <a:pt x="4550" y="354"/>
                  </a:lnTo>
                  <a:lnTo>
                    <a:pt x="4548" y="354"/>
                  </a:lnTo>
                  <a:lnTo>
                    <a:pt x="4547" y="354"/>
                  </a:lnTo>
                  <a:lnTo>
                    <a:pt x="4545" y="355"/>
                  </a:lnTo>
                  <a:lnTo>
                    <a:pt x="4543" y="357"/>
                  </a:lnTo>
                  <a:lnTo>
                    <a:pt x="4543" y="359"/>
                  </a:lnTo>
                  <a:lnTo>
                    <a:pt x="4543" y="360"/>
                  </a:lnTo>
                  <a:lnTo>
                    <a:pt x="4545" y="360"/>
                  </a:lnTo>
                  <a:lnTo>
                    <a:pt x="4547" y="362"/>
                  </a:lnTo>
                  <a:lnTo>
                    <a:pt x="4548" y="362"/>
                  </a:lnTo>
                  <a:lnTo>
                    <a:pt x="4565" y="362"/>
                  </a:lnTo>
                  <a:lnTo>
                    <a:pt x="4565" y="362"/>
                  </a:lnTo>
                  <a:lnTo>
                    <a:pt x="4566" y="362"/>
                  </a:lnTo>
                  <a:lnTo>
                    <a:pt x="4568" y="362"/>
                  </a:lnTo>
                  <a:lnTo>
                    <a:pt x="4570" y="365"/>
                  </a:lnTo>
                  <a:lnTo>
                    <a:pt x="4570" y="367"/>
                  </a:lnTo>
                  <a:lnTo>
                    <a:pt x="4570" y="368"/>
                  </a:lnTo>
                  <a:lnTo>
                    <a:pt x="4571" y="372"/>
                  </a:lnTo>
                  <a:lnTo>
                    <a:pt x="4573" y="373"/>
                  </a:lnTo>
                  <a:lnTo>
                    <a:pt x="4576" y="373"/>
                  </a:lnTo>
                  <a:lnTo>
                    <a:pt x="4578" y="373"/>
                  </a:lnTo>
                  <a:lnTo>
                    <a:pt x="4581" y="373"/>
                  </a:lnTo>
                  <a:lnTo>
                    <a:pt x="4581" y="383"/>
                  </a:lnTo>
                  <a:lnTo>
                    <a:pt x="4581" y="385"/>
                  </a:lnTo>
                  <a:lnTo>
                    <a:pt x="4583" y="385"/>
                  </a:lnTo>
                  <a:lnTo>
                    <a:pt x="4583" y="386"/>
                  </a:lnTo>
                  <a:lnTo>
                    <a:pt x="4584" y="388"/>
                  </a:lnTo>
                  <a:lnTo>
                    <a:pt x="4586" y="390"/>
                  </a:lnTo>
                  <a:lnTo>
                    <a:pt x="4588" y="391"/>
                  </a:lnTo>
                  <a:lnTo>
                    <a:pt x="4589" y="395"/>
                  </a:lnTo>
                  <a:lnTo>
                    <a:pt x="4589" y="396"/>
                  </a:lnTo>
                  <a:lnTo>
                    <a:pt x="4589" y="398"/>
                  </a:lnTo>
                  <a:lnTo>
                    <a:pt x="4591" y="399"/>
                  </a:lnTo>
                  <a:lnTo>
                    <a:pt x="4591" y="399"/>
                  </a:lnTo>
                  <a:lnTo>
                    <a:pt x="4593" y="401"/>
                  </a:lnTo>
                  <a:lnTo>
                    <a:pt x="4596" y="403"/>
                  </a:lnTo>
                  <a:lnTo>
                    <a:pt x="4596" y="413"/>
                  </a:lnTo>
                  <a:lnTo>
                    <a:pt x="4594" y="413"/>
                  </a:lnTo>
                  <a:lnTo>
                    <a:pt x="4591" y="413"/>
                  </a:lnTo>
                  <a:lnTo>
                    <a:pt x="4588" y="413"/>
                  </a:lnTo>
                  <a:lnTo>
                    <a:pt x="4583" y="413"/>
                  </a:lnTo>
                  <a:lnTo>
                    <a:pt x="4579" y="413"/>
                  </a:lnTo>
                  <a:lnTo>
                    <a:pt x="4576" y="411"/>
                  </a:lnTo>
                  <a:lnTo>
                    <a:pt x="4575" y="411"/>
                  </a:lnTo>
                  <a:lnTo>
                    <a:pt x="4575" y="409"/>
                  </a:lnTo>
                  <a:lnTo>
                    <a:pt x="4573" y="408"/>
                  </a:lnTo>
                  <a:lnTo>
                    <a:pt x="4571" y="408"/>
                  </a:lnTo>
                  <a:lnTo>
                    <a:pt x="4570" y="406"/>
                  </a:lnTo>
                  <a:lnTo>
                    <a:pt x="4566" y="406"/>
                  </a:lnTo>
                  <a:lnTo>
                    <a:pt x="4563" y="406"/>
                  </a:lnTo>
                  <a:lnTo>
                    <a:pt x="4560" y="406"/>
                  </a:lnTo>
                  <a:lnTo>
                    <a:pt x="4557" y="404"/>
                  </a:lnTo>
                  <a:lnTo>
                    <a:pt x="4553" y="406"/>
                  </a:lnTo>
                  <a:lnTo>
                    <a:pt x="4552" y="406"/>
                  </a:lnTo>
                  <a:lnTo>
                    <a:pt x="4550" y="408"/>
                  </a:lnTo>
                  <a:lnTo>
                    <a:pt x="4548" y="409"/>
                  </a:lnTo>
                  <a:lnTo>
                    <a:pt x="4547" y="413"/>
                  </a:lnTo>
                  <a:lnTo>
                    <a:pt x="4545" y="414"/>
                  </a:lnTo>
                  <a:lnTo>
                    <a:pt x="4542" y="416"/>
                  </a:lnTo>
                  <a:lnTo>
                    <a:pt x="4540" y="416"/>
                  </a:lnTo>
                  <a:lnTo>
                    <a:pt x="4539" y="417"/>
                  </a:lnTo>
                  <a:lnTo>
                    <a:pt x="4537" y="417"/>
                  </a:lnTo>
                  <a:lnTo>
                    <a:pt x="4534" y="417"/>
                  </a:lnTo>
                  <a:lnTo>
                    <a:pt x="4529" y="417"/>
                  </a:lnTo>
                  <a:lnTo>
                    <a:pt x="4527" y="419"/>
                  </a:lnTo>
                  <a:lnTo>
                    <a:pt x="4525" y="421"/>
                  </a:lnTo>
                  <a:lnTo>
                    <a:pt x="4522" y="422"/>
                  </a:lnTo>
                  <a:lnTo>
                    <a:pt x="4521" y="424"/>
                  </a:lnTo>
                  <a:lnTo>
                    <a:pt x="4519" y="424"/>
                  </a:lnTo>
                  <a:lnTo>
                    <a:pt x="4517" y="426"/>
                  </a:lnTo>
                  <a:lnTo>
                    <a:pt x="4516" y="426"/>
                  </a:lnTo>
                  <a:lnTo>
                    <a:pt x="4514" y="427"/>
                  </a:lnTo>
                  <a:lnTo>
                    <a:pt x="4512" y="429"/>
                  </a:lnTo>
                  <a:lnTo>
                    <a:pt x="4512" y="431"/>
                  </a:lnTo>
                  <a:lnTo>
                    <a:pt x="4511" y="432"/>
                  </a:lnTo>
                  <a:lnTo>
                    <a:pt x="4509" y="432"/>
                  </a:lnTo>
                  <a:lnTo>
                    <a:pt x="4506" y="434"/>
                  </a:lnTo>
                  <a:lnTo>
                    <a:pt x="4503" y="435"/>
                  </a:lnTo>
                  <a:lnTo>
                    <a:pt x="4501" y="435"/>
                  </a:lnTo>
                  <a:lnTo>
                    <a:pt x="4499" y="437"/>
                  </a:lnTo>
                  <a:lnTo>
                    <a:pt x="4496" y="437"/>
                  </a:lnTo>
                  <a:lnTo>
                    <a:pt x="4491" y="437"/>
                  </a:lnTo>
                  <a:lnTo>
                    <a:pt x="4488" y="437"/>
                  </a:lnTo>
                  <a:lnTo>
                    <a:pt x="4486" y="437"/>
                  </a:lnTo>
                  <a:lnTo>
                    <a:pt x="4485" y="439"/>
                  </a:lnTo>
                  <a:lnTo>
                    <a:pt x="4481" y="439"/>
                  </a:lnTo>
                  <a:lnTo>
                    <a:pt x="4478" y="440"/>
                  </a:lnTo>
                  <a:lnTo>
                    <a:pt x="4476" y="440"/>
                  </a:lnTo>
                  <a:lnTo>
                    <a:pt x="4476" y="442"/>
                  </a:lnTo>
                  <a:lnTo>
                    <a:pt x="4475" y="444"/>
                  </a:lnTo>
                  <a:lnTo>
                    <a:pt x="4473" y="445"/>
                  </a:lnTo>
                  <a:lnTo>
                    <a:pt x="4471" y="447"/>
                  </a:lnTo>
                  <a:lnTo>
                    <a:pt x="4470" y="450"/>
                  </a:lnTo>
                  <a:lnTo>
                    <a:pt x="4468" y="454"/>
                  </a:lnTo>
                  <a:lnTo>
                    <a:pt x="4467" y="455"/>
                  </a:lnTo>
                  <a:lnTo>
                    <a:pt x="4465" y="457"/>
                  </a:lnTo>
                  <a:lnTo>
                    <a:pt x="4462" y="460"/>
                  </a:lnTo>
                  <a:lnTo>
                    <a:pt x="4460" y="460"/>
                  </a:lnTo>
                  <a:lnTo>
                    <a:pt x="4458" y="462"/>
                  </a:lnTo>
                  <a:lnTo>
                    <a:pt x="4457" y="465"/>
                  </a:lnTo>
                  <a:lnTo>
                    <a:pt x="4455" y="468"/>
                  </a:lnTo>
                  <a:lnTo>
                    <a:pt x="4455" y="473"/>
                  </a:lnTo>
                  <a:lnTo>
                    <a:pt x="4453" y="473"/>
                  </a:lnTo>
                  <a:lnTo>
                    <a:pt x="4452" y="473"/>
                  </a:lnTo>
                  <a:lnTo>
                    <a:pt x="4450" y="472"/>
                  </a:lnTo>
                  <a:lnTo>
                    <a:pt x="4447" y="468"/>
                  </a:lnTo>
                  <a:lnTo>
                    <a:pt x="4447" y="465"/>
                  </a:lnTo>
                  <a:lnTo>
                    <a:pt x="4447" y="462"/>
                  </a:lnTo>
                  <a:lnTo>
                    <a:pt x="4447" y="458"/>
                  </a:lnTo>
                  <a:lnTo>
                    <a:pt x="4426" y="458"/>
                  </a:lnTo>
                  <a:lnTo>
                    <a:pt x="4424" y="458"/>
                  </a:lnTo>
                  <a:lnTo>
                    <a:pt x="4422" y="458"/>
                  </a:lnTo>
                  <a:lnTo>
                    <a:pt x="4421" y="457"/>
                  </a:lnTo>
                  <a:lnTo>
                    <a:pt x="4419" y="457"/>
                  </a:lnTo>
                  <a:lnTo>
                    <a:pt x="4416" y="457"/>
                  </a:lnTo>
                  <a:lnTo>
                    <a:pt x="4414" y="457"/>
                  </a:lnTo>
                  <a:lnTo>
                    <a:pt x="4411" y="457"/>
                  </a:lnTo>
                  <a:lnTo>
                    <a:pt x="4409" y="457"/>
                  </a:lnTo>
                  <a:lnTo>
                    <a:pt x="4408" y="458"/>
                  </a:lnTo>
                  <a:lnTo>
                    <a:pt x="4406" y="460"/>
                  </a:lnTo>
                  <a:lnTo>
                    <a:pt x="4404" y="463"/>
                  </a:lnTo>
                  <a:lnTo>
                    <a:pt x="4403" y="467"/>
                  </a:lnTo>
                  <a:lnTo>
                    <a:pt x="4399" y="468"/>
                  </a:lnTo>
                  <a:lnTo>
                    <a:pt x="4398" y="470"/>
                  </a:lnTo>
                  <a:lnTo>
                    <a:pt x="4396" y="472"/>
                  </a:lnTo>
                  <a:lnTo>
                    <a:pt x="4395" y="472"/>
                  </a:lnTo>
                  <a:lnTo>
                    <a:pt x="4393" y="472"/>
                  </a:lnTo>
                  <a:lnTo>
                    <a:pt x="4391" y="470"/>
                  </a:lnTo>
                  <a:lnTo>
                    <a:pt x="4390" y="468"/>
                  </a:lnTo>
                  <a:lnTo>
                    <a:pt x="4390" y="467"/>
                  </a:lnTo>
                  <a:lnTo>
                    <a:pt x="4390" y="465"/>
                  </a:lnTo>
                  <a:lnTo>
                    <a:pt x="4390" y="463"/>
                  </a:lnTo>
                  <a:lnTo>
                    <a:pt x="4388" y="463"/>
                  </a:lnTo>
                  <a:lnTo>
                    <a:pt x="4386" y="463"/>
                  </a:lnTo>
                  <a:lnTo>
                    <a:pt x="4386" y="463"/>
                  </a:lnTo>
                  <a:lnTo>
                    <a:pt x="4385" y="465"/>
                  </a:lnTo>
                  <a:lnTo>
                    <a:pt x="4383" y="467"/>
                  </a:lnTo>
                  <a:lnTo>
                    <a:pt x="4381" y="467"/>
                  </a:lnTo>
                  <a:lnTo>
                    <a:pt x="4380" y="470"/>
                  </a:lnTo>
                  <a:lnTo>
                    <a:pt x="4380" y="470"/>
                  </a:lnTo>
                  <a:lnTo>
                    <a:pt x="4377" y="472"/>
                  </a:lnTo>
                  <a:lnTo>
                    <a:pt x="4375" y="472"/>
                  </a:lnTo>
                  <a:lnTo>
                    <a:pt x="4372" y="472"/>
                  </a:lnTo>
                  <a:lnTo>
                    <a:pt x="4370" y="470"/>
                  </a:lnTo>
                  <a:lnTo>
                    <a:pt x="4370" y="468"/>
                  </a:lnTo>
                  <a:lnTo>
                    <a:pt x="4368" y="468"/>
                  </a:lnTo>
                  <a:lnTo>
                    <a:pt x="4368" y="467"/>
                  </a:lnTo>
                  <a:lnTo>
                    <a:pt x="4367" y="465"/>
                  </a:lnTo>
                  <a:lnTo>
                    <a:pt x="4365" y="463"/>
                  </a:lnTo>
                  <a:lnTo>
                    <a:pt x="4362" y="463"/>
                  </a:lnTo>
                  <a:lnTo>
                    <a:pt x="4360" y="463"/>
                  </a:lnTo>
                  <a:lnTo>
                    <a:pt x="4359" y="465"/>
                  </a:lnTo>
                  <a:lnTo>
                    <a:pt x="4357" y="465"/>
                  </a:lnTo>
                  <a:lnTo>
                    <a:pt x="4355" y="465"/>
                  </a:lnTo>
                  <a:lnTo>
                    <a:pt x="4354" y="467"/>
                  </a:lnTo>
                  <a:lnTo>
                    <a:pt x="4354" y="468"/>
                  </a:lnTo>
                  <a:lnTo>
                    <a:pt x="4352" y="470"/>
                  </a:lnTo>
                  <a:lnTo>
                    <a:pt x="4352" y="472"/>
                  </a:lnTo>
                  <a:lnTo>
                    <a:pt x="4352" y="473"/>
                  </a:lnTo>
                  <a:lnTo>
                    <a:pt x="4352" y="475"/>
                  </a:lnTo>
                  <a:lnTo>
                    <a:pt x="4352" y="478"/>
                  </a:lnTo>
                  <a:lnTo>
                    <a:pt x="4352" y="481"/>
                  </a:lnTo>
                  <a:lnTo>
                    <a:pt x="4352" y="483"/>
                  </a:lnTo>
                  <a:lnTo>
                    <a:pt x="4350" y="485"/>
                  </a:lnTo>
                  <a:lnTo>
                    <a:pt x="4350" y="486"/>
                  </a:lnTo>
                  <a:lnTo>
                    <a:pt x="4349" y="488"/>
                  </a:lnTo>
                  <a:lnTo>
                    <a:pt x="4349" y="490"/>
                  </a:lnTo>
                  <a:lnTo>
                    <a:pt x="4349" y="491"/>
                  </a:lnTo>
                  <a:lnTo>
                    <a:pt x="4347" y="493"/>
                  </a:lnTo>
                  <a:lnTo>
                    <a:pt x="4347" y="494"/>
                  </a:lnTo>
                  <a:lnTo>
                    <a:pt x="4344" y="496"/>
                  </a:lnTo>
                  <a:lnTo>
                    <a:pt x="4342" y="496"/>
                  </a:lnTo>
                  <a:lnTo>
                    <a:pt x="4341" y="498"/>
                  </a:lnTo>
                  <a:lnTo>
                    <a:pt x="4339" y="499"/>
                  </a:lnTo>
                  <a:lnTo>
                    <a:pt x="4337" y="501"/>
                  </a:lnTo>
                  <a:lnTo>
                    <a:pt x="4337" y="503"/>
                  </a:lnTo>
                  <a:lnTo>
                    <a:pt x="4337" y="504"/>
                  </a:lnTo>
                  <a:lnTo>
                    <a:pt x="4336" y="506"/>
                  </a:lnTo>
                  <a:lnTo>
                    <a:pt x="4334" y="509"/>
                  </a:lnTo>
                  <a:lnTo>
                    <a:pt x="4334" y="514"/>
                  </a:lnTo>
                  <a:lnTo>
                    <a:pt x="4334" y="517"/>
                  </a:lnTo>
                  <a:lnTo>
                    <a:pt x="4341" y="517"/>
                  </a:lnTo>
                  <a:lnTo>
                    <a:pt x="4341" y="516"/>
                  </a:lnTo>
                  <a:lnTo>
                    <a:pt x="4342" y="514"/>
                  </a:lnTo>
                  <a:lnTo>
                    <a:pt x="4342" y="514"/>
                  </a:lnTo>
                  <a:lnTo>
                    <a:pt x="4344" y="514"/>
                  </a:lnTo>
                  <a:lnTo>
                    <a:pt x="4345" y="514"/>
                  </a:lnTo>
                  <a:lnTo>
                    <a:pt x="4347" y="516"/>
                  </a:lnTo>
                  <a:lnTo>
                    <a:pt x="4347" y="517"/>
                  </a:lnTo>
                  <a:lnTo>
                    <a:pt x="4347" y="519"/>
                  </a:lnTo>
                  <a:lnTo>
                    <a:pt x="4347" y="521"/>
                  </a:lnTo>
                  <a:lnTo>
                    <a:pt x="4345" y="522"/>
                  </a:lnTo>
                  <a:lnTo>
                    <a:pt x="4344" y="522"/>
                  </a:lnTo>
                  <a:lnTo>
                    <a:pt x="4342" y="522"/>
                  </a:lnTo>
                  <a:lnTo>
                    <a:pt x="4342" y="522"/>
                  </a:lnTo>
                  <a:lnTo>
                    <a:pt x="4341" y="524"/>
                  </a:lnTo>
                  <a:lnTo>
                    <a:pt x="4342" y="526"/>
                  </a:lnTo>
                  <a:lnTo>
                    <a:pt x="4342" y="529"/>
                  </a:lnTo>
                  <a:lnTo>
                    <a:pt x="4342" y="532"/>
                  </a:lnTo>
                  <a:lnTo>
                    <a:pt x="4344" y="534"/>
                  </a:lnTo>
                  <a:lnTo>
                    <a:pt x="4344" y="535"/>
                  </a:lnTo>
                  <a:lnTo>
                    <a:pt x="4344" y="537"/>
                  </a:lnTo>
                  <a:lnTo>
                    <a:pt x="4344" y="539"/>
                  </a:lnTo>
                  <a:lnTo>
                    <a:pt x="4344" y="540"/>
                  </a:lnTo>
                  <a:lnTo>
                    <a:pt x="4344" y="542"/>
                  </a:lnTo>
                  <a:lnTo>
                    <a:pt x="4345" y="544"/>
                  </a:lnTo>
                  <a:lnTo>
                    <a:pt x="4347" y="545"/>
                  </a:lnTo>
                  <a:lnTo>
                    <a:pt x="4349" y="548"/>
                  </a:lnTo>
                  <a:lnTo>
                    <a:pt x="4350" y="548"/>
                  </a:lnTo>
                  <a:lnTo>
                    <a:pt x="4352" y="550"/>
                  </a:lnTo>
                  <a:lnTo>
                    <a:pt x="4350" y="557"/>
                  </a:lnTo>
                  <a:lnTo>
                    <a:pt x="4345" y="557"/>
                  </a:lnTo>
                  <a:lnTo>
                    <a:pt x="4344" y="557"/>
                  </a:lnTo>
                  <a:lnTo>
                    <a:pt x="4342" y="555"/>
                  </a:lnTo>
                  <a:lnTo>
                    <a:pt x="4341" y="553"/>
                  </a:lnTo>
                  <a:lnTo>
                    <a:pt x="4341" y="552"/>
                  </a:lnTo>
                  <a:lnTo>
                    <a:pt x="4341" y="552"/>
                  </a:lnTo>
                  <a:lnTo>
                    <a:pt x="4339" y="550"/>
                  </a:lnTo>
                  <a:lnTo>
                    <a:pt x="4336" y="550"/>
                  </a:lnTo>
                  <a:lnTo>
                    <a:pt x="4334" y="552"/>
                  </a:lnTo>
                  <a:lnTo>
                    <a:pt x="4334" y="552"/>
                  </a:lnTo>
                  <a:lnTo>
                    <a:pt x="4332" y="553"/>
                  </a:lnTo>
                  <a:lnTo>
                    <a:pt x="4331" y="557"/>
                  </a:lnTo>
                  <a:lnTo>
                    <a:pt x="4329" y="558"/>
                  </a:lnTo>
                  <a:lnTo>
                    <a:pt x="4327" y="562"/>
                  </a:lnTo>
                  <a:lnTo>
                    <a:pt x="4327" y="563"/>
                  </a:lnTo>
                  <a:lnTo>
                    <a:pt x="4326" y="565"/>
                  </a:lnTo>
                  <a:lnTo>
                    <a:pt x="4326" y="570"/>
                  </a:lnTo>
                  <a:lnTo>
                    <a:pt x="4326" y="571"/>
                  </a:lnTo>
                  <a:lnTo>
                    <a:pt x="4327" y="573"/>
                  </a:lnTo>
                  <a:lnTo>
                    <a:pt x="4327" y="573"/>
                  </a:lnTo>
                  <a:lnTo>
                    <a:pt x="4329" y="576"/>
                  </a:lnTo>
                  <a:lnTo>
                    <a:pt x="4331" y="578"/>
                  </a:lnTo>
                  <a:lnTo>
                    <a:pt x="4331" y="580"/>
                  </a:lnTo>
                  <a:lnTo>
                    <a:pt x="4331" y="588"/>
                  </a:lnTo>
                  <a:lnTo>
                    <a:pt x="4308" y="588"/>
                  </a:lnTo>
                  <a:lnTo>
                    <a:pt x="4306" y="589"/>
                  </a:lnTo>
                  <a:lnTo>
                    <a:pt x="4306" y="591"/>
                  </a:lnTo>
                  <a:lnTo>
                    <a:pt x="4303" y="594"/>
                  </a:lnTo>
                  <a:lnTo>
                    <a:pt x="4300" y="598"/>
                  </a:lnTo>
                  <a:lnTo>
                    <a:pt x="4300" y="612"/>
                  </a:lnTo>
                  <a:lnTo>
                    <a:pt x="4300" y="616"/>
                  </a:lnTo>
                  <a:lnTo>
                    <a:pt x="4298" y="616"/>
                  </a:lnTo>
                  <a:lnTo>
                    <a:pt x="4298" y="617"/>
                  </a:lnTo>
                  <a:lnTo>
                    <a:pt x="4296" y="619"/>
                  </a:lnTo>
                  <a:lnTo>
                    <a:pt x="4296" y="619"/>
                  </a:lnTo>
                  <a:lnTo>
                    <a:pt x="4295" y="619"/>
                  </a:lnTo>
                  <a:lnTo>
                    <a:pt x="4293" y="619"/>
                  </a:lnTo>
                  <a:lnTo>
                    <a:pt x="4290" y="619"/>
                  </a:lnTo>
                  <a:lnTo>
                    <a:pt x="4288" y="619"/>
                  </a:lnTo>
                  <a:lnTo>
                    <a:pt x="4286" y="617"/>
                  </a:lnTo>
                  <a:lnTo>
                    <a:pt x="4285" y="617"/>
                  </a:lnTo>
                  <a:lnTo>
                    <a:pt x="4283" y="619"/>
                  </a:lnTo>
                  <a:lnTo>
                    <a:pt x="4282" y="619"/>
                  </a:lnTo>
                  <a:lnTo>
                    <a:pt x="4282" y="620"/>
                  </a:lnTo>
                  <a:lnTo>
                    <a:pt x="4280" y="624"/>
                  </a:lnTo>
                  <a:lnTo>
                    <a:pt x="4278" y="627"/>
                  </a:lnTo>
                  <a:lnTo>
                    <a:pt x="4277" y="629"/>
                  </a:lnTo>
                  <a:lnTo>
                    <a:pt x="4275" y="630"/>
                  </a:lnTo>
                  <a:lnTo>
                    <a:pt x="4275" y="632"/>
                  </a:lnTo>
                  <a:lnTo>
                    <a:pt x="4273" y="634"/>
                  </a:lnTo>
                  <a:lnTo>
                    <a:pt x="4272" y="634"/>
                  </a:lnTo>
                  <a:lnTo>
                    <a:pt x="4270" y="635"/>
                  </a:lnTo>
                  <a:lnTo>
                    <a:pt x="4268" y="637"/>
                  </a:lnTo>
                  <a:lnTo>
                    <a:pt x="4267" y="638"/>
                  </a:lnTo>
                  <a:lnTo>
                    <a:pt x="4267" y="640"/>
                  </a:lnTo>
                  <a:lnTo>
                    <a:pt x="4267" y="642"/>
                  </a:lnTo>
                  <a:lnTo>
                    <a:pt x="4267" y="645"/>
                  </a:lnTo>
                  <a:lnTo>
                    <a:pt x="4267" y="647"/>
                  </a:lnTo>
                  <a:lnTo>
                    <a:pt x="4267" y="650"/>
                  </a:lnTo>
                  <a:lnTo>
                    <a:pt x="4265" y="650"/>
                  </a:lnTo>
                  <a:lnTo>
                    <a:pt x="4262" y="650"/>
                  </a:lnTo>
                  <a:lnTo>
                    <a:pt x="4260" y="652"/>
                  </a:lnTo>
                  <a:lnTo>
                    <a:pt x="4259" y="652"/>
                  </a:lnTo>
                  <a:lnTo>
                    <a:pt x="4257" y="652"/>
                  </a:lnTo>
                  <a:lnTo>
                    <a:pt x="4255" y="653"/>
                  </a:lnTo>
                  <a:lnTo>
                    <a:pt x="4252" y="653"/>
                  </a:lnTo>
                  <a:lnTo>
                    <a:pt x="4252" y="655"/>
                  </a:lnTo>
                  <a:lnTo>
                    <a:pt x="4250" y="656"/>
                  </a:lnTo>
                  <a:lnTo>
                    <a:pt x="4249" y="656"/>
                  </a:lnTo>
                  <a:lnTo>
                    <a:pt x="4247" y="655"/>
                  </a:lnTo>
                  <a:lnTo>
                    <a:pt x="4246" y="655"/>
                  </a:lnTo>
                  <a:lnTo>
                    <a:pt x="4246" y="629"/>
                  </a:lnTo>
                  <a:lnTo>
                    <a:pt x="4237" y="616"/>
                  </a:lnTo>
                  <a:lnTo>
                    <a:pt x="4239" y="616"/>
                  </a:lnTo>
                  <a:lnTo>
                    <a:pt x="4241" y="614"/>
                  </a:lnTo>
                  <a:lnTo>
                    <a:pt x="4241" y="612"/>
                  </a:lnTo>
                  <a:lnTo>
                    <a:pt x="4241" y="611"/>
                  </a:lnTo>
                  <a:lnTo>
                    <a:pt x="4241" y="609"/>
                  </a:lnTo>
                  <a:lnTo>
                    <a:pt x="4239" y="591"/>
                  </a:lnTo>
                  <a:lnTo>
                    <a:pt x="4239" y="575"/>
                  </a:lnTo>
                  <a:lnTo>
                    <a:pt x="4239" y="571"/>
                  </a:lnTo>
                  <a:lnTo>
                    <a:pt x="4239" y="568"/>
                  </a:lnTo>
                  <a:lnTo>
                    <a:pt x="4239" y="565"/>
                  </a:lnTo>
                  <a:lnTo>
                    <a:pt x="4239" y="563"/>
                  </a:lnTo>
                  <a:lnTo>
                    <a:pt x="4239" y="562"/>
                  </a:lnTo>
                  <a:lnTo>
                    <a:pt x="4241" y="558"/>
                  </a:lnTo>
                  <a:lnTo>
                    <a:pt x="4242" y="557"/>
                  </a:lnTo>
                  <a:lnTo>
                    <a:pt x="4244" y="555"/>
                  </a:lnTo>
                  <a:lnTo>
                    <a:pt x="4244" y="552"/>
                  </a:lnTo>
                  <a:lnTo>
                    <a:pt x="4244" y="548"/>
                  </a:lnTo>
                  <a:lnTo>
                    <a:pt x="4242" y="547"/>
                  </a:lnTo>
                  <a:lnTo>
                    <a:pt x="4244" y="545"/>
                  </a:lnTo>
                  <a:lnTo>
                    <a:pt x="4244" y="544"/>
                  </a:lnTo>
                  <a:lnTo>
                    <a:pt x="4244" y="542"/>
                  </a:lnTo>
                  <a:lnTo>
                    <a:pt x="4246" y="540"/>
                  </a:lnTo>
                  <a:lnTo>
                    <a:pt x="4246" y="539"/>
                  </a:lnTo>
                  <a:lnTo>
                    <a:pt x="4246" y="537"/>
                  </a:lnTo>
                  <a:lnTo>
                    <a:pt x="4247" y="535"/>
                  </a:lnTo>
                  <a:lnTo>
                    <a:pt x="4249" y="535"/>
                  </a:lnTo>
                  <a:lnTo>
                    <a:pt x="4250" y="534"/>
                  </a:lnTo>
                  <a:lnTo>
                    <a:pt x="4252" y="532"/>
                  </a:lnTo>
                  <a:lnTo>
                    <a:pt x="4254" y="527"/>
                  </a:lnTo>
                  <a:lnTo>
                    <a:pt x="4254" y="524"/>
                  </a:lnTo>
                  <a:lnTo>
                    <a:pt x="4254" y="522"/>
                  </a:lnTo>
                  <a:lnTo>
                    <a:pt x="4252" y="521"/>
                  </a:lnTo>
                  <a:lnTo>
                    <a:pt x="4252" y="519"/>
                  </a:lnTo>
                  <a:lnTo>
                    <a:pt x="4252" y="517"/>
                  </a:lnTo>
                  <a:lnTo>
                    <a:pt x="4254" y="516"/>
                  </a:lnTo>
                  <a:lnTo>
                    <a:pt x="4254" y="516"/>
                  </a:lnTo>
                  <a:lnTo>
                    <a:pt x="4255" y="514"/>
                  </a:lnTo>
                  <a:lnTo>
                    <a:pt x="4257" y="514"/>
                  </a:lnTo>
                  <a:lnTo>
                    <a:pt x="4259" y="514"/>
                  </a:lnTo>
                  <a:lnTo>
                    <a:pt x="4260" y="514"/>
                  </a:lnTo>
                  <a:lnTo>
                    <a:pt x="4262" y="512"/>
                  </a:lnTo>
                  <a:lnTo>
                    <a:pt x="4264" y="512"/>
                  </a:lnTo>
                  <a:lnTo>
                    <a:pt x="4267" y="511"/>
                  </a:lnTo>
                  <a:lnTo>
                    <a:pt x="4270" y="509"/>
                  </a:lnTo>
                  <a:lnTo>
                    <a:pt x="4273" y="508"/>
                  </a:lnTo>
                  <a:lnTo>
                    <a:pt x="4275" y="508"/>
                  </a:lnTo>
                  <a:lnTo>
                    <a:pt x="4277" y="508"/>
                  </a:lnTo>
                  <a:lnTo>
                    <a:pt x="4278" y="508"/>
                  </a:lnTo>
                  <a:lnTo>
                    <a:pt x="4282" y="508"/>
                  </a:lnTo>
                  <a:lnTo>
                    <a:pt x="4283" y="508"/>
                  </a:lnTo>
                  <a:lnTo>
                    <a:pt x="4285" y="508"/>
                  </a:lnTo>
                  <a:lnTo>
                    <a:pt x="4286" y="506"/>
                  </a:lnTo>
                  <a:lnTo>
                    <a:pt x="4286" y="504"/>
                  </a:lnTo>
                  <a:lnTo>
                    <a:pt x="4288" y="503"/>
                  </a:lnTo>
                  <a:lnTo>
                    <a:pt x="4288" y="501"/>
                  </a:lnTo>
                  <a:lnTo>
                    <a:pt x="4290" y="499"/>
                  </a:lnTo>
                  <a:lnTo>
                    <a:pt x="4291" y="498"/>
                  </a:lnTo>
                  <a:lnTo>
                    <a:pt x="4295" y="496"/>
                  </a:lnTo>
                  <a:lnTo>
                    <a:pt x="4296" y="494"/>
                  </a:lnTo>
                  <a:lnTo>
                    <a:pt x="4296" y="493"/>
                  </a:lnTo>
                  <a:lnTo>
                    <a:pt x="4300" y="490"/>
                  </a:lnTo>
                  <a:lnTo>
                    <a:pt x="4301" y="486"/>
                  </a:lnTo>
                  <a:lnTo>
                    <a:pt x="4304" y="485"/>
                  </a:lnTo>
                  <a:lnTo>
                    <a:pt x="4309" y="480"/>
                  </a:lnTo>
                  <a:lnTo>
                    <a:pt x="4314" y="476"/>
                  </a:lnTo>
                  <a:lnTo>
                    <a:pt x="4318" y="475"/>
                  </a:lnTo>
                  <a:lnTo>
                    <a:pt x="4321" y="473"/>
                  </a:lnTo>
                  <a:lnTo>
                    <a:pt x="4324" y="470"/>
                  </a:lnTo>
                  <a:lnTo>
                    <a:pt x="4329" y="467"/>
                  </a:lnTo>
                  <a:lnTo>
                    <a:pt x="4334" y="463"/>
                  </a:lnTo>
                  <a:lnTo>
                    <a:pt x="4336" y="462"/>
                  </a:lnTo>
                  <a:lnTo>
                    <a:pt x="4339" y="460"/>
                  </a:lnTo>
                  <a:lnTo>
                    <a:pt x="4341" y="458"/>
                  </a:lnTo>
                  <a:lnTo>
                    <a:pt x="4341" y="457"/>
                  </a:lnTo>
                  <a:lnTo>
                    <a:pt x="4341" y="455"/>
                  </a:lnTo>
                  <a:lnTo>
                    <a:pt x="4341" y="454"/>
                  </a:lnTo>
                  <a:lnTo>
                    <a:pt x="4342" y="452"/>
                  </a:lnTo>
                  <a:lnTo>
                    <a:pt x="4344" y="452"/>
                  </a:lnTo>
                  <a:lnTo>
                    <a:pt x="4345" y="452"/>
                  </a:lnTo>
                  <a:lnTo>
                    <a:pt x="4347" y="450"/>
                  </a:lnTo>
                  <a:lnTo>
                    <a:pt x="4349" y="450"/>
                  </a:lnTo>
                  <a:lnTo>
                    <a:pt x="4350" y="450"/>
                  </a:lnTo>
                  <a:lnTo>
                    <a:pt x="4352" y="449"/>
                  </a:lnTo>
                  <a:lnTo>
                    <a:pt x="4354" y="449"/>
                  </a:lnTo>
                  <a:lnTo>
                    <a:pt x="4354" y="445"/>
                  </a:lnTo>
                  <a:lnTo>
                    <a:pt x="4355" y="445"/>
                  </a:lnTo>
                  <a:lnTo>
                    <a:pt x="4355" y="444"/>
                  </a:lnTo>
                  <a:lnTo>
                    <a:pt x="4355" y="440"/>
                  </a:lnTo>
                  <a:lnTo>
                    <a:pt x="4357" y="437"/>
                  </a:lnTo>
                  <a:lnTo>
                    <a:pt x="4359" y="435"/>
                  </a:lnTo>
                  <a:lnTo>
                    <a:pt x="4359" y="432"/>
                  </a:lnTo>
                  <a:lnTo>
                    <a:pt x="4360" y="429"/>
                  </a:lnTo>
                  <a:lnTo>
                    <a:pt x="4360" y="427"/>
                  </a:lnTo>
                  <a:lnTo>
                    <a:pt x="4360" y="426"/>
                  </a:lnTo>
                  <a:lnTo>
                    <a:pt x="4360" y="424"/>
                  </a:lnTo>
                  <a:lnTo>
                    <a:pt x="4362" y="422"/>
                  </a:lnTo>
                  <a:lnTo>
                    <a:pt x="4362" y="421"/>
                  </a:lnTo>
                  <a:lnTo>
                    <a:pt x="4363" y="419"/>
                  </a:lnTo>
                  <a:lnTo>
                    <a:pt x="4365" y="417"/>
                  </a:lnTo>
                  <a:lnTo>
                    <a:pt x="4368" y="416"/>
                  </a:lnTo>
                  <a:lnTo>
                    <a:pt x="4375" y="413"/>
                  </a:lnTo>
                  <a:lnTo>
                    <a:pt x="4377" y="411"/>
                  </a:lnTo>
                  <a:lnTo>
                    <a:pt x="4378" y="409"/>
                  </a:lnTo>
                  <a:lnTo>
                    <a:pt x="4378" y="406"/>
                  </a:lnTo>
                  <a:lnTo>
                    <a:pt x="4362" y="406"/>
                  </a:lnTo>
                  <a:lnTo>
                    <a:pt x="4360" y="406"/>
                  </a:lnTo>
                  <a:lnTo>
                    <a:pt x="4359" y="406"/>
                  </a:lnTo>
                  <a:lnTo>
                    <a:pt x="4355" y="408"/>
                  </a:lnTo>
                  <a:lnTo>
                    <a:pt x="4352" y="408"/>
                  </a:lnTo>
                  <a:lnTo>
                    <a:pt x="4349" y="408"/>
                  </a:lnTo>
                  <a:lnTo>
                    <a:pt x="4349" y="411"/>
                  </a:lnTo>
                  <a:lnTo>
                    <a:pt x="4347" y="414"/>
                  </a:lnTo>
                  <a:lnTo>
                    <a:pt x="4349" y="417"/>
                  </a:lnTo>
                  <a:lnTo>
                    <a:pt x="4347" y="421"/>
                  </a:lnTo>
                  <a:lnTo>
                    <a:pt x="4347" y="422"/>
                  </a:lnTo>
                  <a:lnTo>
                    <a:pt x="4347" y="424"/>
                  </a:lnTo>
                  <a:lnTo>
                    <a:pt x="4345" y="426"/>
                  </a:lnTo>
                  <a:lnTo>
                    <a:pt x="4344" y="429"/>
                  </a:lnTo>
                  <a:lnTo>
                    <a:pt x="4344" y="429"/>
                  </a:lnTo>
                  <a:lnTo>
                    <a:pt x="4342" y="429"/>
                  </a:lnTo>
                  <a:lnTo>
                    <a:pt x="4341" y="429"/>
                  </a:lnTo>
                  <a:lnTo>
                    <a:pt x="4337" y="431"/>
                  </a:lnTo>
                  <a:lnTo>
                    <a:pt x="4334" y="431"/>
                  </a:lnTo>
                  <a:lnTo>
                    <a:pt x="4332" y="431"/>
                  </a:lnTo>
                  <a:lnTo>
                    <a:pt x="4332" y="432"/>
                  </a:lnTo>
                  <a:lnTo>
                    <a:pt x="4331" y="434"/>
                  </a:lnTo>
                  <a:lnTo>
                    <a:pt x="4327" y="437"/>
                  </a:lnTo>
                  <a:lnTo>
                    <a:pt x="4327" y="439"/>
                  </a:lnTo>
                  <a:lnTo>
                    <a:pt x="4326" y="440"/>
                  </a:lnTo>
                  <a:lnTo>
                    <a:pt x="4324" y="440"/>
                  </a:lnTo>
                  <a:lnTo>
                    <a:pt x="4323" y="442"/>
                  </a:lnTo>
                  <a:lnTo>
                    <a:pt x="4321" y="442"/>
                  </a:lnTo>
                  <a:lnTo>
                    <a:pt x="4319" y="444"/>
                  </a:lnTo>
                  <a:lnTo>
                    <a:pt x="4316" y="445"/>
                  </a:lnTo>
                  <a:lnTo>
                    <a:pt x="4313" y="447"/>
                  </a:lnTo>
                  <a:lnTo>
                    <a:pt x="4311" y="449"/>
                  </a:lnTo>
                  <a:lnTo>
                    <a:pt x="4309" y="450"/>
                  </a:lnTo>
                  <a:lnTo>
                    <a:pt x="4308" y="452"/>
                  </a:lnTo>
                  <a:lnTo>
                    <a:pt x="4306" y="452"/>
                  </a:lnTo>
                  <a:lnTo>
                    <a:pt x="4303" y="452"/>
                  </a:lnTo>
                  <a:lnTo>
                    <a:pt x="4303" y="449"/>
                  </a:lnTo>
                  <a:lnTo>
                    <a:pt x="4303" y="445"/>
                  </a:lnTo>
                  <a:lnTo>
                    <a:pt x="4303" y="444"/>
                  </a:lnTo>
                  <a:lnTo>
                    <a:pt x="4303" y="442"/>
                  </a:lnTo>
                  <a:lnTo>
                    <a:pt x="4301" y="442"/>
                  </a:lnTo>
                  <a:lnTo>
                    <a:pt x="4300" y="440"/>
                  </a:lnTo>
                  <a:lnTo>
                    <a:pt x="4300" y="440"/>
                  </a:lnTo>
                  <a:lnTo>
                    <a:pt x="4298" y="439"/>
                  </a:lnTo>
                  <a:lnTo>
                    <a:pt x="4298" y="437"/>
                  </a:lnTo>
                  <a:lnTo>
                    <a:pt x="4298" y="435"/>
                  </a:lnTo>
                  <a:lnTo>
                    <a:pt x="4298" y="434"/>
                  </a:lnTo>
                  <a:lnTo>
                    <a:pt x="4300" y="432"/>
                  </a:lnTo>
                  <a:lnTo>
                    <a:pt x="4301" y="431"/>
                  </a:lnTo>
                  <a:lnTo>
                    <a:pt x="4300" y="431"/>
                  </a:lnTo>
                  <a:lnTo>
                    <a:pt x="4298" y="429"/>
                  </a:lnTo>
                  <a:lnTo>
                    <a:pt x="4298" y="429"/>
                  </a:lnTo>
                  <a:lnTo>
                    <a:pt x="4296" y="429"/>
                  </a:lnTo>
                  <a:lnTo>
                    <a:pt x="4295" y="429"/>
                  </a:lnTo>
                  <a:lnTo>
                    <a:pt x="4291" y="427"/>
                  </a:lnTo>
                  <a:lnTo>
                    <a:pt x="4290" y="427"/>
                  </a:lnTo>
                  <a:lnTo>
                    <a:pt x="4290" y="426"/>
                  </a:lnTo>
                  <a:lnTo>
                    <a:pt x="4288" y="426"/>
                  </a:lnTo>
                  <a:lnTo>
                    <a:pt x="4288" y="424"/>
                  </a:lnTo>
                  <a:lnTo>
                    <a:pt x="4288" y="422"/>
                  </a:lnTo>
                  <a:lnTo>
                    <a:pt x="4286" y="422"/>
                  </a:lnTo>
                  <a:lnTo>
                    <a:pt x="4285" y="422"/>
                  </a:lnTo>
                  <a:lnTo>
                    <a:pt x="4283" y="422"/>
                  </a:lnTo>
                  <a:lnTo>
                    <a:pt x="4283" y="424"/>
                  </a:lnTo>
                  <a:lnTo>
                    <a:pt x="4282" y="426"/>
                  </a:lnTo>
                  <a:lnTo>
                    <a:pt x="4280" y="426"/>
                  </a:lnTo>
                  <a:lnTo>
                    <a:pt x="4278" y="426"/>
                  </a:lnTo>
                  <a:lnTo>
                    <a:pt x="4277" y="426"/>
                  </a:lnTo>
                  <a:lnTo>
                    <a:pt x="4275" y="426"/>
                  </a:lnTo>
                  <a:lnTo>
                    <a:pt x="4272" y="426"/>
                  </a:lnTo>
                  <a:lnTo>
                    <a:pt x="4270" y="424"/>
                  </a:lnTo>
                  <a:lnTo>
                    <a:pt x="4267" y="424"/>
                  </a:lnTo>
                  <a:lnTo>
                    <a:pt x="4265" y="424"/>
                  </a:lnTo>
                  <a:lnTo>
                    <a:pt x="4262" y="426"/>
                  </a:lnTo>
                  <a:lnTo>
                    <a:pt x="4260" y="427"/>
                  </a:lnTo>
                  <a:lnTo>
                    <a:pt x="4257" y="431"/>
                  </a:lnTo>
                  <a:lnTo>
                    <a:pt x="4254" y="432"/>
                  </a:lnTo>
                  <a:lnTo>
                    <a:pt x="4250" y="435"/>
                  </a:lnTo>
                  <a:lnTo>
                    <a:pt x="4247" y="440"/>
                  </a:lnTo>
                  <a:lnTo>
                    <a:pt x="4244" y="444"/>
                  </a:lnTo>
                  <a:lnTo>
                    <a:pt x="4244" y="445"/>
                  </a:lnTo>
                  <a:lnTo>
                    <a:pt x="4242" y="447"/>
                  </a:lnTo>
                  <a:lnTo>
                    <a:pt x="4239" y="449"/>
                  </a:lnTo>
                  <a:lnTo>
                    <a:pt x="4237" y="449"/>
                  </a:lnTo>
                  <a:lnTo>
                    <a:pt x="4236" y="449"/>
                  </a:lnTo>
                  <a:lnTo>
                    <a:pt x="4234" y="450"/>
                  </a:lnTo>
                  <a:lnTo>
                    <a:pt x="4232" y="452"/>
                  </a:lnTo>
                  <a:lnTo>
                    <a:pt x="4232" y="454"/>
                  </a:lnTo>
                  <a:lnTo>
                    <a:pt x="4231" y="455"/>
                  </a:lnTo>
                  <a:lnTo>
                    <a:pt x="4229" y="457"/>
                  </a:lnTo>
                  <a:lnTo>
                    <a:pt x="4228" y="458"/>
                  </a:lnTo>
                  <a:lnTo>
                    <a:pt x="4228" y="460"/>
                  </a:lnTo>
                  <a:lnTo>
                    <a:pt x="4226" y="462"/>
                  </a:lnTo>
                  <a:lnTo>
                    <a:pt x="4226" y="463"/>
                  </a:lnTo>
                  <a:lnTo>
                    <a:pt x="4224" y="465"/>
                  </a:lnTo>
                  <a:lnTo>
                    <a:pt x="4223" y="465"/>
                  </a:lnTo>
                  <a:lnTo>
                    <a:pt x="4223" y="465"/>
                  </a:lnTo>
                  <a:lnTo>
                    <a:pt x="4221" y="465"/>
                  </a:lnTo>
                  <a:lnTo>
                    <a:pt x="4219" y="467"/>
                  </a:lnTo>
                  <a:lnTo>
                    <a:pt x="4218" y="468"/>
                  </a:lnTo>
                  <a:lnTo>
                    <a:pt x="4216" y="470"/>
                  </a:lnTo>
                  <a:lnTo>
                    <a:pt x="4216" y="478"/>
                  </a:lnTo>
                  <a:lnTo>
                    <a:pt x="4218" y="480"/>
                  </a:lnTo>
                  <a:lnTo>
                    <a:pt x="4219" y="480"/>
                  </a:lnTo>
                  <a:lnTo>
                    <a:pt x="4223" y="480"/>
                  </a:lnTo>
                  <a:lnTo>
                    <a:pt x="4226" y="478"/>
                  </a:lnTo>
                  <a:lnTo>
                    <a:pt x="4226" y="480"/>
                  </a:lnTo>
                  <a:lnTo>
                    <a:pt x="4226" y="481"/>
                  </a:lnTo>
                  <a:lnTo>
                    <a:pt x="4228" y="483"/>
                  </a:lnTo>
                  <a:lnTo>
                    <a:pt x="4229" y="485"/>
                  </a:lnTo>
                  <a:lnTo>
                    <a:pt x="4229" y="486"/>
                  </a:lnTo>
                  <a:lnTo>
                    <a:pt x="4229" y="488"/>
                  </a:lnTo>
                  <a:lnTo>
                    <a:pt x="4219" y="488"/>
                  </a:lnTo>
                  <a:lnTo>
                    <a:pt x="4218" y="488"/>
                  </a:lnTo>
                  <a:lnTo>
                    <a:pt x="4218" y="486"/>
                  </a:lnTo>
                  <a:lnTo>
                    <a:pt x="4216" y="486"/>
                  </a:lnTo>
                  <a:lnTo>
                    <a:pt x="4214" y="485"/>
                  </a:lnTo>
                  <a:lnTo>
                    <a:pt x="4213" y="485"/>
                  </a:lnTo>
                  <a:lnTo>
                    <a:pt x="4213" y="486"/>
                  </a:lnTo>
                  <a:lnTo>
                    <a:pt x="4211" y="488"/>
                  </a:lnTo>
                  <a:lnTo>
                    <a:pt x="4211" y="490"/>
                  </a:lnTo>
                  <a:lnTo>
                    <a:pt x="4211" y="491"/>
                  </a:lnTo>
                  <a:lnTo>
                    <a:pt x="4210" y="490"/>
                  </a:lnTo>
                  <a:lnTo>
                    <a:pt x="4208" y="488"/>
                  </a:lnTo>
                  <a:lnTo>
                    <a:pt x="4206" y="486"/>
                  </a:lnTo>
                  <a:lnTo>
                    <a:pt x="4205" y="485"/>
                  </a:lnTo>
                  <a:lnTo>
                    <a:pt x="4203" y="483"/>
                  </a:lnTo>
                  <a:lnTo>
                    <a:pt x="4201" y="481"/>
                  </a:lnTo>
                  <a:lnTo>
                    <a:pt x="4200" y="481"/>
                  </a:lnTo>
                  <a:lnTo>
                    <a:pt x="4198" y="483"/>
                  </a:lnTo>
                  <a:lnTo>
                    <a:pt x="4198" y="485"/>
                  </a:lnTo>
                  <a:lnTo>
                    <a:pt x="4196" y="486"/>
                  </a:lnTo>
                  <a:lnTo>
                    <a:pt x="4195" y="488"/>
                  </a:lnTo>
                  <a:lnTo>
                    <a:pt x="4193" y="490"/>
                  </a:lnTo>
                  <a:lnTo>
                    <a:pt x="4192" y="491"/>
                  </a:lnTo>
                  <a:lnTo>
                    <a:pt x="4188" y="493"/>
                  </a:lnTo>
                  <a:lnTo>
                    <a:pt x="4174" y="493"/>
                  </a:lnTo>
                  <a:lnTo>
                    <a:pt x="4172" y="493"/>
                  </a:lnTo>
                  <a:lnTo>
                    <a:pt x="4170" y="491"/>
                  </a:lnTo>
                  <a:lnTo>
                    <a:pt x="4169" y="490"/>
                  </a:lnTo>
                  <a:lnTo>
                    <a:pt x="4169" y="486"/>
                  </a:lnTo>
                  <a:lnTo>
                    <a:pt x="4169" y="485"/>
                  </a:lnTo>
                  <a:lnTo>
                    <a:pt x="4170" y="485"/>
                  </a:lnTo>
                  <a:lnTo>
                    <a:pt x="4172" y="483"/>
                  </a:lnTo>
                  <a:lnTo>
                    <a:pt x="4172" y="481"/>
                  </a:lnTo>
                  <a:lnTo>
                    <a:pt x="4172" y="480"/>
                  </a:lnTo>
                  <a:lnTo>
                    <a:pt x="4170" y="478"/>
                  </a:lnTo>
                  <a:lnTo>
                    <a:pt x="4169" y="478"/>
                  </a:lnTo>
                  <a:lnTo>
                    <a:pt x="4167" y="476"/>
                  </a:lnTo>
                  <a:lnTo>
                    <a:pt x="4165" y="476"/>
                  </a:lnTo>
                  <a:lnTo>
                    <a:pt x="4164" y="475"/>
                  </a:lnTo>
                  <a:lnTo>
                    <a:pt x="4164" y="473"/>
                  </a:lnTo>
                  <a:lnTo>
                    <a:pt x="4160" y="473"/>
                  </a:lnTo>
                  <a:lnTo>
                    <a:pt x="4159" y="472"/>
                  </a:lnTo>
                  <a:lnTo>
                    <a:pt x="4156" y="473"/>
                  </a:lnTo>
                  <a:lnTo>
                    <a:pt x="4154" y="473"/>
                  </a:lnTo>
                  <a:lnTo>
                    <a:pt x="4152" y="473"/>
                  </a:lnTo>
                  <a:lnTo>
                    <a:pt x="4149" y="473"/>
                  </a:lnTo>
                  <a:lnTo>
                    <a:pt x="4147" y="472"/>
                  </a:lnTo>
                  <a:lnTo>
                    <a:pt x="4146" y="470"/>
                  </a:lnTo>
                  <a:lnTo>
                    <a:pt x="4142" y="468"/>
                  </a:lnTo>
                  <a:lnTo>
                    <a:pt x="4141" y="470"/>
                  </a:lnTo>
                  <a:lnTo>
                    <a:pt x="4141" y="470"/>
                  </a:lnTo>
                  <a:lnTo>
                    <a:pt x="4139" y="473"/>
                  </a:lnTo>
                  <a:lnTo>
                    <a:pt x="4139" y="478"/>
                  </a:lnTo>
                  <a:lnTo>
                    <a:pt x="4139" y="485"/>
                  </a:lnTo>
                  <a:lnTo>
                    <a:pt x="4100" y="485"/>
                  </a:lnTo>
                  <a:lnTo>
                    <a:pt x="4098" y="485"/>
                  </a:lnTo>
                  <a:lnTo>
                    <a:pt x="4097" y="486"/>
                  </a:lnTo>
                  <a:lnTo>
                    <a:pt x="4093" y="486"/>
                  </a:lnTo>
                  <a:lnTo>
                    <a:pt x="4092" y="486"/>
                  </a:lnTo>
                  <a:lnTo>
                    <a:pt x="4088" y="486"/>
                  </a:lnTo>
                  <a:lnTo>
                    <a:pt x="4085" y="485"/>
                  </a:lnTo>
                  <a:lnTo>
                    <a:pt x="4084" y="483"/>
                  </a:lnTo>
                  <a:lnTo>
                    <a:pt x="4082" y="483"/>
                  </a:lnTo>
                  <a:lnTo>
                    <a:pt x="4080" y="481"/>
                  </a:lnTo>
                  <a:lnTo>
                    <a:pt x="4079" y="481"/>
                  </a:lnTo>
                  <a:lnTo>
                    <a:pt x="4077" y="481"/>
                  </a:lnTo>
                  <a:lnTo>
                    <a:pt x="4075" y="483"/>
                  </a:lnTo>
                  <a:lnTo>
                    <a:pt x="4074" y="485"/>
                  </a:lnTo>
                  <a:lnTo>
                    <a:pt x="4072" y="485"/>
                  </a:lnTo>
                  <a:lnTo>
                    <a:pt x="4070" y="485"/>
                  </a:lnTo>
                  <a:lnTo>
                    <a:pt x="4067" y="485"/>
                  </a:lnTo>
                  <a:lnTo>
                    <a:pt x="4066" y="483"/>
                  </a:lnTo>
                  <a:lnTo>
                    <a:pt x="4064" y="483"/>
                  </a:lnTo>
                  <a:lnTo>
                    <a:pt x="4062" y="483"/>
                  </a:lnTo>
                  <a:lnTo>
                    <a:pt x="4061" y="483"/>
                  </a:lnTo>
                  <a:lnTo>
                    <a:pt x="4057" y="483"/>
                  </a:lnTo>
                  <a:lnTo>
                    <a:pt x="4056" y="485"/>
                  </a:lnTo>
                  <a:lnTo>
                    <a:pt x="4054" y="483"/>
                  </a:lnTo>
                  <a:lnTo>
                    <a:pt x="4054" y="483"/>
                  </a:lnTo>
                  <a:lnTo>
                    <a:pt x="4051" y="483"/>
                  </a:lnTo>
                  <a:lnTo>
                    <a:pt x="4049" y="481"/>
                  </a:lnTo>
                  <a:lnTo>
                    <a:pt x="4046" y="481"/>
                  </a:lnTo>
                  <a:lnTo>
                    <a:pt x="4043" y="481"/>
                  </a:lnTo>
                  <a:lnTo>
                    <a:pt x="4041" y="483"/>
                  </a:lnTo>
                  <a:lnTo>
                    <a:pt x="4039" y="486"/>
                  </a:lnTo>
                  <a:lnTo>
                    <a:pt x="4038" y="488"/>
                  </a:lnTo>
                  <a:lnTo>
                    <a:pt x="4036" y="490"/>
                  </a:lnTo>
                  <a:lnTo>
                    <a:pt x="4034" y="491"/>
                  </a:lnTo>
                  <a:lnTo>
                    <a:pt x="4034" y="493"/>
                  </a:lnTo>
                  <a:lnTo>
                    <a:pt x="4031" y="494"/>
                  </a:lnTo>
                  <a:lnTo>
                    <a:pt x="4028" y="496"/>
                  </a:lnTo>
                  <a:lnTo>
                    <a:pt x="4025" y="496"/>
                  </a:lnTo>
                  <a:lnTo>
                    <a:pt x="4021" y="496"/>
                  </a:lnTo>
                  <a:lnTo>
                    <a:pt x="4016" y="498"/>
                  </a:lnTo>
                  <a:lnTo>
                    <a:pt x="4015" y="499"/>
                  </a:lnTo>
                  <a:lnTo>
                    <a:pt x="4013" y="501"/>
                  </a:lnTo>
                  <a:lnTo>
                    <a:pt x="4013" y="503"/>
                  </a:lnTo>
                  <a:lnTo>
                    <a:pt x="4011" y="504"/>
                  </a:lnTo>
                  <a:lnTo>
                    <a:pt x="4010" y="506"/>
                  </a:lnTo>
                  <a:lnTo>
                    <a:pt x="4010" y="508"/>
                  </a:lnTo>
                  <a:lnTo>
                    <a:pt x="4008" y="509"/>
                  </a:lnTo>
                  <a:lnTo>
                    <a:pt x="4008" y="511"/>
                  </a:lnTo>
                  <a:lnTo>
                    <a:pt x="4008" y="512"/>
                  </a:lnTo>
                  <a:lnTo>
                    <a:pt x="4007" y="516"/>
                  </a:lnTo>
                  <a:lnTo>
                    <a:pt x="4005" y="517"/>
                  </a:lnTo>
                  <a:lnTo>
                    <a:pt x="4005" y="519"/>
                  </a:lnTo>
                  <a:lnTo>
                    <a:pt x="4003" y="519"/>
                  </a:lnTo>
                  <a:lnTo>
                    <a:pt x="4002" y="519"/>
                  </a:lnTo>
                  <a:lnTo>
                    <a:pt x="4000" y="519"/>
                  </a:lnTo>
                  <a:lnTo>
                    <a:pt x="3998" y="519"/>
                  </a:lnTo>
                  <a:lnTo>
                    <a:pt x="3998" y="521"/>
                  </a:lnTo>
                  <a:lnTo>
                    <a:pt x="3997" y="521"/>
                  </a:lnTo>
                  <a:lnTo>
                    <a:pt x="3997" y="522"/>
                  </a:lnTo>
                  <a:lnTo>
                    <a:pt x="3995" y="524"/>
                  </a:lnTo>
                  <a:lnTo>
                    <a:pt x="3993" y="526"/>
                  </a:lnTo>
                  <a:lnTo>
                    <a:pt x="3992" y="527"/>
                  </a:lnTo>
                  <a:lnTo>
                    <a:pt x="3990" y="527"/>
                  </a:lnTo>
                  <a:lnTo>
                    <a:pt x="3989" y="529"/>
                  </a:lnTo>
                  <a:lnTo>
                    <a:pt x="3987" y="529"/>
                  </a:lnTo>
                  <a:lnTo>
                    <a:pt x="3985" y="530"/>
                  </a:lnTo>
                  <a:lnTo>
                    <a:pt x="3984" y="530"/>
                  </a:lnTo>
                  <a:lnTo>
                    <a:pt x="3984" y="532"/>
                  </a:lnTo>
                  <a:lnTo>
                    <a:pt x="3984" y="534"/>
                  </a:lnTo>
                  <a:lnTo>
                    <a:pt x="3982" y="535"/>
                  </a:lnTo>
                  <a:lnTo>
                    <a:pt x="3982" y="537"/>
                  </a:lnTo>
                  <a:lnTo>
                    <a:pt x="3980" y="539"/>
                  </a:lnTo>
                  <a:lnTo>
                    <a:pt x="3980" y="539"/>
                  </a:lnTo>
                  <a:lnTo>
                    <a:pt x="3979" y="540"/>
                  </a:lnTo>
                  <a:lnTo>
                    <a:pt x="3977" y="540"/>
                  </a:lnTo>
                  <a:lnTo>
                    <a:pt x="3975" y="542"/>
                  </a:lnTo>
                  <a:lnTo>
                    <a:pt x="3974" y="545"/>
                  </a:lnTo>
                  <a:lnTo>
                    <a:pt x="3972" y="548"/>
                  </a:lnTo>
                  <a:lnTo>
                    <a:pt x="3972" y="553"/>
                  </a:lnTo>
                  <a:lnTo>
                    <a:pt x="3972" y="557"/>
                  </a:lnTo>
                  <a:lnTo>
                    <a:pt x="3969" y="557"/>
                  </a:lnTo>
                  <a:lnTo>
                    <a:pt x="3966" y="557"/>
                  </a:lnTo>
                  <a:lnTo>
                    <a:pt x="3964" y="558"/>
                  </a:lnTo>
                  <a:lnTo>
                    <a:pt x="3962" y="558"/>
                  </a:lnTo>
                  <a:lnTo>
                    <a:pt x="3959" y="560"/>
                  </a:lnTo>
                  <a:lnTo>
                    <a:pt x="3957" y="562"/>
                  </a:lnTo>
                  <a:lnTo>
                    <a:pt x="3956" y="563"/>
                  </a:lnTo>
                  <a:lnTo>
                    <a:pt x="3954" y="565"/>
                  </a:lnTo>
                  <a:lnTo>
                    <a:pt x="3953" y="568"/>
                  </a:lnTo>
                  <a:lnTo>
                    <a:pt x="3953" y="570"/>
                  </a:lnTo>
                  <a:lnTo>
                    <a:pt x="3951" y="570"/>
                  </a:lnTo>
                  <a:lnTo>
                    <a:pt x="3946" y="571"/>
                  </a:lnTo>
                  <a:lnTo>
                    <a:pt x="3943" y="573"/>
                  </a:lnTo>
                  <a:lnTo>
                    <a:pt x="3939" y="575"/>
                  </a:lnTo>
                  <a:lnTo>
                    <a:pt x="3939" y="575"/>
                  </a:lnTo>
                  <a:lnTo>
                    <a:pt x="3938" y="575"/>
                  </a:lnTo>
                  <a:lnTo>
                    <a:pt x="3936" y="575"/>
                  </a:lnTo>
                  <a:lnTo>
                    <a:pt x="3936" y="576"/>
                  </a:lnTo>
                  <a:lnTo>
                    <a:pt x="3935" y="578"/>
                  </a:lnTo>
                  <a:lnTo>
                    <a:pt x="3933" y="580"/>
                  </a:lnTo>
                  <a:lnTo>
                    <a:pt x="3933" y="581"/>
                  </a:lnTo>
                  <a:lnTo>
                    <a:pt x="3931" y="584"/>
                  </a:lnTo>
                  <a:lnTo>
                    <a:pt x="3931" y="588"/>
                  </a:lnTo>
                  <a:lnTo>
                    <a:pt x="3933" y="588"/>
                  </a:lnTo>
                  <a:lnTo>
                    <a:pt x="3935" y="588"/>
                  </a:lnTo>
                  <a:lnTo>
                    <a:pt x="3941" y="588"/>
                  </a:lnTo>
                  <a:lnTo>
                    <a:pt x="3943" y="588"/>
                  </a:lnTo>
                  <a:lnTo>
                    <a:pt x="3944" y="588"/>
                  </a:lnTo>
                  <a:lnTo>
                    <a:pt x="3946" y="586"/>
                  </a:lnTo>
                  <a:lnTo>
                    <a:pt x="3948" y="584"/>
                  </a:lnTo>
                  <a:lnTo>
                    <a:pt x="3949" y="586"/>
                  </a:lnTo>
                  <a:lnTo>
                    <a:pt x="3953" y="586"/>
                  </a:lnTo>
                  <a:lnTo>
                    <a:pt x="3953" y="589"/>
                  </a:lnTo>
                  <a:lnTo>
                    <a:pt x="3954" y="591"/>
                  </a:lnTo>
                  <a:lnTo>
                    <a:pt x="3953" y="593"/>
                  </a:lnTo>
                  <a:lnTo>
                    <a:pt x="3953" y="594"/>
                  </a:lnTo>
                  <a:lnTo>
                    <a:pt x="3953" y="596"/>
                  </a:lnTo>
                  <a:lnTo>
                    <a:pt x="3951" y="598"/>
                  </a:lnTo>
                  <a:lnTo>
                    <a:pt x="3951" y="599"/>
                  </a:lnTo>
                  <a:lnTo>
                    <a:pt x="3951" y="602"/>
                  </a:lnTo>
                  <a:lnTo>
                    <a:pt x="3953" y="602"/>
                  </a:lnTo>
                  <a:lnTo>
                    <a:pt x="3954" y="604"/>
                  </a:lnTo>
                  <a:lnTo>
                    <a:pt x="3956" y="604"/>
                  </a:lnTo>
                  <a:lnTo>
                    <a:pt x="3959" y="604"/>
                  </a:lnTo>
                  <a:lnTo>
                    <a:pt x="3959" y="602"/>
                  </a:lnTo>
                  <a:lnTo>
                    <a:pt x="3959" y="601"/>
                  </a:lnTo>
                  <a:lnTo>
                    <a:pt x="3959" y="594"/>
                  </a:lnTo>
                  <a:lnTo>
                    <a:pt x="3959" y="593"/>
                  </a:lnTo>
                  <a:lnTo>
                    <a:pt x="3959" y="591"/>
                  </a:lnTo>
                  <a:lnTo>
                    <a:pt x="3962" y="589"/>
                  </a:lnTo>
                  <a:lnTo>
                    <a:pt x="3966" y="593"/>
                  </a:lnTo>
                  <a:lnTo>
                    <a:pt x="3967" y="596"/>
                  </a:lnTo>
                  <a:lnTo>
                    <a:pt x="3969" y="601"/>
                  </a:lnTo>
                  <a:lnTo>
                    <a:pt x="3969" y="602"/>
                  </a:lnTo>
                  <a:lnTo>
                    <a:pt x="3971" y="604"/>
                  </a:lnTo>
                  <a:lnTo>
                    <a:pt x="3971" y="606"/>
                  </a:lnTo>
                  <a:lnTo>
                    <a:pt x="3971" y="607"/>
                  </a:lnTo>
                  <a:lnTo>
                    <a:pt x="3984" y="607"/>
                  </a:lnTo>
                  <a:lnTo>
                    <a:pt x="3984" y="591"/>
                  </a:lnTo>
                  <a:lnTo>
                    <a:pt x="3993" y="591"/>
                  </a:lnTo>
                  <a:lnTo>
                    <a:pt x="3997" y="594"/>
                  </a:lnTo>
                  <a:lnTo>
                    <a:pt x="3998" y="598"/>
                  </a:lnTo>
                  <a:lnTo>
                    <a:pt x="4002" y="599"/>
                  </a:lnTo>
                  <a:lnTo>
                    <a:pt x="4003" y="599"/>
                  </a:lnTo>
                  <a:lnTo>
                    <a:pt x="4005" y="601"/>
                  </a:lnTo>
                  <a:lnTo>
                    <a:pt x="4007" y="601"/>
                  </a:lnTo>
                  <a:lnTo>
                    <a:pt x="4007" y="602"/>
                  </a:lnTo>
                  <a:lnTo>
                    <a:pt x="4007" y="604"/>
                  </a:lnTo>
                  <a:lnTo>
                    <a:pt x="4008" y="604"/>
                  </a:lnTo>
                  <a:lnTo>
                    <a:pt x="4011" y="606"/>
                  </a:lnTo>
                  <a:lnTo>
                    <a:pt x="4013" y="606"/>
                  </a:lnTo>
                  <a:lnTo>
                    <a:pt x="4015" y="606"/>
                  </a:lnTo>
                  <a:lnTo>
                    <a:pt x="4016" y="607"/>
                  </a:lnTo>
                  <a:lnTo>
                    <a:pt x="4018" y="609"/>
                  </a:lnTo>
                  <a:lnTo>
                    <a:pt x="4020" y="609"/>
                  </a:lnTo>
                  <a:lnTo>
                    <a:pt x="4021" y="611"/>
                  </a:lnTo>
                  <a:lnTo>
                    <a:pt x="4021" y="612"/>
                  </a:lnTo>
                  <a:lnTo>
                    <a:pt x="4023" y="614"/>
                  </a:lnTo>
                  <a:lnTo>
                    <a:pt x="4023" y="614"/>
                  </a:lnTo>
                  <a:lnTo>
                    <a:pt x="4023" y="617"/>
                  </a:lnTo>
                  <a:lnTo>
                    <a:pt x="4023" y="620"/>
                  </a:lnTo>
                  <a:lnTo>
                    <a:pt x="4021" y="624"/>
                  </a:lnTo>
                  <a:lnTo>
                    <a:pt x="4021" y="625"/>
                  </a:lnTo>
                  <a:lnTo>
                    <a:pt x="4021" y="627"/>
                  </a:lnTo>
                  <a:lnTo>
                    <a:pt x="4021" y="629"/>
                  </a:lnTo>
                  <a:lnTo>
                    <a:pt x="4021" y="630"/>
                  </a:lnTo>
                  <a:lnTo>
                    <a:pt x="4021" y="632"/>
                  </a:lnTo>
                  <a:lnTo>
                    <a:pt x="4021" y="634"/>
                  </a:lnTo>
                  <a:lnTo>
                    <a:pt x="4023" y="634"/>
                  </a:lnTo>
                  <a:lnTo>
                    <a:pt x="4025" y="634"/>
                  </a:lnTo>
                  <a:lnTo>
                    <a:pt x="4025" y="634"/>
                  </a:lnTo>
                  <a:lnTo>
                    <a:pt x="4031" y="634"/>
                  </a:lnTo>
                  <a:lnTo>
                    <a:pt x="4031" y="630"/>
                  </a:lnTo>
                  <a:lnTo>
                    <a:pt x="4031" y="629"/>
                  </a:lnTo>
                  <a:lnTo>
                    <a:pt x="4030" y="627"/>
                  </a:lnTo>
                  <a:lnTo>
                    <a:pt x="4030" y="625"/>
                  </a:lnTo>
                  <a:lnTo>
                    <a:pt x="4030" y="622"/>
                  </a:lnTo>
                  <a:lnTo>
                    <a:pt x="4030" y="620"/>
                  </a:lnTo>
                  <a:lnTo>
                    <a:pt x="4028" y="619"/>
                  </a:lnTo>
                  <a:lnTo>
                    <a:pt x="4028" y="616"/>
                  </a:lnTo>
                  <a:lnTo>
                    <a:pt x="4030" y="614"/>
                  </a:lnTo>
                  <a:lnTo>
                    <a:pt x="4031" y="614"/>
                  </a:lnTo>
                  <a:lnTo>
                    <a:pt x="4034" y="614"/>
                  </a:lnTo>
                  <a:lnTo>
                    <a:pt x="4038" y="614"/>
                  </a:lnTo>
                  <a:lnTo>
                    <a:pt x="4038" y="591"/>
                  </a:lnTo>
                  <a:lnTo>
                    <a:pt x="4043" y="591"/>
                  </a:lnTo>
                  <a:lnTo>
                    <a:pt x="4044" y="594"/>
                  </a:lnTo>
                  <a:lnTo>
                    <a:pt x="4044" y="598"/>
                  </a:lnTo>
                  <a:lnTo>
                    <a:pt x="4044" y="601"/>
                  </a:lnTo>
                  <a:lnTo>
                    <a:pt x="4044" y="604"/>
                  </a:lnTo>
                  <a:lnTo>
                    <a:pt x="4044" y="607"/>
                  </a:lnTo>
                  <a:lnTo>
                    <a:pt x="4046" y="611"/>
                  </a:lnTo>
                  <a:lnTo>
                    <a:pt x="4046" y="614"/>
                  </a:lnTo>
                  <a:lnTo>
                    <a:pt x="4046" y="617"/>
                  </a:lnTo>
                  <a:lnTo>
                    <a:pt x="4048" y="617"/>
                  </a:lnTo>
                  <a:lnTo>
                    <a:pt x="4049" y="617"/>
                  </a:lnTo>
                  <a:lnTo>
                    <a:pt x="4049" y="617"/>
                  </a:lnTo>
                  <a:lnTo>
                    <a:pt x="4051" y="620"/>
                  </a:lnTo>
                  <a:lnTo>
                    <a:pt x="4051" y="622"/>
                  </a:lnTo>
                  <a:lnTo>
                    <a:pt x="4051" y="624"/>
                  </a:lnTo>
                  <a:lnTo>
                    <a:pt x="4051" y="625"/>
                  </a:lnTo>
                  <a:lnTo>
                    <a:pt x="4051" y="627"/>
                  </a:lnTo>
                  <a:lnTo>
                    <a:pt x="4051" y="629"/>
                  </a:lnTo>
                  <a:lnTo>
                    <a:pt x="4051" y="630"/>
                  </a:lnTo>
                  <a:lnTo>
                    <a:pt x="4051" y="634"/>
                  </a:lnTo>
                  <a:lnTo>
                    <a:pt x="4051" y="635"/>
                  </a:lnTo>
                  <a:lnTo>
                    <a:pt x="4049" y="637"/>
                  </a:lnTo>
                  <a:lnTo>
                    <a:pt x="4051" y="638"/>
                  </a:lnTo>
                  <a:lnTo>
                    <a:pt x="4051" y="640"/>
                  </a:lnTo>
                  <a:lnTo>
                    <a:pt x="4049" y="642"/>
                  </a:lnTo>
                  <a:lnTo>
                    <a:pt x="4049" y="643"/>
                  </a:lnTo>
                  <a:lnTo>
                    <a:pt x="4051" y="645"/>
                  </a:lnTo>
                  <a:lnTo>
                    <a:pt x="4051" y="647"/>
                  </a:lnTo>
                  <a:lnTo>
                    <a:pt x="4052" y="650"/>
                  </a:lnTo>
                  <a:lnTo>
                    <a:pt x="4054" y="652"/>
                  </a:lnTo>
                  <a:lnTo>
                    <a:pt x="4057" y="653"/>
                  </a:lnTo>
                  <a:lnTo>
                    <a:pt x="4059" y="656"/>
                  </a:lnTo>
                  <a:lnTo>
                    <a:pt x="4059" y="658"/>
                  </a:lnTo>
                  <a:lnTo>
                    <a:pt x="4061" y="660"/>
                  </a:lnTo>
                  <a:lnTo>
                    <a:pt x="4061" y="661"/>
                  </a:lnTo>
                  <a:lnTo>
                    <a:pt x="4061" y="663"/>
                  </a:lnTo>
                  <a:lnTo>
                    <a:pt x="4061" y="666"/>
                  </a:lnTo>
                  <a:lnTo>
                    <a:pt x="4061" y="668"/>
                  </a:lnTo>
                  <a:lnTo>
                    <a:pt x="4061" y="671"/>
                  </a:lnTo>
                  <a:lnTo>
                    <a:pt x="4061" y="673"/>
                  </a:lnTo>
                  <a:lnTo>
                    <a:pt x="4062" y="674"/>
                  </a:lnTo>
                  <a:lnTo>
                    <a:pt x="4062" y="674"/>
                  </a:lnTo>
                  <a:lnTo>
                    <a:pt x="4064" y="678"/>
                  </a:lnTo>
                  <a:lnTo>
                    <a:pt x="4064" y="679"/>
                  </a:lnTo>
                  <a:lnTo>
                    <a:pt x="4064" y="683"/>
                  </a:lnTo>
                  <a:lnTo>
                    <a:pt x="4066" y="686"/>
                  </a:lnTo>
                  <a:lnTo>
                    <a:pt x="4066" y="689"/>
                  </a:lnTo>
                  <a:lnTo>
                    <a:pt x="4066" y="689"/>
                  </a:lnTo>
                  <a:lnTo>
                    <a:pt x="4066" y="691"/>
                  </a:lnTo>
                  <a:lnTo>
                    <a:pt x="4067" y="692"/>
                  </a:lnTo>
                  <a:lnTo>
                    <a:pt x="4067" y="694"/>
                  </a:lnTo>
                  <a:lnTo>
                    <a:pt x="4067" y="696"/>
                  </a:lnTo>
                  <a:lnTo>
                    <a:pt x="4067" y="697"/>
                  </a:lnTo>
                  <a:lnTo>
                    <a:pt x="4067" y="699"/>
                  </a:lnTo>
                  <a:lnTo>
                    <a:pt x="4066" y="699"/>
                  </a:lnTo>
                  <a:lnTo>
                    <a:pt x="4064" y="701"/>
                  </a:lnTo>
                  <a:lnTo>
                    <a:pt x="4062" y="699"/>
                  </a:lnTo>
                  <a:lnTo>
                    <a:pt x="4061" y="699"/>
                  </a:lnTo>
                  <a:lnTo>
                    <a:pt x="4061" y="697"/>
                  </a:lnTo>
                  <a:lnTo>
                    <a:pt x="4059" y="696"/>
                  </a:lnTo>
                  <a:lnTo>
                    <a:pt x="4056" y="694"/>
                  </a:lnTo>
                  <a:lnTo>
                    <a:pt x="4052" y="692"/>
                  </a:lnTo>
                  <a:lnTo>
                    <a:pt x="4051" y="694"/>
                  </a:lnTo>
                  <a:lnTo>
                    <a:pt x="4051" y="696"/>
                  </a:lnTo>
                  <a:lnTo>
                    <a:pt x="4049" y="696"/>
                  </a:lnTo>
                  <a:lnTo>
                    <a:pt x="4049" y="697"/>
                  </a:lnTo>
                  <a:lnTo>
                    <a:pt x="4048" y="699"/>
                  </a:lnTo>
                  <a:lnTo>
                    <a:pt x="4048" y="701"/>
                  </a:lnTo>
                  <a:lnTo>
                    <a:pt x="4046" y="701"/>
                  </a:lnTo>
                  <a:lnTo>
                    <a:pt x="4044" y="701"/>
                  </a:lnTo>
                  <a:lnTo>
                    <a:pt x="4044" y="702"/>
                  </a:lnTo>
                  <a:lnTo>
                    <a:pt x="4044" y="704"/>
                  </a:lnTo>
                  <a:lnTo>
                    <a:pt x="4044" y="706"/>
                  </a:lnTo>
                  <a:lnTo>
                    <a:pt x="4044" y="709"/>
                  </a:lnTo>
                  <a:lnTo>
                    <a:pt x="4044" y="709"/>
                  </a:lnTo>
                  <a:lnTo>
                    <a:pt x="4043" y="710"/>
                  </a:lnTo>
                  <a:lnTo>
                    <a:pt x="4043" y="710"/>
                  </a:lnTo>
                  <a:lnTo>
                    <a:pt x="4041" y="712"/>
                  </a:lnTo>
                  <a:lnTo>
                    <a:pt x="4039" y="714"/>
                  </a:lnTo>
                  <a:lnTo>
                    <a:pt x="4038" y="715"/>
                  </a:lnTo>
                  <a:lnTo>
                    <a:pt x="4038" y="717"/>
                  </a:lnTo>
                  <a:lnTo>
                    <a:pt x="4038" y="720"/>
                  </a:lnTo>
                  <a:lnTo>
                    <a:pt x="4038" y="722"/>
                  </a:lnTo>
                  <a:lnTo>
                    <a:pt x="4039" y="724"/>
                  </a:lnTo>
                  <a:lnTo>
                    <a:pt x="4041" y="725"/>
                  </a:lnTo>
                  <a:lnTo>
                    <a:pt x="4043" y="727"/>
                  </a:lnTo>
                  <a:lnTo>
                    <a:pt x="4043" y="730"/>
                  </a:lnTo>
                  <a:lnTo>
                    <a:pt x="4043" y="733"/>
                  </a:lnTo>
                  <a:lnTo>
                    <a:pt x="4044" y="735"/>
                  </a:lnTo>
                  <a:lnTo>
                    <a:pt x="4046" y="735"/>
                  </a:lnTo>
                  <a:lnTo>
                    <a:pt x="4046" y="737"/>
                  </a:lnTo>
                  <a:lnTo>
                    <a:pt x="4048" y="738"/>
                  </a:lnTo>
                  <a:lnTo>
                    <a:pt x="4048" y="740"/>
                  </a:lnTo>
                  <a:lnTo>
                    <a:pt x="4049" y="740"/>
                  </a:lnTo>
                  <a:lnTo>
                    <a:pt x="4051" y="742"/>
                  </a:lnTo>
                  <a:lnTo>
                    <a:pt x="4052" y="742"/>
                  </a:lnTo>
                  <a:lnTo>
                    <a:pt x="4054" y="743"/>
                  </a:lnTo>
                  <a:lnTo>
                    <a:pt x="4054" y="745"/>
                  </a:lnTo>
                  <a:lnTo>
                    <a:pt x="4056" y="748"/>
                  </a:lnTo>
                  <a:lnTo>
                    <a:pt x="4056" y="750"/>
                  </a:lnTo>
                  <a:lnTo>
                    <a:pt x="4057" y="751"/>
                  </a:lnTo>
                  <a:lnTo>
                    <a:pt x="4057" y="753"/>
                  </a:lnTo>
                  <a:lnTo>
                    <a:pt x="4057" y="755"/>
                  </a:lnTo>
                  <a:lnTo>
                    <a:pt x="4054" y="755"/>
                  </a:lnTo>
                  <a:lnTo>
                    <a:pt x="4051" y="753"/>
                  </a:lnTo>
                  <a:lnTo>
                    <a:pt x="4048" y="751"/>
                  </a:lnTo>
                  <a:lnTo>
                    <a:pt x="4046" y="751"/>
                  </a:lnTo>
                  <a:lnTo>
                    <a:pt x="4044" y="750"/>
                  </a:lnTo>
                  <a:lnTo>
                    <a:pt x="4044" y="748"/>
                  </a:lnTo>
                  <a:lnTo>
                    <a:pt x="4044" y="745"/>
                  </a:lnTo>
                  <a:lnTo>
                    <a:pt x="4044" y="743"/>
                  </a:lnTo>
                  <a:lnTo>
                    <a:pt x="4043" y="743"/>
                  </a:lnTo>
                  <a:lnTo>
                    <a:pt x="4043" y="743"/>
                  </a:lnTo>
                  <a:lnTo>
                    <a:pt x="4041" y="742"/>
                  </a:lnTo>
                  <a:lnTo>
                    <a:pt x="4039" y="745"/>
                  </a:lnTo>
                  <a:lnTo>
                    <a:pt x="4038" y="746"/>
                  </a:lnTo>
                  <a:lnTo>
                    <a:pt x="4038" y="748"/>
                  </a:lnTo>
                  <a:lnTo>
                    <a:pt x="4036" y="751"/>
                  </a:lnTo>
                  <a:lnTo>
                    <a:pt x="4034" y="753"/>
                  </a:lnTo>
                  <a:lnTo>
                    <a:pt x="4034" y="755"/>
                  </a:lnTo>
                  <a:lnTo>
                    <a:pt x="4034" y="755"/>
                  </a:lnTo>
                  <a:lnTo>
                    <a:pt x="4033" y="756"/>
                  </a:lnTo>
                  <a:lnTo>
                    <a:pt x="4031" y="756"/>
                  </a:lnTo>
                  <a:lnTo>
                    <a:pt x="4026" y="756"/>
                  </a:lnTo>
                  <a:lnTo>
                    <a:pt x="4026" y="755"/>
                  </a:lnTo>
                  <a:lnTo>
                    <a:pt x="4026" y="753"/>
                  </a:lnTo>
                  <a:lnTo>
                    <a:pt x="4026" y="751"/>
                  </a:lnTo>
                  <a:lnTo>
                    <a:pt x="4025" y="750"/>
                  </a:lnTo>
                  <a:lnTo>
                    <a:pt x="4026" y="746"/>
                  </a:lnTo>
                  <a:lnTo>
                    <a:pt x="4026" y="745"/>
                  </a:lnTo>
                  <a:lnTo>
                    <a:pt x="4025" y="743"/>
                  </a:lnTo>
                  <a:lnTo>
                    <a:pt x="4025" y="742"/>
                  </a:lnTo>
                  <a:lnTo>
                    <a:pt x="4025" y="740"/>
                  </a:lnTo>
                  <a:lnTo>
                    <a:pt x="4026" y="738"/>
                  </a:lnTo>
                  <a:lnTo>
                    <a:pt x="4028" y="738"/>
                  </a:lnTo>
                  <a:lnTo>
                    <a:pt x="4028" y="737"/>
                  </a:lnTo>
                  <a:lnTo>
                    <a:pt x="4030" y="737"/>
                  </a:lnTo>
                  <a:lnTo>
                    <a:pt x="4031" y="737"/>
                  </a:lnTo>
                  <a:lnTo>
                    <a:pt x="4031" y="735"/>
                  </a:lnTo>
                  <a:lnTo>
                    <a:pt x="4033" y="732"/>
                  </a:lnTo>
                  <a:lnTo>
                    <a:pt x="4033" y="730"/>
                  </a:lnTo>
                  <a:lnTo>
                    <a:pt x="4031" y="727"/>
                  </a:lnTo>
                  <a:lnTo>
                    <a:pt x="4031" y="725"/>
                  </a:lnTo>
                  <a:lnTo>
                    <a:pt x="4030" y="722"/>
                  </a:lnTo>
                  <a:lnTo>
                    <a:pt x="4030" y="719"/>
                  </a:lnTo>
                  <a:lnTo>
                    <a:pt x="4028" y="715"/>
                  </a:lnTo>
                  <a:lnTo>
                    <a:pt x="4026" y="712"/>
                  </a:lnTo>
                  <a:lnTo>
                    <a:pt x="4026" y="710"/>
                  </a:lnTo>
                  <a:lnTo>
                    <a:pt x="4026" y="709"/>
                  </a:lnTo>
                  <a:lnTo>
                    <a:pt x="4026" y="706"/>
                  </a:lnTo>
                  <a:lnTo>
                    <a:pt x="4026" y="704"/>
                  </a:lnTo>
                  <a:lnTo>
                    <a:pt x="4028" y="702"/>
                  </a:lnTo>
                  <a:lnTo>
                    <a:pt x="4030" y="701"/>
                  </a:lnTo>
                  <a:lnTo>
                    <a:pt x="4031" y="699"/>
                  </a:lnTo>
                  <a:lnTo>
                    <a:pt x="4033" y="697"/>
                  </a:lnTo>
                  <a:lnTo>
                    <a:pt x="4033" y="696"/>
                  </a:lnTo>
                  <a:lnTo>
                    <a:pt x="4033" y="694"/>
                  </a:lnTo>
                  <a:lnTo>
                    <a:pt x="4033" y="691"/>
                  </a:lnTo>
                  <a:lnTo>
                    <a:pt x="4033" y="688"/>
                  </a:lnTo>
                  <a:lnTo>
                    <a:pt x="4033" y="684"/>
                  </a:lnTo>
                  <a:lnTo>
                    <a:pt x="4033" y="679"/>
                  </a:lnTo>
                  <a:lnTo>
                    <a:pt x="4033" y="674"/>
                  </a:lnTo>
                  <a:lnTo>
                    <a:pt x="4033" y="670"/>
                  </a:lnTo>
                  <a:lnTo>
                    <a:pt x="4031" y="668"/>
                  </a:lnTo>
                  <a:lnTo>
                    <a:pt x="4031" y="665"/>
                  </a:lnTo>
                  <a:lnTo>
                    <a:pt x="4030" y="663"/>
                  </a:lnTo>
                  <a:lnTo>
                    <a:pt x="4030" y="660"/>
                  </a:lnTo>
                  <a:lnTo>
                    <a:pt x="4031" y="658"/>
                  </a:lnTo>
                  <a:lnTo>
                    <a:pt x="4031" y="656"/>
                  </a:lnTo>
                  <a:lnTo>
                    <a:pt x="4033" y="655"/>
                  </a:lnTo>
                  <a:lnTo>
                    <a:pt x="4033" y="653"/>
                  </a:lnTo>
                  <a:lnTo>
                    <a:pt x="4033" y="652"/>
                  </a:lnTo>
                  <a:lnTo>
                    <a:pt x="4033" y="650"/>
                  </a:lnTo>
                  <a:lnTo>
                    <a:pt x="4031" y="650"/>
                  </a:lnTo>
                  <a:lnTo>
                    <a:pt x="4031" y="648"/>
                  </a:lnTo>
                  <a:lnTo>
                    <a:pt x="4030" y="647"/>
                  </a:lnTo>
                  <a:lnTo>
                    <a:pt x="4028" y="647"/>
                  </a:lnTo>
                  <a:lnTo>
                    <a:pt x="4026" y="645"/>
                  </a:lnTo>
                  <a:lnTo>
                    <a:pt x="4025" y="645"/>
                  </a:lnTo>
                  <a:lnTo>
                    <a:pt x="4025" y="645"/>
                  </a:lnTo>
                  <a:lnTo>
                    <a:pt x="4023" y="643"/>
                  </a:lnTo>
                  <a:lnTo>
                    <a:pt x="4023" y="642"/>
                  </a:lnTo>
                  <a:lnTo>
                    <a:pt x="4021" y="642"/>
                  </a:lnTo>
                  <a:lnTo>
                    <a:pt x="4020" y="642"/>
                  </a:lnTo>
                  <a:lnTo>
                    <a:pt x="4018" y="643"/>
                  </a:lnTo>
                  <a:lnTo>
                    <a:pt x="4018" y="645"/>
                  </a:lnTo>
                  <a:lnTo>
                    <a:pt x="4016" y="648"/>
                  </a:lnTo>
                  <a:lnTo>
                    <a:pt x="4015" y="648"/>
                  </a:lnTo>
                  <a:lnTo>
                    <a:pt x="4013" y="650"/>
                  </a:lnTo>
                  <a:lnTo>
                    <a:pt x="4013" y="650"/>
                  </a:lnTo>
                  <a:lnTo>
                    <a:pt x="4011" y="656"/>
                  </a:lnTo>
                  <a:lnTo>
                    <a:pt x="4011" y="658"/>
                  </a:lnTo>
                  <a:lnTo>
                    <a:pt x="4011" y="660"/>
                  </a:lnTo>
                  <a:lnTo>
                    <a:pt x="4010" y="661"/>
                  </a:lnTo>
                  <a:lnTo>
                    <a:pt x="4010" y="661"/>
                  </a:lnTo>
                  <a:lnTo>
                    <a:pt x="4008" y="663"/>
                  </a:lnTo>
                  <a:lnTo>
                    <a:pt x="4008" y="670"/>
                  </a:lnTo>
                  <a:lnTo>
                    <a:pt x="4010" y="671"/>
                  </a:lnTo>
                  <a:lnTo>
                    <a:pt x="4010" y="673"/>
                  </a:lnTo>
                  <a:lnTo>
                    <a:pt x="4010" y="678"/>
                  </a:lnTo>
                  <a:lnTo>
                    <a:pt x="4010" y="681"/>
                  </a:lnTo>
                  <a:lnTo>
                    <a:pt x="4010" y="684"/>
                  </a:lnTo>
                  <a:lnTo>
                    <a:pt x="4008" y="688"/>
                  </a:lnTo>
                  <a:lnTo>
                    <a:pt x="4008" y="689"/>
                  </a:lnTo>
                  <a:lnTo>
                    <a:pt x="4007" y="689"/>
                  </a:lnTo>
                  <a:lnTo>
                    <a:pt x="4005" y="691"/>
                  </a:lnTo>
                  <a:lnTo>
                    <a:pt x="4005" y="692"/>
                  </a:lnTo>
                  <a:lnTo>
                    <a:pt x="4003" y="692"/>
                  </a:lnTo>
                  <a:lnTo>
                    <a:pt x="4003" y="696"/>
                  </a:lnTo>
                  <a:lnTo>
                    <a:pt x="4003" y="699"/>
                  </a:lnTo>
                  <a:lnTo>
                    <a:pt x="4003" y="702"/>
                  </a:lnTo>
                  <a:lnTo>
                    <a:pt x="4003" y="704"/>
                  </a:lnTo>
                  <a:lnTo>
                    <a:pt x="4003" y="706"/>
                  </a:lnTo>
                  <a:lnTo>
                    <a:pt x="4003" y="709"/>
                  </a:lnTo>
                  <a:lnTo>
                    <a:pt x="4003" y="712"/>
                  </a:lnTo>
                  <a:lnTo>
                    <a:pt x="4003" y="714"/>
                  </a:lnTo>
                  <a:lnTo>
                    <a:pt x="4002" y="714"/>
                  </a:lnTo>
                  <a:lnTo>
                    <a:pt x="4000" y="714"/>
                  </a:lnTo>
                  <a:lnTo>
                    <a:pt x="3998" y="715"/>
                  </a:lnTo>
                  <a:lnTo>
                    <a:pt x="3997" y="717"/>
                  </a:lnTo>
                  <a:lnTo>
                    <a:pt x="3995" y="719"/>
                  </a:lnTo>
                  <a:lnTo>
                    <a:pt x="3993" y="720"/>
                  </a:lnTo>
                  <a:lnTo>
                    <a:pt x="3993" y="722"/>
                  </a:lnTo>
                  <a:lnTo>
                    <a:pt x="3992" y="724"/>
                  </a:lnTo>
                  <a:lnTo>
                    <a:pt x="3990" y="725"/>
                  </a:lnTo>
                  <a:lnTo>
                    <a:pt x="3989" y="727"/>
                  </a:lnTo>
                  <a:lnTo>
                    <a:pt x="3987" y="728"/>
                  </a:lnTo>
                  <a:lnTo>
                    <a:pt x="3985" y="730"/>
                  </a:lnTo>
                  <a:lnTo>
                    <a:pt x="3984" y="732"/>
                  </a:lnTo>
                  <a:lnTo>
                    <a:pt x="3982" y="732"/>
                  </a:lnTo>
                  <a:lnTo>
                    <a:pt x="3980" y="732"/>
                  </a:lnTo>
                  <a:lnTo>
                    <a:pt x="3980" y="733"/>
                  </a:lnTo>
                  <a:lnTo>
                    <a:pt x="3979" y="735"/>
                  </a:lnTo>
                  <a:lnTo>
                    <a:pt x="3979" y="735"/>
                  </a:lnTo>
                  <a:lnTo>
                    <a:pt x="3975" y="737"/>
                  </a:lnTo>
                  <a:lnTo>
                    <a:pt x="3972" y="740"/>
                  </a:lnTo>
                  <a:lnTo>
                    <a:pt x="3969" y="743"/>
                  </a:lnTo>
                  <a:lnTo>
                    <a:pt x="3969" y="745"/>
                  </a:lnTo>
                  <a:lnTo>
                    <a:pt x="3967" y="746"/>
                  </a:lnTo>
                  <a:lnTo>
                    <a:pt x="3966" y="750"/>
                  </a:lnTo>
                  <a:lnTo>
                    <a:pt x="3964" y="753"/>
                  </a:lnTo>
                  <a:lnTo>
                    <a:pt x="3964" y="755"/>
                  </a:lnTo>
                  <a:lnTo>
                    <a:pt x="3964" y="756"/>
                  </a:lnTo>
                  <a:lnTo>
                    <a:pt x="3962" y="758"/>
                  </a:lnTo>
                  <a:lnTo>
                    <a:pt x="3961" y="760"/>
                  </a:lnTo>
                  <a:lnTo>
                    <a:pt x="3961" y="761"/>
                  </a:lnTo>
                  <a:lnTo>
                    <a:pt x="3961" y="763"/>
                  </a:lnTo>
                  <a:lnTo>
                    <a:pt x="3959" y="766"/>
                  </a:lnTo>
                  <a:lnTo>
                    <a:pt x="3956" y="769"/>
                  </a:lnTo>
                  <a:lnTo>
                    <a:pt x="3954" y="769"/>
                  </a:lnTo>
                  <a:lnTo>
                    <a:pt x="3953" y="771"/>
                  </a:lnTo>
                  <a:lnTo>
                    <a:pt x="3949" y="774"/>
                  </a:lnTo>
                  <a:lnTo>
                    <a:pt x="3948" y="778"/>
                  </a:lnTo>
                  <a:lnTo>
                    <a:pt x="3944" y="781"/>
                  </a:lnTo>
                  <a:lnTo>
                    <a:pt x="3943" y="782"/>
                  </a:lnTo>
                  <a:lnTo>
                    <a:pt x="3941" y="784"/>
                  </a:lnTo>
                  <a:lnTo>
                    <a:pt x="3939" y="786"/>
                  </a:lnTo>
                  <a:lnTo>
                    <a:pt x="3939" y="787"/>
                  </a:lnTo>
                  <a:lnTo>
                    <a:pt x="3938" y="787"/>
                  </a:lnTo>
                  <a:lnTo>
                    <a:pt x="3936" y="789"/>
                  </a:lnTo>
                  <a:lnTo>
                    <a:pt x="3933" y="791"/>
                  </a:lnTo>
                  <a:lnTo>
                    <a:pt x="3931" y="792"/>
                  </a:lnTo>
                  <a:lnTo>
                    <a:pt x="3928" y="794"/>
                  </a:lnTo>
                  <a:lnTo>
                    <a:pt x="3928" y="796"/>
                  </a:lnTo>
                  <a:lnTo>
                    <a:pt x="3928" y="797"/>
                  </a:lnTo>
                  <a:lnTo>
                    <a:pt x="3928" y="797"/>
                  </a:lnTo>
                  <a:lnTo>
                    <a:pt x="3925" y="800"/>
                  </a:lnTo>
                  <a:lnTo>
                    <a:pt x="3923" y="800"/>
                  </a:lnTo>
                  <a:lnTo>
                    <a:pt x="3921" y="800"/>
                  </a:lnTo>
                  <a:lnTo>
                    <a:pt x="3920" y="802"/>
                  </a:lnTo>
                  <a:lnTo>
                    <a:pt x="3920" y="802"/>
                  </a:lnTo>
                  <a:lnTo>
                    <a:pt x="3917" y="802"/>
                  </a:lnTo>
                  <a:lnTo>
                    <a:pt x="3913" y="802"/>
                  </a:lnTo>
                  <a:lnTo>
                    <a:pt x="3912" y="804"/>
                  </a:lnTo>
                  <a:lnTo>
                    <a:pt x="3912" y="805"/>
                  </a:lnTo>
                  <a:lnTo>
                    <a:pt x="3910" y="805"/>
                  </a:lnTo>
                  <a:lnTo>
                    <a:pt x="3908" y="805"/>
                  </a:lnTo>
                  <a:lnTo>
                    <a:pt x="3907" y="805"/>
                  </a:lnTo>
                  <a:lnTo>
                    <a:pt x="3905" y="807"/>
                  </a:lnTo>
                  <a:lnTo>
                    <a:pt x="3903" y="809"/>
                  </a:lnTo>
                  <a:lnTo>
                    <a:pt x="3903" y="810"/>
                  </a:lnTo>
                  <a:lnTo>
                    <a:pt x="3902" y="812"/>
                  </a:lnTo>
                  <a:lnTo>
                    <a:pt x="3899" y="812"/>
                  </a:lnTo>
                  <a:lnTo>
                    <a:pt x="3897" y="814"/>
                  </a:lnTo>
                  <a:lnTo>
                    <a:pt x="3895" y="815"/>
                  </a:lnTo>
                  <a:lnTo>
                    <a:pt x="3892" y="815"/>
                  </a:lnTo>
                  <a:lnTo>
                    <a:pt x="3890" y="815"/>
                  </a:lnTo>
                  <a:lnTo>
                    <a:pt x="3889" y="814"/>
                  </a:lnTo>
                  <a:lnTo>
                    <a:pt x="3885" y="812"/>
                  </a:lnTo>
                  <a:lnTo>
                    <a:pt x="3882" y="810"/>
                  </a:lnTo>
                  <a:lnTo>
                    <a:pt x="3881" y="809"/>
                  </a:lnTo>
                  <a:lnTo>
                    <a:pt x="3877" y="807"/>
                  </a:lnTo>
                  <a:lnTo>
                    <a:pt x="3874" y="807"/>
                  </a:lnTo>
                  <a:lnTo>
                    <a:pt x="3872" y="807"/>
                  </a:lnTo>
                  <a:lnTo>
                    <a:pt x="3871" y="807"/>
                  </a:lnTo>
                  <a:lnTo>
                    <a:pt x="3867" y="807"/>
                  </a:lnTo>
                  <a:lnTo>
                    <a:pt x="3866" y="810"/>
                  </a:lnTo>
                  <a:lnTo>
                    <a:pt x="3864" y="812"/>
                  </a:lnTo>
                  <a:lnTo>
                    <a:pt x="3864" y="814"/>
                  </a:lnTo>
                  <a:lnTo>
                    <a:pt x="3863" y="815"/>
                  </a:lnTo>
                  <a:lnTo>
                    <a:pt x="3861" y="818"/>
                  </a:lnTo>
                  <a:lnTo>
                    <a:pt x="3859" y="820"/>
                  </a:lnTo>
                  <a:lnTo>
                    <a:pt x="3856" y="822"/>
                  </a:lnTo>
                  <a:lnTo>
                    <a:pt x="3854" y="823"/>
                  </a:lnTo>
                  <a:lnTo>
                    <a:pt x="3853" y="823"/>
                  </a:lnTo>
                  <a:lnTo>
                    <a:pt x="3851" y="823"/>
                  </a:lnTo>
                  <a:lnTo>
                    <a:pt x="3849" y="823"/>
                  </a:lnTo>
                  <a:lnTo>
                    <a:pt x="3848" y="825"/>
                  </a:lnTo>
                  <a:lnTo>
                    <a:pt x="3848" y="827"/>
                  </a:lnTo>
                  <a:lnTo>
                    <a:pt x="3846" y="828"/>
                  </a:lnTo>
                  <a:lnTo>
                    <a:pt x="3846" y="830"/>
                  </a:lnTo>
                  <a:lnTo>
                    <a:pt x="3846" y="832"/>
                  </a:lnTo>
                  <a:lnTo>
                    <a:pt x="3846" y="833"/>
                  </a:lnTo>
                  <a:lnTo>
                    <a:pt x="3846" y="861"/>
                  </a:lnTo>
                  <a:lnTo>
                    <a:pt x="3843" y="861"/>
                  </a:lnTo>
                  <a:lnTo>
                    <a:pt x="3840" y="861"/>
                  </a:lnTo>
                  <a:lnTo>
                    <a:pt x="3836" y="861"/>
                  </a:lnTo>
                  <a:lnTo>
                    <a:pt x="3833" y="863"/>
                  </a:lnTo>
                  <a:lnTo>
                    <a:pt x="3830" y="863"/>
                  </a:lnTo>
                  <a:lnTo>
                    <a:pt x="3828" y="863"/>
                  </a:lnTo>
                  <a:lnTo>
                    <a:pt x="3827" y="863"/>
                  </a:lnTo>
                  <a:lnTo>
                    <a:pt x="3827" y="864"/>
                  </a:lnTo>
                  <a:lnTo>
                    <a:pt x="3825" y="864"/>
                  </a:lnTo>
                  <a:lnTo>
                    <a:pt x="3825" y="866"/>
                  </a:lnTo>
                  <a:lnTo>
                    <a:pt x="3823" y="869"/>
                  </a:lnTo>
                  <a:lnTo>
                    <a:pt x="3823" y="871"/>
                  </a:lnTo>
                  <a:lnTo>
                    <a:pt x="3822" y="872"/>
                  </a:lnTo>
                  <a:lnTo>
                    <a:pt x="3820" y="877"/>
                  </a:lnTo>
                  <a:lnTo>
                    <a:pt x="3820" y="881"/>
                  </a:lnTo>
                  <a:lnTo>
                    <a:pt x="3820" y="884"/>
                  </a:lnTo>
                  <a:lnTo>
                    <a:pt x="3820" y="886"/>
                  </a:lnTo>
                  <a:lnTo>
                    <a:pt x="3822" y="887"/>
                  </a:lnTo>
                  <a:lnTo>
                    <a:pt x="3823" y="889"/>
                  </a:lnTo>
                  <a:lnTo>
                    <a:pt x="3823" y="891"/>
                  </a:lnTo>
                  <a:lnTo>
                    <a:pt x="3823" y="892"/>
                  </a:lnTo>
                  <a:lnTo>
                    <a:pt x="3825" y="894"/>
                  </a:lnTo>
                  <a:lnTo>
                    <a:pt x="3827" y="894"/>
                  </a:lnTo>
                  <a:lnTo>
                    <a:pt x="3828" y="895"/>
                  </a:lnTo>
                  <a:lnTo>
                    <a:pt x="3830" y="895"/>
                  </a:lnTo>
                  <a:lnTo>
                    <a:pt x="3831" y="897"/>
                  </a:lnTo>
                  <a:lnTo>
                    <a:pt x="3833" y="899"/>
                  </a:lnTo>
                  <a:lnTo>
                    <a:pt x="3836" y="902"/>
                  </a:lnTo>
                  <a:lnTo>
                    <a:pt x="3838" y="902"/>
                  </a:lnTo>
                  <a:lnTo>
                    <a:pt x="3838" y="904"/>
                  </a:lnTo>
                  <a:lnTo>
                    <a:pt x="3840" y="905"/>
                  </a:lnTo>
                  <a:lnTo>
                    <a:pt x="3838" y="907"/>
                  </a:lnTo>
                  <a:lnTo>
                    <a:pt x="3840" y="909"/>
                  </a:lnTo>
                  <a:lnTo>
                    <a:pt x="3838" y="910"/>
                  </a:lnTo>
                  <a:lnTo>
                    <a:pt x="3838" y="913"/>
                  </a:lnTo>
                  <a:lnTo>
                    <a:pt x="3840" y="915"/>
                  </a:lnTo>
                  <a:lnTo>
                    <a:pt x="3841" y="917"/>
                  </a:lnTo>
                  <a:lnTo>
                    <a:pt x="3845" y="918"/>
                  </a:lnTo>
                  <a:lnTo>
                    <a:pt x="3849" y="918"/>
                  </a:lnTo>
                  <a:lnTo>
                    <a:pt x="3849" y="928"/>
                  </a:lnTo>
                  <a:lnTo>
                    <a:pt x="3849" y="930"/>
                  </a:lnTo>
                  <a:lnTo>
                    <a:pt x="3848" y="931"/>
                  </a:lnTo>
                  <a:lnTo>
                    <a:pt x="3848" y="933"/>
                  </a:lnTo>
                  <a:lnTo>
                    <a:pt x="3848" y="935"/>
                  </a:lnTo>
                  <a:lnTo>
                    <a:pt x="3848" y="938"/>
                  </a:lnTo>
                  <a:lnTo>
                    <a:pt x="3848" y="941"/>
                  </a:lnTo>
                  <a:lnTo>
                    <a:pt x="3848" y="943"/>
                  </a:lnTo>
                  <a:lnTo>
                    <a:pt x="3848" y="945"/>
                  </a:lnTo>
                  <a:lnTo>
                    <a:pt x="3846" y="946"/>
                  </a:lnTo>
                  <a:lnTo>
                    <a:pt x="3845" y="948"/>
                  </a:lnTo>
                  <a:lnTo>
                    <a:pt x="3843" y="948"/>
                  </a:lnTo>
                  <a:lnTo>
                    <a:pt x="3840" y="948"/>
                  </a:lnTo>
                  <a:lnTo>
                    <a:pt x="3838" y="948"/>
                  </a:lnTo>
                  <a:lnTo>
                    <a:pt x="3838" y="949"/>
                  </a:lnTo>
                  <a:lnTo>
                    <a:pt x="3836" y="951"/>
                  </a:lnTo>
                  <a:lnTo>
                    <a:pt x="3835" y="951"/>
                  </a:lnTo>
                  <a:lnTo>
                    <a:pt x="3833" y="951"/>
                  </a:lnTo>
                  <a:lnTo>
                    <a:pt x="3831" y="953"/>
                  </a:lnTo>
                  <a:lnTo>
                    <a:pt x="3828" y="953"/>
                  </a:lnTo>
                  <a:lnTo>
                    <a:pt x="3827" y="954"/>
                  </a:lnTo>
                  <a:lnTo>
                    <a:pt x="3823" y="958"/>
                  </a:lnTo>
                  <a:lnTo>
                    <a:pt x="3820" y="959"/>
                  </a:lnTo>
                  <a:lnTo>
                    <a:pt x="3817" y="961"/>
                  </a:lnTo>
                  <a:lnTo>
                    <a:pt x="3815" y="963"/>
                  </a:lnTo>
                  <a:lnTo>
                    <a:pt x="3813" y="964"/>
                  </a:lnTo>
                  <a:lnTo>
                    <a:pt x="3810" y="964"/>
                  </a:lnTo>
                  <a:lnTo>
                    <a:pt x="3794" y="964"/>
                  </a:lnTo>
                  <a:lnTo>
                    <a:pt x="3794" y="956"/>
                  </a:lnTo>
                  <a:lnTo>
                    <a:pt x="3794" y="954"/>
                  </a:lnTo>
                  <a:lnTo>
                    <a:pt x="3794" y="953"/>
                  </a:lnTo>
                  <a:lnTo>
                    <a:pt x="3794" y="951"/>
                  </a:lnTo>
                  <a:lnTo>
                    <a:pt x="3795" y="949"/>
                  </a:lnTo>
                  <a:lnTo>
                    <a:pt x="3795" y="948"/>
                  </a:lnTo>
                  <a:lnTo>
                    <a:pt x="3797" y="948"/>
                  </a:lnTo>
                  <a:lnTo>
                    <a:pt x="3797" y="946"/>
                  </a:lnTo>
                  <a:lnTo>
                    <a:pt x="3799" y="945"/>
                  </a:lnTo>
                  <a:lnTo>
                    <a:pt x="3800" y="945"/>
                  </a:lnTo>
                  <a:lnTo>
                    <a:pt x="3800" y="943"/>
                  </a:lnTo>
                  <a:lnTo>
                    <a:pt x="3800" y="925"/>
                  </a:lnTo>
                  <a:lnTo>
                    <a:pt x="3800" y="923"/>
                  </a:lnTo>
                  <a:lnTo>
                    <a:pt x="3799" y="923"/>
                  </a:lnTo>
                  <a:lnTo>
                    <a:pt x="3797" y="922"/>
                  </a:lnTo>
                  <a:lnTo>
                    <a:pt x="3797" y="920"/>
                  </a:lnTo>
                  <a:lnTo>
                    <a:pt x="3797" y="918"/>
                  </a:lnTo>
                  <a:lnTo>
                    <a:pt x="3795" y="915"/>
                  </a:lnTo>
                  <a:lnTo>
                    <a:pt x="3794" y="909"/>
                  </a:lnTo>
                  <a:lnTo>
                    <a:pt x="3794" y="905"/>
                  </a:lnTo>
                  <a:lnTo>
                    <a:pt x="3792" y="904"/>
                  </a:lnTo>
                  <a:lnTo>
                    <a:pt x="3791" y="902"/>
                  </a:lnTo>
                  <a:lnTo>
                    <a:pt x="3787" y="900"/>
                  </a:lnTo>
                  <a:lnTo>
                    <a:pt x="3786" y="900"/>
                  </a:lnTo>
                  <a:lnTo>
                    <a:pt x="3784" y="899"/>
                  </a:lnTo>
                  <a:lnTo>
                    <a:pt x="3782" y="900"/>
                  </a:lnTo>
                  <a:lnTo>
                    <a:pt x="3782" y="900"/>
                  </a:lnTo>
                  <a:lnTo>
                    <a:pt x="3781" y="902"/>
                  </a:lnTo>
                  <a:lnTo>
                    <a:pt x="3777" y="904"/>
                  </a:lnTo>
                  <a:lnTo>
                    <a:pt x="3771" y="904"/>
                  </a:lnTo>
                  <a:lnTo>
                    <a:pt x="3771" y="900"/>
                  </a:lnTo>
                  <a:lnTo>
                    <a:pt x="3771" y="895"/>
                  </a:lnTo>
                  <a:lnTo>
                    <a:pt x="3771" y="894"/>
                  </a:lnTo>
                  <a:lnTo>
                    <a:pt x="3773" y="894"/>
                  </a:lnTo>
                  <a:lnTo>
                    <a:pt x="3774" y="892"/>
                  </a:lnTo>
                  <a:lnTo>
                    <a:pt x="3774" y="891"/>
                  </a:lnTo>
                  <a:lnTo>
                    <a:pt x="3774" y="889"/>
                  </a:lnTo>
                  <a:lnTo>
                    <a:pt x="3774" y="887"/>
                  </a:lnTo>
                  <a:lnTo>
                    <a:pt x="3776" y="886"/>
                  </a:lnTo>
                  <a:lnTo>
                    <a:pt x="3777" y="886"/>
                  </a:lnTo>
                  <a:lnTo>
                    <a:pt x="3777" y="884"/>
                  </a:lnTo>
                  <a:lnTo>
                    <a:pt x="3777" y="882"/>
                  </a:lnTo>
                  <a:lnTo>
                    <a:pt x="3777" y="879"/>
                  </a:lnTo>
                  <a:lnTo>
                    <a:pt x="3777" y="876"/>
                  </a:lnTo>
                  <a:lnTo>
                    <a:pt x="3777" y="872"/>
                  </a:lnTo>
                  <a:lnTo>
                    <a:pt x="3776" y="871"/>
                  </a:lnTo>
                  <a:lnTo>
                    <a:pt x="3774" y="871"/>
                  </a:lnTo>
                  <a:lnTo>
                    <a:pt x="3771" y="869"/>
                  </a:lnTo>
                  <a:lnTo>
                    <a:pt x="3768" y="869"/>
                  </a:lnTo>
                  <a:lnTo>
                    <a:pt x="3766" y="869"/>
                  </a:lnTo>
                  <a:lnTo>
                    <a:pt x="3764" y="869"/>
                  </a:lnTo>
                  <a:lnTo>
                    <a:pt x="3761" y="868"/>
                  </a:lnTo>
                  <a:lnTo>
                    <a:pt x="3758" y="866"/>
                  </a:lnTo>
                  <a:lnTo>
                    <a:pt x="3755" y="866"/>
                  </a:lnTo>
                  <a:lnTo>
                    <a:pt x="3753" y="866"/>
                  </a:lnTo>
                  <a:lnTo>
                    <a:pt x="3751" y="868"/>
                  </a:lnTo>
                  <a:lnTo>
                    <a:pt x="3748" y="868"/>
                  </a:lnTo>
                  <a:lnTo>
                    <a:pt x="3748" y="869"/>
                  </a:lnTo>
                  <a:lnTo>
                    <a:pt x="3746" y="869"/>
                  </a:lnTo>
                  <a:lnTo>
                    <a:pt x="3746" y="871"/>
                  </a:lnTo>
                  <a:lnTo>
                    <a:pt x="3743" y="874"/>
                  </a:lnTo>
                  <a:lnTo>
                    <a:pt x="3740" y="876"/>
                  </a:lnTo>
                  <a:lnTo>
                    <a:pt x="3740" y="877"/>
                  </a:lnTo>
                  <a:lnTo>
                    <a:pt x="3738" y="879"/>
                  </a:lnTo>
                  <a:lnTo>
                    <a:pt x="3737" y="879"/>
                  </a:lnTo>
                  <a:lnTo>
                    <a:pt x="3720" y="879"/>
                  </a:lnTo>
                  <a:lnTo>
                    <a:pt x="3720" y="881"/>
                  </a:lnTo>
                  <a:lnTo>
                    <a:pt x="3718" y="882"/>
                  </a:lnTo>
                  <a:lnTo>
                    <a:pt x="3717" y="882"/>
                  </a:lnTo>
                  <a:lnTo>
                    <a:pt x="3715" y="884"/>
                  </a:lnTo>
                  <a:lnTo>
                    <a:pt x="3715" y="881"/>
                  </a:lnTo>
                  <a:lnTo>
                    <a:pt x="3715" y="879"/>
                  </a:lnTo>
                  <a:lnTo>
                    <a:pt x="3715" y="877"/>
                  </a:lnTo>
                  <a:lnTo>
                    <a:pt x="3717" y="876"/>
                  </a:lnTo>
                  <a:lnTo>
                    <a:pt x="3718" y="874"/>
                  </a:lnTo>
                  <a:lnTo>
                    <a:pt x="3720" y="872"/>
                  </a:lnTo>
                  <a:lnTo>
                    <a:pt x="3720" y="872"/>
                  </a:lnTo>
                  <a:lnTo>
                    <a:pt x="3723" y="869"/>
                  </a:lnTo>
                  <a:lnTo>
                    <a:pt x="3725" y="868"/>
                  </a:lnTo>
                  <a:lnTo>
                    <a:pt x="3727" y="866"/>
                  </a:lnTo>
                  <a:lnTo>
                    <a:pt x="3727" y="863"/>
                  </a:lnTo>
                  <a:lnTo>
                    <a:pt x="3727" y="859"/>
                  </a:lnTo>
                  <a:lnTo>
                    <a:pt x="3728" y="858"/>
                  </a:lnTo>
                  <a:lnTo>
                    <a:pt x="3730" y="856"/>
                  </a:lnTo>
                  <a:lnTo>
                    <a:pt x="3733" y="853"/>
                  </a:lnTo>
                  <a:lnTo>
                    <a:pt x="3732" y="851"/>
                  </a:lnTo>
                  <a:lnTo>
                    <a:pt x="3730" y="850"/>
                  </a:lnTo>
                  <a:lnTo>
                    <a:pt x="3730" y="850"/>
                  </a:lnTo>
                  <a:lnTo>
                    <a:pt x="3728" y="850"/>
                  </a:lnTo>
                  <a:lnTo>
                    <a:pt x="3727" y="850"/>
                  </a:lnTo>
                  <a:lnTo>
                    <a:pt x="3725" y="850"/>
                  </a:lnTo>
                  <a:lnTo>
                    <a:pt x="3725" y="851"/>
                  </a:lnTo>
                  <a:lnTo>
                    <a:pt x="3723" y="853"/>
                  </a:lnTo>
                  <a:lnTo>
                    <a:pt x="3722" y="853"/>
                  </a:lnTo>
                  <a:lnTo>
                    <a:pt x="3718" y="854"/>
                  </a:lnTo>
                  <a:lnTo>
                    <a:pt x="3718" y="856"/>
                  </a:lnTo>
                  <a:lnTo>
                    <a:pt x="3717" y="858"/>
                  </a:lnTo>
                  <a:lnTo>
                    <a:pt x="3714" y="861"/>
                  </a:lnTo>
                  <a:lnTo>
                    <a:pt x="3714" y="863"/>
                  </a:lnTo>
                  <a:lnTo>
                    <a:pt x="3712" y="864"/>
                  </a:lnTo>
                  <a:lnTo>
                    <a:pt x="3712" y="864"/>
                  </a:lnTo>
                  <a:lnTo>
                    <a:pt x="3709" y="864"/>
                  </a:lnTo>
                  <a:lnTo>
                    <a:pt x="3705" y="864"/>
                  </a:lnTo>
                  <a:lnTo>
                    <a:pt x="3702" y="864"/>
                  </a:lnTo>
                  <a:lnTo>
                    <a:pt x="3700" y="866"/>
                  </a:lnTo>
                  <a:lnTo>
                    <a:pt x="3699" y="866"/>
                  </a:lnTo>
                  <a:lnTo>
                    <a:pt x="3697" y="866"/>
                  </a:lnTo>
                  <a:lnTo>
                    <a:pt x="3696" y="868"/>
                  </a:lnTo>
                  <a:lnTo>
                    <a:pt x="3694" y="868"/>
                  </a:lnTo>
                  <a:lnTo>
                    <a:pt x="3692" y="871"/>
                  </a:lnTo>
                  <a:lnTo>
                    <a:pt x="3691" y="871"/>
                  </a:lnTo>
                  <a:lnTo>
                    <a:pt x="3691" y="872"/>
                  </a:lnTo>
                  <a:lnTo>
                    <a:pt x="3691" y="874"/>
                  </a:lnTo>
                  <a:lnTo>
                    <a:pt x="3691" y="876"/>
                  </a:lnTo>
                  <a:lnTo>
                    <a:pt x="3691" y="876"/>
                  </a:lnTo>
                  <a:lnTo>
                    <a:pt x="3689" y="877"/>
                  </a:lnTo>
                  <a:lnTo>
                    <a:pt x="3687" y="877"/>
                  </a:lnTo>
                  <a:lnTo>
                    <a:pt x="3684" y="877"/>
                  </a:lnTo>
                  <a:lnTo>
                    <a:pt x="3681" y="877"/>
                  </a:lnTo>
                  <a:lnTo>
                    <a:pt x="3678" y="877"/>
                  </a:lnTo>
                  <a:lnTo>
                    <a:pt x="3674" y="877"/>
                  </a:lnTo>
                  <a:lnTo>
                    <a:pt x="3671" y="877"/>
                  </a:lnTo>
                  <a:lnTo>
                    <a:pt x="3669" y="879"/>
                  </a:lnTo>
                  <a:lnTo>
                    <a:pt x="3668" y="881"/>
                  </a:lnTo>
                  <a:lnTo>
                    <a:pt x="3666" y="882"/>
                  </a:lnTo>
                  <a:lnTo>
                    <a:pt x="3666" y="884"/>
                  </a:lnTo>
                  <a:lnTo>
                    <a:pt x="3664" y="887"/>
                  </a:lnTo>
                  <a:lnTo>
                    <a:pt x="3664" y="889"/>
                  </a:lnTo>
                  <a:lnTo>
                    <a:pt x="3666" y="892"/>
                  </a:lnTo>
                  <a:lnTo>
                    <a:pt x="3668" y="895"/>
                  </a:lnTo>
                  <a:lnTo>
                    <a:pt x="3671" y="895"/>
                  </a:lnTo>
                  <a:lnTo>
                    <a:pt x="3691" y="895"/>
                  </a:lnTo>
                  <a:lnTo>
                    <a:pt x="3691" y="913"/>
                  </a:lnTo>
                  <a:lnTo>
                    <a:pt x="3692" y="913"/>
                  </a:lnTo>
                  <a:lnTo>
                    <a:pt x="3694" y="913"/>
                  </a:lnTo>
                  <a:lnTo>
                    <a:pt x="3696" y="913"/>
                  </a:lnTo>
                  <a:lnTo>
                    <a:pt x="3697" y="913"/>
                  </a:lnTo>
                  <a:lnTo>
                    <a:pt x="3699" y="913"/>
                  </a:lnTo>
                  <a:lnTo>
                    <a:pt x="3700" y="913"/>
                  </a:lnTo>
                  <a:lnTo>
                    <a:pt x="3700" y="912"/>
                  </a:lnTo>
                  <a:lnTo>
                    <a:pt x="3702" y="912"/>
                  </a:lnTo>
                  <a:lnTo>
                    <a:pt x="3702" y="909"/>
                  </a:lnTo>
                  <a:lnTo>
                    <a:pt x="3702" y="905"/>
                  </a:lnTo>
                  <a:lnTo>
                    <a:pt x="3702" y="902"/>
                  </a:lnTo>
                  <a:lnTo>
                    <a:pt x="3715" y="902"/>
                  </a:lnTo>
                  <a:lnTo>
                    <a:pt x="3717" y="905"/>
                  </a:lnTo>
                  <a:lnTo>
                    <a:pt x="3718" y="909"/>
                  </a:lnTo>
                  <a:lnTo>
                    <a:pt x="3720" y="910"/>
                  </a:lnTo>
                  <a:lnTo>
                    <a:pt x="3737" y="910"/>
                  </a:lnTo>
                  <a:lnTo>
                    <a:pt x="3737" y="912"/>
                  </a:lnTo>
                  <a:lnTo>
                    <a:pt x="3737" y="913"/>
                  </a:lnTo>
                  <a:lnTo>
                    <a:pt x="3737" y="917"/>
                  </a:lnTo>
                  <a:lnTo>
                    <a:pt x="3737" y="922"/>
                  </a:lnTo>
                  <a:lnTo>
                    <a:pt x="3732" y="922"/>
                  </a:lnTo>
                  <a:lnTo>
                    <a:pt x="3727" y="922"/>
                  </a:lnTo>
                  <a:lnTo>
                    <a:pt x="3723" y="922"/>
                  </a:lnTo>
                  <a:lnTo>
                    <a:pt x="3722" y="922"/>
                  </a:lnTo>
                  <a:lnTo>
                    <a:pt x="3720" y="923"/>
                  </a:lnTo>
                  <a:lnTo>
                    <a:pt x="3717" y="923"/>
                  </a:lnTo>
                  <a:lnTo>
                    <a:pt x="3717" y="923"/>
                  </a:lnTo>
                  <a:lnTo>
                    <a:pt x="3715" y="923"/>
                  </a:lnTo>
                  <a:lnTo>
                    <a:pt x="3714" y="925"/>
                  </a:lnTo>
                  <a:lnTo>
                    <a:pt x="3714" y="927"/>
                  </a:lnTo>
                  <a:lnTo>
                    <a:pt x="3710" y="930"/>
                  </a:lnTo>
                  <a:lnTo>
                    <a:pt x="3709" y="930"/>
                  </a:lnTo>
                  <a:lnTo>
                    <a:pt x="3707" y="931"/>
                  </a:lnTo>
                  <a:lnTo>
                    <a:pt x="3699" y="931"/>
                  </a:lnTo>
                  <a:lnTo>
                    <a:pt x="3699" y="938"/>
                  </a:lnTo>
                  <a:lnTo>
                    <a:pt x="3699" y="941"/>
                  </a:lnTo>
                  <a:lnTo>
                    <a:pt x="3699" y="945"/>
                  </a:lnTo>
                  <a:lnTo>
                    <a:pt x="3699" y="945"/>
                  </a:lnTo>
                  <a:lnTo>
                    <a:pt x="3697" y="946"/>
                  </a:lnTo>
                  <a:lnTo>
                    <a:pt x="3696" y="946"/>
                  </a:lnTo>
                  <a:lnTo>
                    <a:pt x="3694" y="948"/>
                  </a:lnTo>
                  <a:lnTo>
                    <a:pt x="3692" y="949"/>
                  </a:lnTo>
                  <a:lnTo>
                    <a:pt x="3691" y="951"/>
                  </a:lnTo>
                  <a:lnTo>
                    <a:pt x="3691" y="953"/>
                  </a:lnTo>
                  <a:lnTo>
                    <a:pt x="3691" y="956"/>
                  </a:lnTo>
                  <a:lnTo>
                    <a:pt x="3691" y="958"/>
                  </a:lnTo>
                  <a:lnTo>
                    <a:pt x="3691" y="959"/>
                  </a:lnTo>
                  <a:lnTo>
                    <a:pt x="3692" y="961"/>
                  </a:lnTo>
                  <a:lnTo>
                    <a:pt x="3694" y="961"/>
                  </a:lnTo>
                  <a:lnTo>
                    <a:pt x="3696" y="961"/>
                  </a:lnTo>
                  <a:lnTo>
                    <a:pt x="3697" y="961"/>
                  </a:lnTo>
                  <a:lnTo>
                    <a:pt x="3699" y="963"/>
                  </a:lnTo>
                  <a:lnTo>
                    <a:pt x="3700" y="964"/>
                  </a:lnTo>
                  <a:lnTo>
                    <a:pt x="3704" y="966"/>
                  </a:lnTo>
                  <a:lnTo>
                    <a:pt x="3705" y="967"/>
                  </a:lnTo>
                  <a:lnTo>
                    <a:pt x="3707" y="971"/>
                  </a:lnTo>
                  <a:lnTo>
                    <a:pt x="3710" y="974"/>
                  </a:lnTo>
                  <a:lnTo>
                    <a:pt x="3712" y="977"/>
                  </a:lnTo>
                  <a:lnTo>
                    <a:pt x="3714" y="981"/>
                  </a:lnTo>
                  <a:lnTo>
                    <a:pt x="3714" y="984"/>
                  </a:lnTo>
                  <a:lnTo>
                    <a:pt x="3715" y="987"/>
                  </a:lnTo>
                  <a:lnTo>
                    <a:pt x="3714" y="990"/>
                  </a:lnTo>
                  <a:lnTo>
                    <a:pt x="3714" y="994"/>
                  </a:lnTo>
                  <a:lnTo>
                    <a:pt x="3714" y="995"/>
                  </a:lnTo>
                  <a:lnTo>
                    <a:pt x="3714" y="997"/>
                  </a:lnTo>
                  <a:lnTo>
                    <a:pt x="3715" y="997"/>
                  </a:lnTo>
                  <a:lnTo>
                    <a:pt x="3717" y="999"/>
                  </a:lnTo>
                  <a:lnTo>
                    <a:pt x="3718" y="999"/>
                  </a:lnTo>
                  <a:lnTo>
                    <a:pt x="3718" y="1000"/>
                  </a:lnTo>
                  <a:lnTo>
                    <a:pt x="3720" y="1002"/>
                  </a:lnTo>
                  <a:lnTo>
                    <a:pt x="3720" y="1005"/>
                  </a:lnTo>
                  <a:lnTo>
                    <a:pt x="3720" y="1008"/>
                  </a:lnTo>
                  <a:lnTo>
                    <a:pt x="3720" y="1012"/>
                  </a:lnTo>
                  <a:lnTo>
                    <a:pt x="3720" y="1015"/>
                  </a:lnTo>
                  <a:lnTo>
                    <a:pt x="3720" y="1015"/>
                  </a:lnTo>
                  <a:lnTo>
                    <a:pt x="3722" y="1017"/>
                  </a:lnTo>
                  <a:lnTo>
                    <a:pt x="3722" y="1017"/>
                  </a:lnTo>
                  <a:lnTo>
                    <a:pt x="3722" y="1018"/>
                  </a:lnTo>
                  <a:lnTo>
                    <a:pt x="3722" y="1020"/>
                  </a:lnTo>
                  <a:lnTo>
                    <a:pt x="3717" y="1020"/>
                  </a:lnTo>
                  <a:lnTo>
                    <a:pt x="3717" y="1021"/>
                  </a:lnTo>
                  <a:lnTo>
                    <a:pt x="3717" y="1023"/>
                  </a:lnTo>
                  <a:lnTo>
                    <a:pt x="3717" y="1025"/>
                  </a:lnTo>
                  <a:lnTo>
                    <a:pt x="3717" y="1026"/>
                  </a:lnTo>
                  <a:lnTo>
                    <a:pt x="3717" y="1030"/>
                  </a:lnTo>
                  <a:lnTo>
                    <a:pt x="3717" y="1033"/>
                  </a:lnTo>
                  <a:lnTo>
                    <a:pt x="3720" y="1033"/>
                  </a:lnTo>
                  <a:lnTo>
                    <a:pt x="3723" y="1035"/>
                  </a:lnTo>
                  <a:lnTo>
                    <a:pt x="3725" y="1033"/>
                  </a:lnTo>
                  <a:lnTo>
                    <a:pt x="3727" y="1035"/>
                  </a:lnTo>
                  <a:lnTo>
                    <a:pt x="3728" y="1035"/>
                  </a:lnTo>
                  <a:lnTo>
                    <a:pt x="3728" y="1036"/>
                  </a:lnTo>
                  <a:lnTo>
                    <a:pt x="3730" y="1039"/>
                  </a:lnTo>
                  <a:lnTo>
                    <a:pt x="3730" y="1041"/>
                  </a:lnTo>
                  <a:lnTo>
                    <a:pt x="3730" y="1044"/>
                  </a:lnTo>
                  <a:lnTo>
                    <a:pt x="3728" y="1048"/>
                  </a:lnTo>
                  <a:lnTo>
                    <a:pt x="3727" y="1051"/>
                  </a:lnTo>
                  <a:lnTo>
                    <a:pt x="3723" y="1054"/>
                  </a:lnTo>
                  <a:lnTo>
                    <a:pt x="3720" y="1056"/>
                  </a:lnTo>
                  <a:lnTo>
                    <a:pt x="3718" y="1057"/>
                  </a:lnTo>
                  <a:lnTo>
                    <a:pt x="3718" y="1057"/>
                  </a:lnTo>
                  <a:lnTo>
                    <a:pt x="3717" y="1059"/>
                  </a:lnTo>
                  <a:lnTo>
                    <a:pt x="3717" y="1062"/>
                  </a:lnTo>
                  <a:lnTo>
                    <a:pt x="3715" y="1066"/>
                  </a:lnTo>
                  <a:lnTo>
                    <a:pt x="3715" y="1069"/>
                  </a:lnTo>
                  <a:lnTo>
                    <a:pt x="3715" y="1071"/>
                  </a:lnTo>
                  <a:lnTo>
                    <a:pt x="3714" y="1072"/>
                  </a:lnTo>
                  <a:lnTo>
                    <a:pt x="3714" y="1074"/>
                  </a:lnTo>
                  <a:lnTo>
                    <a:pt x="3714" y="1075"/>
                  </a:lnTo>
                  <a:lnTo>
                    <a:pt x="3712" y="1079"/>
                  </a:lnTo>
                  <a:lnTo>
                    <a:pt x="3710" y="1079"/>
                  </a:lnTo>
                  <a:lnTo>
                    <a:pt x="3707" y="1082"/>
                  </a:lnTo>
                  <a:lnTo>
                    <a:pt x="3704" y="1084"/>
                  </a:lnTo>
                  <a:lnTo>
                    <a:pt x="3702" y="1085"/>
                  </a:lnTo>
                  <a:lnTo>
                    <a:pt x="3702" y="1087"/>
                  </a:lnTo>
                  <a:lnTo>
                    <a:pt x="3700" y="1089"/>
                  </a:lnTo>
                  <a:lnTo>
                    <a:pt x="3699" y="1090"/>
                  </a:lnTo>
                  <a:lnTo>
                    <a:pt x="3697" y="1092"/>
                  </a:lnTo>
                  <a:lnTo>
                    <a:pt x="3697" y="1093"/>
                  </a:lnTo>
                  <a:lnTo>
                    <a:pt x="3696" y="1095"/>
                  </a:lnTo>
                  <a:lnTo>
                    <a:pt x="3694" y="1098"/>
                  </a:lnTo>
                  <a:lnTo>
                    <a:pt x="3692" y="1103"/>
                  </a:lnTo>
                  <a:lnTo>
                    <a:pt x="3689" y="1107"/>
                  </a:lnTo>
                  <a:lnTo>
                    <a:pt x="3687" y="1107"/>
                  </a:lnTo>
                  <a:lnTo>
                    <a:pt x="3686" y="1110"/>
                  </a:lnTo>
                  <a:lnTo>
                    <a:pt x="3684" y="1111"/>
                  </a:lnTo>
                  <a:lnTo>
                    <a:pt x="3684" y="1113"/>
                  </a:lnTo>
                  <a:lnTo>
                    <a:pt x="3684" y="1115"/>
                  </a:lnTo>
                  <a:lnTo>
                    <a:pt x="3682" y="1116"/>
                  </a:lnTo>
                  <a:lnTo>
                    <a:pt x="3682" y="1118"/>
                  </a:lnTo>
                  <a:lnTo>
                    <a:pt x="3681" y="1120"/>
                  </a:lnTo>
                  <a:lnTo>
                    <a:pt x="3679" y="1121"/>
                  </a:lnTo>
                  <a:lnTo>
                    <a:pt x="3678" y="1123"/>
                  </a:lnTo>
                  <a:lnTo>
                    <a:pt x="3676" y="1126"/>
                  </a:lnTo>
                  <a:lnTo>
                    <a:pt x="3674" y="1126"/>
                  </a:lnTo>
                  <a:lnTo>
                    <a:pt x="3673" y="1128"/>
                  </a:lnTo>
                  <a:lnTo>
                    <a:pt x="3671" y="1129"/>
                  </a:lnTo>
                  <a:lnTo>
                    <a:pt x="3671" y="1131"/>
                  </a:lnTo>
                  <a:lnTo>
                    <a:pt x="3668" y="1133"/>
                  </a:lnTo>
                  <a:lnTo>
                    <a:pt x="3664" y="1134"/>
                  </a:lnTo>
                  <a:lnTo>
                    <a:pt x="3663" y="1134"/>
                  </a:lnTo>
                  <a:lnTo>
                    <a:pt x="3661" y="1134"/>
                  </a:lnTo>
                  <a:lnTo>
                    <a:pt x="3660" y="1134"/>
                  </a:lnTo>
                  <a:lnTo>
                    <a:pt x="3658" y="1134"/>
                  </a:lnTo>
                  <a:lnTo>
                    <a:pt x="3656" y="1136"/>
                  </a:lnTo>
                  <a:lnTo>
                    <a:pt x="3655" y="1136"/>
                  </a:lnTo>
                  <a:lnTo>
                    <a:pt x="3653" y="1138"/>
                  </a:lnTo>
                  <a:lnTo>
                    <a:pt x="3651" y="1139"/>
                  </a:lnTo>
                  <a:lnTo>
                    <a:pt x="3650" y="1141"/>
                  </a:lnTo>
                  <a:lnTo>
                    <a:pt x="3650" y="1143"/>
                  </a:lnTo>
                  <a:lnTo>
                    <a:pt x="3648" y="1144"/>
                  </a:lnTo>
                  <a:lnTo>
                    <a:pt x="3648" y="1146"/>
                  </a:lnTo>
                  <a:lnTo>
                    <a:pt x="3646" y="1146"/>
                  </a:lnTo>
                  <a:lnTo>
                    <a:pt x="3645" y="1147"/>
                  </a:lnTo>
                  <a:lnTo>
                    <a:pt x="3643" y="1149"/>
                  </a:lnTo>
                  <a:lnTo>
                    <a:pt x="3642" y="1149"/>
                  </a:lnTo>
                  <a:lnTo>
                    <a:pt x="3640" y="1149"/>
                  </a:lnTo>
                  <a:lnTo>
                    <a:pt x="3638" y="1151"/>
                  </a:lnTo>
                  <a:lnTo>
                    <a:pt x="3637" y="1151"/>
                  </a:lnTo>
                  <a:lnTo>
                    <a:pt x="3635" y="1152"/>
                  </a:lnTo>
                  <a:lnTo>
                    <a:pt x="3635" y="1154"/>
                  </a:lnTo>
                  <a:lnTo>
                    <a:pt x="3633" y="1154"/>
                  </a:lnTo>
                  <a:lnTo>
                    <a:pt x="3633" y="1156"/>
                  </a:lnTo>
                  <a:lnTo>
                    <a:pt x="3632" y="1156"/>
                  </a:lnTo>
                  <a:lnTo>
                    <a:pt x="3630" y="1156"/>
                  </a:lnTo>
                  <a:lnTo>
                    <a:pt x="3628" y="1156"/>
                  </a:lnTo>
                  <a:lnTo>
                    <a:pt x="3627" y="1156"/>
                  </a:lnTo>
                  <a:lnTo>
                    <a:pt x="3624" y="1157"/>
                  </a:lnTo>
                  <a:lnTo>
                    <a:pt x="3620" y="1156"/>
                  </a:lnTo>
                  <a:lnTo>
                    <a:pt x="3619" y="1157"/>
                  </a:lnTo>
                  <a:lnTo>
                    <a:pt x="3617" y="1157"/>
                  </a:lnTo>
                  <a:lnTo>
                    <a:pt x="3614" y="1159"/>
                  </a:lnTo>
                  <a:lnTo>
                    <a:pt x="3610" y="1159"/>
                  </a:lnTo>
                  <a:lnTo>
                    <a:pt x="3610" y="1161"/>
                  </a:lnTo>
                  <a:lnTo>
                    <a:pt x="3609" y="1161"/>
                  </a:lnTo>
                  <a:lnTo>
                    <a:pt x="3609" y="1162"/>
                  </a:lnTo>
                  <a:lnTo>
                    <a:pt x="3607" y="1164"/>
                  </a:lnTo>
                  <a:lnTo>
                    <a:pt x="3607" y="1164"/>
                  </a:lnTo>
                  <a:lnTo>
                    <a:pt x="3606" y="1165"/>
                  </a:lnTo>
                  <a:lnTo>
                    <a:pt x="3604" y="1165"/>
                  </a:lnTo>
                  <a:lnTo>
                    <a:pt x="3601" y="1165"/>
                  </a:lnTo>
                  <a:lnTo>
                    <a:pt x="3597" y="1165"/>
                  </a:lnTo>
                  <a:lnTo>
                    <a:pt x="3594" y="1165"/>
                  </a:lnTo>
                  <a:lnTo>
                    <a:pt x="3592" y="1165"/>
                  </a:lnTo>
                  <a:lnTo>
                    <a:pt x="3591" y="1164"/>
                  </a:lnTo>
                  <a:lnTo>
                    <a:pt x="3588" y="1164"/>
                  </a:lnTo>
                  <a:lnTo>
                    <a:pt x="3584" y="1164"/>
                  </a:lnTo>
                  <a:lnTo>
                    <a:pt x="3581" y="1165"/>
                  </a:lnTo>
                  <a:lnTo>
                    <a:pt x="3578" y="1165"/>
                  </a:lnTo>
                  <a:lnTo>
                    <a:pt x="3574" y="1167"/>
                  </a:lnTo>
                  <a:lnTo>
                    <a:pt x="3573" y="1167"/>
                  </a:lnTo>
                  <a:lnTo>
                    <a:pt x="3571" y="1169"/>
                  </a:lnTo>
                  <a:lnTo>
                    <a:pt x="3570" y="1170"/>
                  </a:lnTo>
                  <a:lnTo>
                    <a:pt x="3570" y="1172"/>
                  </a:lnTo>
                  <a:lnTo>
                    <a:pt x="3568" y="1172"/>
                  </a:lnTo>
                  <a:lnTo>
                    <a:pt x="3566" y="1174"/>
                  </a:lnTo>
                  <a:lnTo>
                    <a:pt x="3565" y="1174"/>
                  </a:lnTo>
                  <a:lnTo>
                    <a:pt x="3561" y="1174"/>
                  </a:lnTo>
                  <a:lnTo>
                    <a:pt x="3558" y="1174"/>
                  </a:lnTo>
                  <a:lnTo>
                    <a:pt x="3555" y="1174"/>
                  </a:lnTo>
                  <a:lnTo>
                    <a:pt x="3555" y="1193"/>
                  </a:lnTo>
                  <a:lnTo>
                    <a:pt x="3558" y="1193"/>
                  </a:lnTo>
                  <a:lnTo>
                    <a:pt x="3560" y="1193"/>
                  </a:lnTo>
                  <a:lnTo>
                    <a:pt x="3561" y="1195"/>
                  </a:lnTo>
                  <a:lnTo>
                    <a:pt x="3561" y="1197"/>
                  </a:lnTo>
                  <a:lnTo>
                    <a:pt x="3561" y="1198"/>
                  </a:lnTo>
                  <a:lnTo>
                    <a:pt x="3561" y="1200"/>
                  </a:lnTo>
                  <a:lnTo>
                    <a:pt x="3561" y="1201"/>
                  </a:lnTo>
                  <a:lnTo>
                    <a:pt x="3560" y="1203"/>
                  </a:lnTo>
                  <a:lnTo>
                    <a:pt x="3560" y="1205"/>
                  </a:lnTo>
                  <a:lnTo>
                    <a:pt x="3558" y="1205"/>
                  </a:lnTo>
                  <a:lnTo>
                    <a:pt x="3558" y="1208"/>
                  </a:lnTo>
                  <a:lnTo>
                    <a:pt x="3556" y="1211"/>
                  </a:lnTo>
                  <a:lnTo>
                    <a:pt x="3556" y="1216"/>
                  </a:lnTo>
                  <a:lnTo>
                    <a:pt x="3556" y="1219"/>
                  </a:lnTo>
                  <a:lnTo>
                    <a:pt x="3532" y="1219"/>
                  </a:lnTo>
                  <a:lnTo>
                    <a:pt x="3530" y="1219"/>
                  </a:lnTo>
                  <a:lnTo>
                    <a:pt x="3529" y="1218"/>
                  </a:lnTo>
                  <a:lnTo>
                    <a:pt x="3529" y="1218"/>
                  </a:lnTo>
                  <a:lnTo>
                    <a:pt x="3527" y="1216"/>
                  </a:lnTo>
                  <a:lnTo>
                    <a:pt x="3527" y="1215"/>
                  </a:lnTo>
                  <a:lnTo>
                    <a:pt x="3527" y="1211"/>
                  </a:lnTo>
                  <a:lnTo>
                    <a:pt x="3527" y="1210"/>
                  </a:lnTo>
                  <a:lnTo>
                    <a:pt x="3527" y="1208"/>
                  </a:lnTo>
                  <a:lnTo>
                    <a:pt x="3529" y="1206"/>
                  </a:lnTo>
                  <a:lnTo>
                    <a:pt x="3530" y="1205"/>
                  </a:lnTo>
                  <a:lnTo>
                    <a:pt x="3530" y="1203"/>
                  </a:lnTo>
                  <a:lnTo>
                    <a:pt x="3532" y="1201"/>
                  </a:lnTo>
                  <a:lnTo>
                    <a:pt x="3534" y="1200"/>
                  </a:lnTo>
                  <a:lnTo>
                    <a:pt x="3535" y="1198"/>
                  </a:lnTo>
                  <a:lnTo>
                    <a:pt x="3537" y="1198"/>
                  </a:lnTo>
                  <a:lnTo>
                    <a:pt x="3538" y="1198"/>
                  </a:lnTo>
                  <a:lnTo>
                    <a:pt x="3540" y="1198"/>
                  </a:lnTo>
                  <a:lnTo>
                    <a:pt x="3542" y="1198"/>
                  </a:lnTo>
                  <a:lnTo>
                    <a:pt x="3542" y="1197"/>
                  </a:lnTo>
                  <a:lnTo>
                    <a:pt x="3543" y="1195"/>
                  </a:lnTo>
                  <a:lnTo>
                    <a:pt x="3543" y="1195"/>
                  </a:lnTo>
                  <a:lnTo>
                    <a:pt x="3543" y="1177"/>
                  </a:lnTo>
                  <a:lnTo>
                    <a:pt x="3545" y="1175"/>
                  </a:lnTo>
                  <a:lnTo>
                    <a:pt x="3545" y="1174"/>
                  </a:lnTo>
                  <a:lnTo>
                    <a:pt x="3545" y="1170"/>
                  </a:lnTo>
                  <a:lnTo>
                    <a:pt x="3542" y="1170"/>
                  </a:lnTo>
                  <a:lnTo>
                    <a:pt x="3538" y="1170"/>
                  </a:lnTo>
                  <a:lnTo>
                    <a:pt x="3535" y="1170"/>
                  </a:lnTo>
                  <a:lnTo>
                    <a:pt x="3534" y="1170"/>
                  </a:lnTo>
                  <a:lnTo>
                    <a:pt x="3532" y="1170"/>
                  </a:lnTo>
                  <a:lnTo>
                    <a:pt x="3529" y="1170"/>
                  </a:lnTo>
                  <a:lnTo>
                    <a:pt x="3525" y="1170"/>
                  </a:lnTo>
                  <a:lnTo>
                    <a:pt x="3524" y="1170"/>
                  </a:lnTo>
                  <a:lnTo>
                    <a:pt x="3522" y="1170"/>
                  </a:lnTo>
                  <a:lnTo>
                    <a:pt x="3522" y="1170"/>
                  </a:lnTo>
                  <a:lnTo>
                    <a:pt x="3520" y="1172"/>
                  </a:lnTo>
                  <a:lnTo>
                    <a:pt x="3520" y="1174"/>
                  </a:lnTo>
                  <a:lnTo>
                    <a:pt x="3519" y="1174"/>
                  </a:lnTo>
                  <a:lnTo>
                    <a:pt x="3517" y="1174"/>
                  </a:lnTo>
                  <a:lnTo>
                    <a:pt x="3514" y="1174"/>
                  </a:lnTo>
                  <a:lnTo>
                    <a:pt x="3512" y="1175"/>
                  </a:lnTo>
                  <a:lnTo>
                    <a:pt x="3511" y="1177"/>
                  </a:lnTo>
                  <a:lnTo>
                    <a:pt x="3507" y="1175"/>
                  </a:lnTo>
                  <a:lnTo>
                    <a:pt x="3506" y="1177"/>
                  </a:lnTo>
                  <a:lnTo>
                    <a:pt x="3504" y="1177"/>
                  </a:lnTo>
                  <a:lnTo>
                    <a:pt x="3502" y="1177"/>
                  </a:lnTo>
                  <a:lnTo>
                    <a:pt x="3502" y="1179"/>
                  </a:lnTo>
                  <a:lnTo>
                    <a:pt x="3501" y="1179"/>
                  </a:lnTo>
                  <a:lnTo>
                    <a:pt x="3501" y="1180"/>
                  </a:lnTo>
                  <a:lnTo>
                    <a:pt x="3499" y="1185"/>
                  </a:lnTo>
                  <a:lnTo>
                    <a:pt x="3499" y="1187"/>
                  </a:lnTo>
                  <a:lnTo>
                    <a:pt x="3498" y="1190"/>
                  </a:lnTo>
                  <a:lnTo>
                    <a:pt x="3498" y="1193"/>
                  </a:lnTo>
                  <a:lnTo>
                    <a:pt x="3498" y="1195"/>
                  </a:lnTo>
                  <a:lnTo>
                    <a:pt x="3498" y="1198"/>
                  </a:lnTo>
                  <a:lnTo>
                    <a:pt x="3496" y="1198"/>
                  </a:lnTo>
                  <a:lnTo>
                    <a:pt x="3496" y="1198"/>
                  </a:lnTo>
                  <a:lnTo>
                    <a:pt x="3494" y="1198"/>
                  </a:lnTo>
                  <a:lnTo>
                    <a:pt x="3493" y="1200"/>
                  </a:lnTo>
                  <a:lnTo>
                    <a:pt x="3491" y="1201"/>
                  </a:lnTo>
                  <a:lnTo>
                    <a:pt x="3489" y="1201"/>
                  </a:lnTo>
                  <a:lnTo>
                    <a:pt x="3489" y="1203"/>
                  </a:lnTo>
                  <a:lnTo>
                    <a:pt x="3488" y="1203"/>
                  </a:lnTo>
                  <a:lnTo>
                    <a:pt x="3488" y="1208"/>
                  </a:lnTo>
                  <a:lnTo>
                    <a:pt x="3488" y="1210"/>
                  </a:lnTo>
                  <a:lnTo>
                    <a:pt x="3488" y="1213"/>
                  </a:lnTo>
                  <a:lnTo>
                    <a:pt x="3486" y="1215"/>
                  </a:lnTo>
                  <a:lnTo>
                    <a:pt x="3488" y="1218"/>
                  </a:lnTo>
                  <a:lnTo>
                    <a:pt x="3488" y="1219"/>
                  </a:lnTo>
                  <a:lnTo>
                    <a:pt x="3489" y="1219"/>
                  </a:lnTo>
                  <a:lnTo>
                    <a:pt x="3491" y="1219"/>
                  </a:lnTo>
                  <a:lnTo>
                    <a:pt x="3491" y="1221"/>
                  </a:lnTo>
                  <a:lnTo>
                    <a:pt x="3491" y="1223"/>
                  </a:lnTo>
                  <a:lnTo>
                    <a:pt x="3491" y="1226"/>
                  </a:lnTo>
                  <a:lnTo>
                    <a:pt x="3491" y="1229"/>
                  </a:lnTo>
                  <a:lnTo>
                    <a:pt x="3493" y="1231"/>
                  </a:lnTo>
                  <a:lnTo>
                    <a:pt x="3493" y="1231"/>
                  </a:lnTo>
                  <a:lnTo>
                    <a:pt x="3494" y="1233"/>
                  </a:lnTo>
                  <a:lnTo>
                    <a:pt x="3494" y="1234"/>
                  </a:lnTo>
                  <a:lnTo>
                    <a:pt x="3496" y="1236"/>
                  </a:lnTo>
                  <a:lnTo>
                    <a:pt x="3498" y="1236"/>
                  </a:lnTo>
                  <a:lnTo>
                    <a:pt x="3499" y="1237"/>
                  </a:lnTo>
                  <a:lnTo>
                    <a:pt x="3502" y="1239"/>
                  </a:lnTo>
                  <a:lnTo>
                    <a:pt x="3506" y="1242"/>
                  </a:lnTo>
                  <a:lnTo>
                    <a:pt x="3507" y="1244"/>
                  </a:lnTo>
                  <a:lnTo>
                    <a:pt x="3509" y="1244"/>
                  </a:lnTo>
                  <a:lnTo>
                    <a:pt x="3511" y="1246"/>
                  </a:lnTo>
                  <a:lnTo>
                    <a:pt x="3511" y="1246"/>
                  </a:lnTo>
                  <a:lnTo>
                    <a:pt x="3512" y="1246"/>
                  </a:lnTo>
                  <a:lnTo>
                    <a:pt x="3512" y="1247"/>
                  </a:lnTo>
                  <a:lnTo>
                    <a:pt x="3512" y="1249"/>
                  </a:lnTo>
                  <a:lnTo>
                    <a:pt x="3514" y="1252"/>
                  </a:lnTo>
                  <a:lnTo>
                    <a:pt x="3517" y="1255"/>
                  </a:lnTo>
                  <a:lnTo>
                    <a:pt x="3517" y="1257"/>
                  </a:lnTo>
                  <a:lnTo>
                    <a:pt x="3519" y="1257"/>
                  </a:lnTo>
                  <a:lnTo>
                    <a:pt x="3519" y="1259"/>
                  </a:lnTo>
                  <a:lnTo>
                    <a:pt x="3520" y="1260"/>
                  </a:lnTo>
                  <a:lnTo>
                    <a:pt x="3522" y="1260"/>
                  </a:lnTo>
                  <a:lnTo>
                    <a:pt x="3525" y="1260"/>
                  </a:lnTo>
                  <a:lnTo>
                    <a:pt x="3527" y="1260"/>
                  </a:lnTo>
                  <a:lnTo>
                    <a:pt x="3530" y="1260"/>
                  </a:lnTo>
                  <a:lnTo>
                    <a:pt x="3530" y="1264"/>
                  </a:lnTo>
                  <a:lnTo>
                    <a:pt x="3530" y="1267"/>
                  </a:lnTo>
                  <a:lnTo>
                    <a:pt x="3530" y="1270"/>
                  </a:lnTo>
                  <a:lnTo>
                    <a:pt x="3532" y="1275"/>
                  </a:lnTo>
                  <a:lnTo>
                    <a:pt x="3534" y="1278"/>
                  </a:lnTo>
                  <a:lnTo>
                    <a:pt x="3535" y="1282"/>
                  </a:lnTo>
                  <a:lnTo>
                    <a:pt x="3537" y="1285"/>
                  </a:lnTo>
                  <a:lnTo>
                    <a:pt x="3537" y="1288"/>
                  </a:lnTo>
                  <a:lnTo>
                    <a:pt x="3537" y="1291"/>
                  </a:lnTo>
                  <a:lnTo>
                    <a:pt x="3537" y="1303"/>
                  </a:lnTo>
                  <a:lnTo>
                    <a:pt x="3537" y="1308"/>
                  </a:lnTo>
                  <a:lnTo>
                    <a:pt x="3537" y="1313"/>
                  </a:lnTo>
                  <a:lnTo>
                    <a:pt x="3537" y="1319"/>
                  </a:lnTo>
                  <a:lnTo>
                    <a:pt x="3537" y="1321"/>
                  </a:lnTo>
                  <a:lnTo>
                    <a:pt x="3535" y="1324"/>
                  </a:lnTo>
                  <a:lnTo>
                    <a:pt x="3535" y="1326"/>
                  </a:lnTo>
                  <a:lnTo>
                    <a:pt x="3535" y="1327"/>
                  </a:lnTo>
                  <a:lnTo>
                    <a:pt x="3534" y="1329"/>
                  </a:lnTo>
                  <a:lnTo>
                    <a:pt x="3532" y="1331"/>
                  </a:lnTo>
                  <a:lnTo>
                    <a:pt x="3530" y="1331"/>
                  </a:lnTo>
                  <a:lnTo>
                    <a:pt x="3529" y="1331"/>
                  </a:lnTo>
                  <a:lnTo>
                    <a:pt x="3527" y="1332"/>
                  </a:lnTo>
                  <a:lnTo>
                    <a:pt x="3525" y="1334"/>
                  </a:lnTo>
                  <a:lnTo>
                    <a:pt x="3522" y="1337"/>
                  </a:lnTo>
                  <a:lnTo>
                    <a:pt x="3520" y="1339"/>
                  </a:lnTo>
                  <a:lnTo>
                    <a:pt x="3517" y="1341"/>
                  </a:lnTo>
                  <a:lnTo>
                    <a:pt x="3516" y="1342"/>
                  </a:lnTo>
                  <a:lnTo>
                    <a:pt x="3514" y="1344"/>
                  </a:lnTo>
                  <a:lnTo>
                    <a:pt x="3511" y="1344"/>
                  </a:lnTo>
                  <a:lnTo>
                    <a:pt x="3507" y="1344"/>
                  </a:lnTo>
                  <a:lnTo>
                    <a:pt x="3506" y="1344"/>
                  </a:lnTo>
                  <a:lnTo>
                    <a:pt x="3502" y="1342"/>
                  </a:lnTo>
                  <a:lnTo>
                    <a:pt x="3501" y="1344"/>
                  </a:lnTo>
                  <a:lnTo>
                    <a:pt x="3499" y="1346"/>
                  </a:lnTo>
                  <a:lnTo>
                    <a:pt x="3499" y="1347"/>
                  </a:lnTo>
                  <a:lnTo>
                    <a:pt x="3499" y="1349"/>
                  </a:lnTo>
                  <a:lnTo>
                    <a:pt x="3499" y="1350"/>
                  </a:lnTo>
                  <a:lnTo>
                    <a:pt x="3498" y="1352"/>
                  </a:lnTo>
                  <a:lnTo>
                    <a:pt x="3498" y="1354"/>
                  </a:lnTo>
                  <a:lnTo>
                    <a:pt x="3496" y="1355"/>
                  </a:lnTo>
                  <a:lnTo>
                    <a:pt x="3494" y="1359"/>
                  </a:lnTo>
                  <a:lnTo>
                    <a:pt x="3493" y="1360"/>
                  </a:lnTo>
                  <a:lnTo>
                    <a:pt x="3491" y="1360"/>
                  </a:lnTo>
                  <a:lnTo>
                    <a:pt x="3489" y="1362"/>
                  </a:lnTo>
                  <a:lnTo>
                    <a:pt x="3488" y="1364"/>
                  </a:lnTo>
                  <a:lnTo>
                    <a:pt x="3486" y="1365"/>
                  </a:lnTo>
                  <a:lnTo>
                    <a:pt x="3484" y="1367"/>
                  </a:lnTo>
                  <a:lnTo>
                    <a:pt x="3483" y="1368"/>
                  </a:lnTo>
                  <a:lnTo>
                    <a:pt x="3481" y="1370"/>
                  </a:lnTo>
                  <a:lnTo>
                    <a:pt x="3478" y="1373"/>
                  </a:lnTo>
                  <a:lnTo>
                    <a:pt x="3475" y="1377"/>
                  </a:lnTo>
                  <a:lnTo>
                    <a:pt x="3473" y="1380"/>
                  </a:lnTo>
                  <a:lnTo>
                    <a:pt x="3471" y="1375"/>
                  </a:lnTo>
                  <a:lnTo>
                    <a:pt x="3468" y="1370"/>
                  </a:lnTo>
                  <a:lnTo>
                    <a:pt x="3468" y="1365"/>
                  </a:lnTo>
                  <a:lnTo>
                    <a:pt x="3468" y="1362"/>
                  </a:lnTo>
                  <a:lnTo>
                    <a:pt x="3470" y="1359"/>
                  </a:lnTo>
                  <a:lnTo>
                    <a:pt x="3470" y="1357"/>
                  </a:lnTo>
                  <a:lnTo>
                    <a:pt x="3471" y="1355"/>
                  </a:lnTo>
                  <a:lnTo>
                    <a:pt x="3473" y="1354"/>
                  </a:lnTo>
                  <a:lnTo>
                    <a:pt x="3471" y="1352"/>
                  </a:lnTo>
                  <a:lnTo>
                    <a:pt x="3470" y="1350"/>
                  </a:lnTo>
                  <a:lnTo>
                    <a:pt x="3468" y="1349"/>
                  </a:lnTo>
                  <a:lnTo>
                    <a:pt x="3466" y="1349"/>
                  </a:lnTo>
                  <a:lnTo>
                    <a:pt x="3463" y="1349"/>
                  </a:lnTo>
                  <a:lnTo>
                    <a:pt x="3460" y="1347"/>
                  </a:lnTo>
                  <a:lnTo>
                    <a:pt x="3458" y="1347"/>
                  </a:lnTo>
                  <a:lnTo>
                    <a:pt x="3457" y="1347"/>
                  </a:lnTo>
                  <a:lnTo>
                    <a:pt x="3453" y="1346"/>
                  </a:lnTo>
                  <a:lnTo>
                    <a:pt x="3452" y="1342"/>
                  </a:lnTo>
                  <a:lnTo>
                    <a:pt x="3450" y="1339"/>
                  </a:lnTo>
                  <a:lnTo>
                    <a:pt x="3448" y="1336"/>
                  </a:lnTo>
                  <a:lnTo>
                    <a:pt x="3447" y="1332"/>
                  </a:lnTo>
                  <a:lnTo>
                    <a:pt x="3445" y="1329"/>
                  </a:lnTo>
                  <a:lnTo>
                    <a:pt x="3444" y="1326"/>
                  </a:lnTo>
                  <a:lnTo>
                    <a:pt x="3442" y="1323"/>
                  </a:lnTo>
                  <a:lnTo>
                    <a:pt x="3440" y="1319"/>
                  </a:lnTo>
                  <a:lnTo>
                    <a:pt x="3437" y="1316"/>
                  </a:lnTo>
                  <a:lnTo>
                    <a:pt x="3437" y="1314"/>
                  </a:lnTo>
                  <a:lnTo>
                    <a:pt x="3435" y="1313"/>
                  </a:lnTo>
                  <a:lnTo>
                    <a:pt x="3435" y="1311"/>
                  </a:lnTo>
                  <a:lnTo>
                    <a:pt x="3432" y="1311"/>
                  </a:lnTo>
                  <a:lnTo>
                    <a:pt x="3432" y="1311"/>
                  </a:lnTo>
                  <a:lnTo>
                    <a:pt x="3430" y="1311"/>
                  </a:lnTo>
                  <a:lnTo>
                    <a:pt x="3430" y="1313"/>
                  </a:lnTo>
                  <a:lnTo>
                    <a:pt x="3429" y="1313"/>
                  </a:lnTo>
                  <a:lnTo>
                    <a:pt x="3427" y="1314"/>
                  </a:lnTo>
                  <a:lnTo>
                    <a:pt x="3426" y="1314"/>
                  </a:lnTo>
                  <a:lnTo>
                    <a:pt x="3422" y="1313"/>
                  </a:lnTo>
                  <a:lnTo>
                    <a:pt x="3421" y="1313"/>
                  </a:lnTo>
                  <a:lnTo>
                    <a:pt x="3419" y="1311"/>
                  </a:lnTo>
                  <a:lnTo>
                    <a:pt x="3417" y="1309"/>
                  </a:lnTo>
                  <a:lnTo>
                    <a:pt x="3416" y="1306"/>
                  </a:lnTo>
                  <a:lnTo>
                    <a:pt x="3416" y="1303"/>
                  </a:lnTo>
                  <a:lnTo>
                    <a:pt x="3414" y="1303"/>
                  </a:lnTo>
                  <a:lnTo>
                    <a:pt x="3414" y="1301"/>
                  </a:lnTo>
                  <a:lnTo>
                    <a:pt x="3412" y="1301"/>
                  </a:lnTo>
                  <a:lnTo>
                    <a:pt x="3412" y="1300"/>
                  </a:lnTo>
                  <a:lnTo>
                    <a:pt x="3411" y="1298"/>
                  </a:lnTo>
                  <a:lnTo>
                    <a:pt x="3407" y="1296"/>
                  </a:lnTo>
                  <a:lnTo>
                    <a:pt x="3406" y="1295"/>
                  </a:lnTo>
                  <a:lnTo>
                    <a:pt x="3404" y="1295"/>
                  </a:lnTo>
                  <a:lnTo>
                    <a:pt x="3404" y="1296"/>
                  </a:lnTo>
                  <a:lnTo>
                    <a:pt x="3403" y="1298"/>
                  </a:lnTo>
                  <a:lnTo>
                    <a:pt x="3401" y="1300"/>
                  </a:lnTo>
                  <a:lnTo>
                    <a:pt x="3399" y="1300"/>
                  </a:lnTo>
                  <a:lnTo>
                    <a:pt x="3399" y="1301"/>
                  </a:lnTo>
                  <a:lnTo>
                    <a:pt x="3398" y="1303"/>
                  </a:lnTo>
                  <a:lnTo>
                    <a:pt x="3398" y="1306"/>
                  </a:lnTo>
                  <a:lnTo>
                    <a:pt x="3399" y="1308"/>
                  </a:lnTo>
                  <a:lnTo>
                    <a:pt x="3399" y="1309"/>
                  </a:lnTo>
                  <a:lnTo>
                    <a:pt x="3399" y="1313"/>
                  </a:lnTo>
                  <a:lnTo>
                    <a:pt x="3399" y="1314"/>
                  </a:lnTo>
                  <a:lnTo>
                    <a:pt x="3398" y="1318"/>
                  </a:lnTo>
                  <a:lnTo>
                    <a:pt x="3396" y="1321"/>
                  </a:lnTo>
                  <a:lnTo>
                    <a:pt x="3396" y="1323"/>
                  </a:lnTo>
                  <a:lnTo>
                    <a:pt x="3393" y="1326"/>
                  </a:lnTo>
                  <a:lnTo>
                    <a:pt x="3391" y="1329"/>
                  </a:lnTo>
                  <a:lnTo>
                    <a:pt x="3389" y="1331"/>
                  </a:lnTo>
                  <a:lnTo>
                    <a:pt x="3388" y="1334"/>
                  </a:lnTo>
                  <a:lnTo>
                    <a:pt x="3388" y="1336"/>
                  </a:lnTo>
                  <a:lnTo>
                    <a:pt x="3388" y="1352"/>
                  </a:lnTo>
                  <a:lnTo>
                    <a:pt x="3389" y="1354"/>
                  </a:lnTo>
                  <a:lnTo>
                    <a:pt x="3393" y="1355"/>
                  </a:lnTo>
                  <a:lnTo>
                    <a:pt x="3394" y="1355"/>
                  </a:lnTo>
                  <a:lnTo>
                    <a:pt x="3394" y="1355"/>
                  </a:lnTo>
                  <a:lnTo>
                    <a:pt x="3396" y="1355"/>
                  </a:lnTo>
                  <a:lnTo>
                    <a:pt x="3396" y="1357"/>
                  </a:lnTo>
                  <a:lnTo>
                    <a:pt x="3396" y="1359"/>
                  </a:lnTo>
                  <a:lnTo>
                    <a:pt x="3396" y="1362"/>
                  </a:lnTo>
                  <a:lnTo>
                    <a:pt x="3396" y="1364"/>
                  </a:lnTo>
                  <a:lnTo>
                    <a:pt x="3396" y="1367"/>
                  </a:lnTo>
                  <a:lnTo>
                    <a:pt x="3396" y="1368"/>
                  </a:lnTo>
                  <a:lnTo>
                    <a:pt x="3398" y="1368"/>
                  </a:lnTo>
                  <a:lnTo>
                    <a:pt x="3399" y="1370"/>
                  </a:lnTo>
                  <a:lnTo>
                    <a:pt x="3401" y="1370"/>
                  </a:lnTo>
                  <a:lnTo>
                    <a:pt x="3403" y="1372"/>
                  </a:lnTo>
                  <a:lnTo>
                    <a:pt x="3404" y="1373"/>
                  </a:lnTo>
                  <a:lnTo>
                    <a:pt x="3404" y="1375"/>
                  </a:lnTo>
                  <a:lnTo>
                    <a:pt x="3404" y="1378"/>
                  </a:lnTo>
                  <a:lnTo>
                    <a:pt x="3404" y="1382"/>
                  </a:lnTo>
                  <a:lnTo>
                    <a:pt x="3404" y="1383"/>
                  </a:lnTo>
                  <a:lnTo>
                    <a:pt x="3404" y="1386"/>
                  </a:lnTo>
                  <a:lnTo>
                    <a:pt x="3406" y="1388"/>
                  </a:lnTo>
                  <a:lnTo>
                    <a:pt x="3407" y="1390"/>
                  </a:lnTo>
                  <a:lnTo>
                    <a:pt x="3409" y="1391"/>
                  </a:lnTo>
                  <a:lnTo>
                    <a:pt x="3411" y="1393"/>
                  </a:lnTo>
                  <a:lnTo>
                    <a:pt x="3412" y="1395"/>
                  </a:lnTo>
                  <a:lnTo>
                    <a:pt x="3414" y="1395"/>
                  </a:lnTo>
                  <a:lnTo>
                    <a:pt x="3416" y="1395"/>
                  </a:lnTo>
                  <a:lnTo>
                    <a:pt x="3419" y="1396"/>
                  </a:lnTo>
                  <a:lnTo>
                    <a:pt x="3422" y="1398"/>
                  </a:lnTo>
                  <a:lnTo>
                    <a:pt x="3424" y="1398"/>
                  </a:lnTo>
                  <a:lnTo>
                    <a:pt x="3426" y="1401"/>
                  </a:lnTo>
                  <a:lnTo>
                    <a:pt x="3427" y="1401"/>
                  </a:lnTo>
                  <a:lnTo>
                    <a:pt x="3429" y="1401"/>
                  </a:lnTo>
                  <a:lnTo>
                    <a:pt x="3430" y="1403"/>
                  </a:lnTo>
                  <a:lnTo>
                    <a:pt x="3432" y="1404"/>
                  </a:lnTo>
                  <a:lnTo>
                    <a:pt x="3434" y="1408"/>
                  </a:lnTo>
                  <a:lnTo>
                    <a:pt x="3437" y="1408"/>
                  </a:lnTo>
                  <a:lnTo>
                    <a:pt x="3440" y="1408"/>
                  </a:lnTo>
                  <a:lnTo>
                    <a:pt x="3444" y="1408"/>
                  </a:lnTo>
                  <a:lnTo>
                    <a:pt x="3444" y="1414"/>
                  </a:lnTo>
                  <a:lnTo>
                    <a:pt x="3444" y="1416"/>
                  </a:lnTo>
                  <a:lnTo>
                    <a:pt x="3445" y="1419"/>
                  </a:lnTo>
                  <a:lnTo>
                    <a:pt x="3445" y="1421"/>
                  </a:lnTo>
                  <a:lnTo>
                    <a:pt x="3445" y="1422"/>
                  </a:lnTo>
                  <a:lnTo>
                    <a:pt x="3445" y="1424"/>
                  </a:lnTo>
                  <a:lnTo>
                    <a:pt x="3445" y="1427"/>
                  </a:lnTo>
                  <a:lnTo>
                    <a:pt x="3445" y="1431"/>
                  </a:lnTo>
                  <a:lnTo>
                    <a:pt x="3445" y="1434"/>
                  </a:lnTo>
                  <a:lnTo>
                    <a:pt x="3445" y="1437"/>
                  </a:lnTo>
                  <a:lnTo>
                    <a:pt x="3447" y="1439"/>
                  </a:lnTo>
                  <a:lnTo>
                    <a:pt x="3447" y="1439"/>
                  </a:lnTo>
                  <a:lnTo>
                    <a:pt x="3448" y="1440"/>
                  </a:lnTo>
                  <a:lnTo>
                    <a:pt x="3450" y="1442"/>
                  </a:lnTo>
                  <a:lnTo>
                    <a:pt x="3450" y="1444"/>
                  </a:lnTo>
                  <a:lnTo>
                    <a:pt x="3450" y="1445"/>
                  </a:lnTo>
                  <a:lnTo>
                    <a:pt x="3452" y="1447"/>
                  </a:lnTo>
                  <a:lnTo>
                    <a:pt x="3452" y="1450"/>
                  </a:lnTo>
                  <a:lnTo>
                    <a:pt x="3452" y="1454"/>
                  </a:lnTo>
                  <a:lnTo>
                    <a:pt x="3452" y="1457"/>
                  </a:lnTo>
                  <a:lnTo>
                    <a:pt x="3452" y="1458"/>
                  </a:lnTo>
                  <a:lnTo>
                    <a:pt x="3452" y="1460"/>
                  </a:lnTo>
                  <a:lnTo>
                    <a:pt x="3452" y="1463"/>
                  </a:lnTo>
                  <a:lnTo>
                    <a:pt x="3452" y="1467"/>
                  </a:lnTo>
                  <a:lnTo>
                    <a:pt x="3453" y="1470"/>
                  </a:lnTo>
                  <a:lnTo>
                    <a:pt x="3455" y="1473"/>
                  </a:lnTo>
                  <a:lnTo>
                    <a:pt x="3457" y="1473"/>
                  </a:lnTo>
                  <a:lnTo>
                    <a:pt x="3458" y="1473"/>
                  </a:lnTo>
                  <a:lnTo>
                    <a:pt x="3458" y="1473"/>
                  </a:lnTo>
                  <a:lnTo>
                    <a:pt x="3460" y="1475"/>
                  </a:lnTo>
                  <a:lnTo>
                    <a:pt x="3460" y="1476"/>
                  </a:lnTo>
                  <a:lnTo>
                    <a:pt x="3463" y="1480"/>
                  </a:lnTo>
                  <a:lnTo>
                    <a:pt x="3465" y="1483"/>
                  </a:lnTo>
                  <a:lnTo>
                    <a:pt x="3463" y="1483"/>
                  </a:lnTo>
                  <a:lnTo>
                    <a:pt x="3463" y="1485"/>
                  </a:lnTo>
                  <a:lnTo>
                    <a:pt x="3462" y="1485"/>
                  </a:lnTo>
                  <a:lnTo>
                    <a:pt x="3460" y="1485"/>
                  </a:lnTo>
                  <a:lnTo>
                    <a:pt x="3457" y="1485"/>
                  </a:lnTo>
                  <a:lnTo>
                    <a:pt x="3453" y="1483"/>
                  </a:lnTo>
                  <a:lnTo>
                    <a:pt x="3452" y="1483"/>
                  </a:lnTo>
                  <a:lnTo>
                    <a:pt x="3450" y="1481"/>
                  </a:lnTo>
                  <a:lnTo>
                    <a:pt x="3447" y="1481"/>
                  </a:lnTo>
                  <a:lnTo>
                    <a:pt x="3445" y="1481"/>
                  </a:lnTo>
                  <a:lnTo>
                    <a:pt x="3444" y="1481"/>
                  </a:lnTo>
                  <a:lnTo>
                    <a:pt x="3444" y="1480"/>
                  </a:lnTo>
                  <a:lnTo>
                    <a:pt x="3442" y="1478"/>
                  </a:lnTo>
                  <a:lnTo>
                    <a:pt x="3442" y="1475"/>
                  </a:lnTo>
                  <a:lnTo>
                    <a:pt x="3440" y="1473"/>
                  </a:lnTo>
                  <a:lnTo>
                    <a:pt x="3439" y="1472"/>
                  </a:lnTo>
                  <a:lnTo>
                    <a:pt x="3435" y="1470"/>
                  </a:lnTo>
                  <a:lnTo>
                    <a:pt x="3432" y="1468"/>
                  </a:lnTo>
                  <a:lnTo>
                    <a:pt x="3429" y="1467"/>
                  </a:lnTo>
                  <a:lnTo>
                    <a:pt x="3426" y="1465"/>
                  </a:lnTo>
                  <a:lnTo>
                    <a:pt x="3422" y="1462"/>
                  </a:lnTo>
                  <a:lnTo>
                    <a:pt x="3419" y="1462"/>
                  </a:lnTo>
                  <a:lnTo>
                    <a:pt x="3417" y="1460"/>
                  </a:lnTo>
                  <a:lnTo>
                    <a:pt x="3416" y="1458"/>
                  </a:lnTo>
                  <a:lnTo>
                    <a:pt x="3414" y="1457"/>
                  </a:lnTo>
                  <a:lnTo>
                    <a:pt x="3412" y="1455"/>
                  </a:lnTo>
                  <a:lnTo>
                    <a:pt x="3412" y="1452"/>
                  </a:lnTo>
                  <a:lnTo>
                    <a:pt x="3412" y="1450"/>
                  </a:lnTo>
                  <a:lnTo>
                    <a:pt x="3411" y="1449"/>
                  </a:lnTo>
                  <a:lnTo>
                    <a:pt x="3411" y="1447"/>
                  </a:lnTo>
                  <a:lnTo>
                    <a:pt x="3411" y="1431"/>
                  </a:lnTo>
                  <a:lnTo>
                    <a:pt x="3411" y="1427"/>
                  </a:lnTo>
                  <a:lnTo>
                    <a:pt x="3409" y="1426"/>
                  </a:lnTo>
                  <a:lnTo>
                    <a:pt x="3409" y="1422"/>
                  </a:lnTo>
                  <a:lnTo>
                    <a:pt x="3407" y="1422"/>
                  </a:lnTo>
                  <a:lnTo>
                    <a:pt x="3406" y="1421"/>
                  </a:lnTo>
                  <a:lnTo>
                    <a:pt x="3406" y="1421"/>
                  </a:lnTo>
                  <a:lnTo>
                    <a:pt x="3404" y="1418"/>
                  </a:lnTo>
                  <a:lnTo>
                    <a:pt x="3404" y="1416"/>
                  </a:lnTo>
                  <a:lnTo>
                    <a:pt x="3403" y="1413"/>
                  </a:lnTo>
                  <a:lnTo>
                    <a:pt x="3401" y="1409"/>
                  </a:lnTo>
                  <a:lnTo>
                    <a:pt x="3399" y="1406"/>
                  </a:lnTo>
                  <a:lnTo>
                    <a:pt x="3399" y="1403"/>
                  </a:lnTo>
                  <a:lnTo>
                    <a:pt x="3399" y="1400"/>
                  </a:lnTo>
                  <a:lnTo>
                    <a:pt x="3399" y="1396"/>
                  </a:lnTo>
                  <a:lnTo>
                    <a:pt x="3398" y="1395"/>
                  </a:lnTo>
                  <a:lnTo>
                    <a:pt x="3398" y="1395"/>
                  </a:lnTo>
                  <a:lnTo>
                    <a:pt x="3396" y="1393"/>
                  </a:lnTo>
                  <a:lnTo>
                    <a:pt x="3396" y="1391"/>
                  </a:lnTo>
                  <a:lnTo>
                    <a:pt x="3394" y="1390"/>
                  </a:lnTo>
                  <a:lnTo>
                    <a:pt x="3393" y="1390"/>
                  </a:lnTo>
                  <a:lnTo>
                    <a:pt x="3391" y="1390"/>
                  </a:lnTo>
                  <a:lnTo>
                    <a:pt x="3388" y="1386"/>
                  </a:lnTo>
                  <a:lnTo>
                    <a:pt x="3385" y="1383"/>
                  </a:lnTo>
                  <a:lnTo>
                    <a:pt x="3383" y="1382"/>
                  </a:lnTo>
                  <a:lnTo>
                    <a:pt x="3381" y="1380"/>
                  </a:lnTo>
                  <a:lnTo>
                    <a:pt x="3380" y="1378"/>
                  </a:lnTo>
                  <a:lnTo>
                    <a:pt x="3378" y="1377"/>
                  </a:lnTo>
                  <a:lnTo>
                    <a:pt x="3376" y="1377"/>
                  </a:lnTo>
                  <a:lnTo>
                    <a:pt x="3375" y="1377"/>
                  </a:lnTo>
                  <a:lnTo>
                    <a:pt x="3373" y="1375"/>
                  </a:lnTo>
                  <a:lnTo>
                    <a:pt x="3371" y="1373"/>
                  </a:lnTo>
                  <a:lnTo>
                    <a:pt x="3371" y="1372"/>
                  </a:lnTo>
                  <a:lnTo>
                    <a:pt x="3370" y="1370"/>
                  </a:lnTo>
                  <a:lnTo>
                    <a:pt x="3370" y="1367"/>
                  </a:lnTo>
                  <a:lnTo>
                    <a:pt x="3370" y="1364"/>
                  </a:lnTo>
                  <a:lnTo>
                    <a:pt x="3370" y="1362"/>
                  </a:lnTo>
                  <a:lnTo>
                    <a:pt x="3370" y="1359"/>
                  </a:lnTo>
                  <a:lnTo>
                    <a:pt x="3371" y="1355"/>
                  </a:lnTo>
                  <a:lnTo>
                    <a:pt x="3371" y="1352"/>
                  </a:lnTo>
                  <a:lnTo>
                    <a:pt x="3371" y="1349"/>
                  </a:lnTo>
                  <a:lnTo>
                    <a:pt x="3371" y="1346"/>
                  </a:lnTo>
                  <a:lnTo>
                    <a:pt x="3371" y="1342"/>
                  </a:lnTo>
                  <a:lnTo>
                    <a:pt x="3371" y="1339"/>
                  </a:lnTo>
                  <a:lnTo>
                    <a:pt x="3371" y="1337"/>
                  </a:lnTo>
                  <a:lnTo>
                    <a:pt x="3373" y="1336"/>
                  </a:lnTo>
                  <a:lnTo>
                    <a:pt x="3373" y="1334"/>
                  </a:lnTo>
                  <a:lnTo>
                    <a:pt x="3375" y="1332"/>
                  </a:lnTo>
                  <a:lnTo>
                    <a:pt x="3376" y="1332"/>
                  </a:lnTo>
                  <a:lnTo>
                    <a:pt x="3380" y="1331"/>
                  </a:lnTo>
                  <a:lnTo>
                    <a:pt x="3383" y="1329"/>
                  </a:lnTo>
                  <a:lnTo>
                    <a:pt x="3385" y="1327"/>
                  </a:lnTo>
                  <a:lnTo>
                    <a:pt x="3385" y="1324"/>
                  </a:lnTo>
                  <a:lnTo>
                    <a:pt x="3385" y="1323"/>
                  </a:lnTo>
                  <a:lnTo>
                    <a:pt x="3383" y="1319"/>
                  </a:lnTo>
                  <a:lnTo>
                    <a:pt x="3383" y="1318"/>
                  </a:lnTo>
                  <a:lnTo>
                    <a:pt x="3383" y="1316"/>
                  </a:lnTo>
                  <a:lnTo>
                    <a:pt x="3383" y="1314"/>
                  </a:lnTo>
                  <a:lnTo>
                    <a:pt x="3385" y="1311"/>
                  </a:lnTo>
                  <a:lnTo>
                    <a:pt x="3383" y="1309"/>
                  </a:lnTo>
                  <a:lnTo>
                    <a:pt x="3383" y="1306"/>
                  </a:lnTo>
                  <a:lnTo>
                    <a:pt x="3381" y="1306"/>
                  </a:lnTo>
                  <a:lnTo>
                    <a:pt x="3380" y="1305"/>
                  </a:lnTo>
                  <a:lnTo>
                    <a:pt x="3376" y="1301"/>
                  </a:lnTo>
                  <a:lnTo>
                    <a:pt x="3375" y="1298"/>
                  </a:lnTo>
                  <a:lnTo>
                    <a:pt x="3373" y="1296"/>
                  </a:lnTo>
                  <a:lnTo>
                    <a:pt x="3371" y="1296"/>
                  </a:lnTo>
                  <a:lnTo>
                    <a:pt x="3370" y="1293"/>
                  </a:lnTo>
                  <a:lnTo>
                    <a:pt x="3368" y="1291"/>
                  </a:lnTo>
                  <a:lnTo>
                    <a:pt x="3368" y="1290"/>
                  </a:lnTo>
                  <a:lnTo>
                    <a:pt x="3370" y="1287"/>
                  </a:lnTo>
                  <a:lnTo>
                    <a:pt x="3371" y="1283"/>
                  </a:lnTo>
                  <a:lnTo>
                    <a:pt x="3373" y="1282"/>
                  </a:lnTo>
                  <a:lnTo>
                    <a:pt x="3373" y="1278"/>
                  </a:lnTo>
                  <a:lnTo>
                    <a:pt x="3373" y="1275"/>
                  </a:lnTo>
                  <a:lnTo>
                    <a:pt x="3371" y="1275"/>
                  </a:lnTo>
                  <a:lnTo>
                    <a:pt x="3371" y="1273"/>
                  </a:lnTo>
                  <a:lnTo>
                    <a:pt x="3370" y="1273"/>
                  </a:lnTo>
                  <a:lnTo>
                    <a:pt x="3368" y="1272"/>
                  </a:lnTo>
                  <a:lnTo>
                    <a:pt x="3368" y="1270"/>
                  </a:lnTo>
                  <a:lnTo>
                    <a:pt x="3367" y="1267"/>
                  </a:lnTo>
                  <a:lnTo>
                    <a:pt x="3367" y="1264"/>
                  </a:lnTo>
                  <a:lnTo>
                    <a:pt x="3365" y="1260"/>
                  </a:lnTo>
                  <a:lnTo>
                    <a:pt x="3365" y="1257"/>
                  </a:lnTo>
                  <a:lnTo>
                    <a:pt x="3363" y="1254"/>
                  </a:lnTo>
                  <a:lnTo>
                    <a:pt x="3362" y="1251"/>
                  </a:lnTo>
                  <a:lnTo>
                    <a:pt x="3362" y="1249"/>
                  </a:lnTo>
                  <a:lnTo>
                    <a:pt x="3360" y="1247"/>
                  </a:lnTo>
                  <a:lnTo>
                    <a:pt x="3360" y="1246"/>
                  </a:lnTo>
                  <a:lnTo>
                    <a:pt x="3358" y="1244"/>
                  </a:lnTo>
                  <a:lnTo>
                    <a:pt x="3357" y="1242"/>
                  </a:lnTo>
                  <a:lnTo>
                    <a:pt x="3353" y="1241"/>
                  </a:lnTo>
                  <a:lnTo>
                    <a:pt x="3350" y="1241"/>
                  </a:lnTo>
                  <a:lnTo>
                    <a:pt x="3349" y="1242"/>
                  </a:lnTo>
                  <a:lnTo>
                    <a:pt x="3347" y="1242"/>
                  </a:lnTo>
                  <a:lnTo>
                    <a:pt x="3347" y="1244"/>
                  </a:lnTo>
                  <a:lnTo>
                    <a:pt x="3347" y="1251"/>
                  </a:lnTo>
                  <a:lnTo>
                    <a:pt x="3344" y="1251"/>
                  </a:lnTo>
                  <a:lnTo>
                    <a:pt x="3340" y="1252"/>
                  </a:lnTo>
                  <a:lnTo>
                    <a:pt x="3339" y="1252"/>
                  </a:lnTo>
                  <a:lnTo>
                    <a:pt x="3337" y="1254"/>
                  </a:lnTo>
                  <a:lnTo>
                    <a:pt x="3335" y="1254"/>
                  </a:lnTo>
                  <a:lnTo>
                    <a:pt x="3334" y="1254"/>
                  </a:lnTo>
                  <a:lnTo>
                    <a:pt x="3334" y="1255"/>
                  </a:lnTo>
                  <a:lnTo>
                    <a:pt x="3332" y="1255"/>
                  </a:lnTo>
                  <a:lnTo>
                    <a:pt x="3332" y="1257"/>
                  </a:lnTo>
                  <a:lnTo>
                    <a:pt x="3331" y="1257"/>
                  </a:lnTo>
                  <a:lnTo>
                    <a:pt x="3329" y="1257"/>
                  </a:lnTo>
                  <a:lnTo>
                    <a:pt x="3326" y="1257"/>
                  </a:lnTo>
                  <a:lnTo>
                    <a:pt x="3322" y="1257"/>
                  </a:lnTo>
                  <a:lnTo>
                    <a:pt x="3319" y="1257"/>
                  </a:lnTo>
                  <a:lnTo>
                    <a:pt x="3317" y="1255"/>
                  </a:lnTo>
                  <a:lnTo>
                    <a:pt x="3316" y="1255"/>
                  </a:lnTo>
                  <a:lnTo>
                    <a:pt x="3313" y="1252"/>
                  </a:lnTo>
                  <a:lnTo>
                    <a:pt x="3311" y="1249"/>
                  </a:lnTo>
                  <a:lnTo>
                    <a:pt x="3311" y="1244"/>
                  </a:lnTo>
                  <a:lnTo>
                    <a:pt x="3309" y="1239"/>
                  </a:lnTo>
                  <a:lnTo>
                    <a:pt x="3309" y="1236"/>
                  </a:lnTo>
                  <a:lnTo>
                    <a:pt x="3311" y="1234"/>
                  </a:lnTo>
                  <a:lnTo>
                    <a:pt x="3311" y="1231"/>
                  </a:lnTo>
                  <a:lnTo>
                    <a:pt x="3313" y="1229"/>
                  </a:lnTo>
                  <a:lnTo>
                    <a:pt x="3313" y="1228"/>
                  </a:lnTo>
                  <a:lnTo>
                    <a:pt x="3313" y="1224"/>
                  </a:lnTo>
                  <a:lnTo>
                    <a:pt x="3313" y="1221"/>
                  </a:lnTo>
                  <a:lnTo>
                    <a:pt x="3314" y="1219"/>
                  </a:lnTo>
                  <a:lnTo>
                    <a:pt x="3313" y="1218"/>
                  </a:lnTo>
                  <a:lnTo>
                    <a:pt x="3313" y="1218"/>
                  </a:lnTo>
                  <a:lnTo>
                    <a:pt x="3311" y="1218"/>
                  </a:lnTo>
                  <a:lnTo>
                    <a:pt x="3309" y="1216"/>
                  </a:lnTo>
                  <a:lnTo>
                    <a:pt x="3309" y="1216"/>
                  </a:lnTo>
                  <a:lnTo>
                    <a:pt x="3308" y="1216"/>
                  </a:lnTo>
                  <a:lnTo>
                    <a:pt x="3304" y="1216"/>
                  </a:lnTo>
                  <a:lnTo>
                    <a:pt x="3301" y="1216"/>
                  </a:lnTo>
                  <a:lnTo>
                    <a:pt x="3301" y="1216"/>
                  </a:lnTo>
                  <a:lnTo>
                    <a:pt x="3301" y="1213"/>
                  </a:lnTo>
                  <a:lnTo>
                    <a:pt x="3301" y="1210"/>
                  </a:lnTo>
                  <a:lnTo>
                    <a:pt x="3301" y="1208"/>
                  </a:lnTo>
                  <a:lnTo>
                    <a:pt x="3301" y="1206"/>
                  </a:lnTo>
                  <a:lnTo>
                    <a:pt x="3301" y="1203"/>
                  </a:lnTo>
                  <a:lnTo>
                    <a:pt x="3301" y="1203"/>
                  </a:lnTo>
                  <a:lnTo>
                    <a:pt x="3299" y="1201"/>
                  </a:lnTo>
                  <a:lnTo>
                    <a:pt x="3299" y="1200"/>
                  </a:lnTo>
                  <a:lnTo>
                    <a:pt x="3296" y="1198"/>
                  </a:lnTo>
                  <a:lnTo>
                    <a:pt x="3295" y="1197"/>
                  </a:lnTo>
                  <a:lnTo>
                    <a:pt x="3293" y="1195"/>
                  </a:lnTo>
                  <a:lnTo>
                    <a:pt x="3291" y="1193"/>
                  </a:lnTo>
                  <a:lnTo>
                    <a:pt x="3290" y="1192"/>
                  </a:lnTo>
                  <a:lnTo>
                    <a:pt x="3288" y="1190"/>
                  </a:lnTo>
                  <a:lnTo>
                    <a:pt x="3286" y="1188"/>
                  </a:lnTo>
                  <a:lnTo>
                    <a:pt x="3286" y="1187"/>
                  </a:lnTo>
                  <a:lnTo>
                    <a:pt x="3285" y="1187"/>
                  </a:lnTo>
                  <a:lnTo>
                    <a:pt x="3285" y="1187"/>
                  </a:lnTo>
                  <a:lnTo>
                    <a:pt x="3283" y="1185"/>
                  </a:lnTo>
                  <a:lnTo>
                    <a:pt x="3281" y="1182"/>
                  </a:lnTo>
                  <a:lnTo>
                    <a:pt x="3281" y="1180"/>
                  </a:lnTo>
                  <a:lnTo>
                    <a:pt x="3280" y="1179"/>
                  </a:lnTo>
                  <a:lnTo>
                    <a:pt x="3280" y="1175"/>
                  </a:lnTo>
                  <a:lnTo>
                    <a:pt x="3281" y="1174"/>
                  </a:lnTo>
                  <a:lnTo>
                    <a:pt x="3280" y="1169"/>
                  </a:lnTo>
                  <a:lnTo>
                    <a:pt x="3278" y="1165"/>
                  </a:lnTo>
                  <a:lnTo>
                    <a:pt x="3278" y="1164"/>
                  </a:lnTo>
                  <a:lnTo>
                    <a:pt x="3277" y="1162"/>
                  </a:lnTo>
                  <a:lnTo>
                    <a:pt x="3277" y="1162"/>
                  </a:lnTo>
                  <a:lnTo>
                    <a:pt x="3275" y="1162"/>
                  </a:lnTo>
                  <a:lnTo>
                    <a:pt x="3273" y="1161"/>
                  </a:lnTo>
                  <a:lnTo>
                    <a:pt x="3272" y="1157"/>
                  </a:lnTo>
                  <a:lnTo>
                    <a:pt x="3272" y="1156"/>
                  </a:lnTo>
                  <a:lnTo>
                    <a:pt x="3272" y="1156"/>
                  </a:lnTo>
                  <a:lnTo>
                    <a:pt x="3270" y="1152"/>
                  </a:lnTo>
                  <a:lnTo>
                    <a:pt x="3268" y="1151"/>
                  </a:lnTo>
                  <a:lnTo>
                    <a:pt x="3267" y="1152"/>
                  </a:lnTo>
                  <a:lnTo>
                    <a:pt x="3267" y="1152"/>
                  </a:lnTo>
                  <a:lnTo>
                    <a:pt x="3263" y="1151"/>
                  </a:lnTo>
                  <a:lnTo>
                    <a:pt x="3260" y="1151"/>
                  </a:lnTo>
                  <a:lnTo>
                    <a:pt x="3260" y="1161"/>
                  </a:lnTo>
                  <a:lnTo>
                    <a:pt x="3245" y="1161"/>
                  </a:lnTo>
                  <a:lnTo>
                    <a:pt x="3244" y="1162"/>
                  </a:lnTo>
                  <a:lnTo>
                    <a:pt x="3244" y="1164"/>
                  </a:lnTo>
                  <a:lnTo>
                    <a:pt x="3241" y="1165"/>
                  </a:lnTo>
                  <a:lnTo>
                    <a:pt x="3239" y="1167"/>
                  </a:lnTo>
                  <a:lnTo>
                    <a:pt x="3237" y="1167"/>
                  </a:lnTo>
                  <a:lnTo>
                    <a:pt x="3236" y="1167"/>
                  </a:lnTo>
                  <a:lnTo>
                    <a:pt x="3236" y="1169"/>
                  </a:lnTo>
                  <a:lnTo>
                    <a:pt x="3234" y="1170"/>
                  </a:lnTo>
                  <a:lnTo>
                    <a:pt x="3232" y="1170"/>
                  </a:lnTo>
                  <a:lnTo>
                    <a:pt x="3231" y="1170"/>
                  </a:lnTo>
                  <a:lnTo>
                    <a:pt x="3229" y="1170"/>
                  </a:lnTo>
                  <a:lnTo>
                    <a:pt x="3229" y="1172"/>
                  </a:lnTo>
                  <a:lnTo>
                    <a:pt x="3227" y="1172"/>
                  </a:lnTo>
                  <a:lnTo>
                    <a:pt x="3226" y="1172"/>
                  </a:lnTo>
                  <a:lnTo>
                    <a:pt x="3224" y="1172"/>
                  </a:lnTo>
                  <a:lnTo>
                    <a:pt x="3221" y="1172"/>
                  </a:lnTo>
                  <a:lnTo>
                    <a:pt x="3219" y="1170"/>
                  </a:lnTo>
                  <a:lnTo>
                    <a:pt x="3218" y="1170"/>
                  </a:lnTo>
                  <a:lnTo>
                    <a:pt x="3203" y="1170"/>
                  </a:lnTo>
                  <a:lnTo>
                    <a:pt x="3203" y="1174"/>
                  </a:lnTo>
                  <a:lnTo>
                    <a:pt x="3203" y="1177"/>
                  </a:lnTo>
                  <a:lnTo>
                    <a:pt x="3203" y="1180"/>
                  </a:lnTo>
                  <a:lnTo>
                    <a:pt x="3201" y="1185"/>
                  </a:lnTo>
                  <a:lnTo>
                    <a:pt x="3200" y="1188"/>
                  </a:lnTo>
                  <a:lnTo>
                    <a:pt x="3200" y="1190"/>
                  </a:lnTo>
                  <a:lnTo>
                    <a:pt x="3198" y="1192"/>
                  </a:lnTo>
                  <a:lnTo>
                    <a:pt x="3195" y="1193"/>
                  </a:lnTo>
                  <a:lnTo>
                    <a:pt x="3191" y="1193"/>
                  </a:lnTo>
                  <a:lnTo>
                    <a:pt x="3188" y="1193"/>
                  </a:lnTo>
                  <a:lnTo>
                    <a:pt x="3185" y="1195"/>
                  </a:lnTo>
                  <a:lnTo>
                    <a:pt x="3183" y="1198"/>
                  </a:lnTo>
                  <a:lnTo>
                    <a:pt x="3183" y="1198"/>
                  </a:lnTo>
                  <a:lnTo>
                    <a:pt x="3183" y="1200"/>
                  </a:lnTo>
                  <a:lnTo>
                    <a:pt x="3183" y="1200"/>
                  </a:lnTo>
                  <a:lnTo>
                    <a:pt x="3182" y="1201"/>
                  </a:lnTo>
                  <a:lnTo>
                    <a:pt x="3180" y="1203"/>
                  </a:lnTo>
                  <a:lnTo>
                    <a:pt x="3178" y="1203"/>
                  </a:lnTo>
                  <a:lnTo>
                    <a:pt x="3177" y="1203"/>
                  </a:lnTo>
                  <a:lnTo>
                    <a:pt x="3175" y="1203"/>
                  </a:lnTo>
                  <a:lnTo>
                    <a:pt x="3173" y="1203"/>
                  </a:lnTo>
                  <a:lnTo>
                    <a:pt x="3172" y="1205"/>
                  </a:lnTo>
                  <a:lnTo>
                    <a:pt x="3172" y="1206"/>
                  </a:lnTo>
                  <a:lnTo>
                    <a:pt x="3170" y="1210"/>
                  </a:lnTo>
                  <a:lnTo>
                    <a:pt x="3169" y="1211"/>
                  </a:lnTo>
                  <a:lnTo>
                    <a:pt x="3169" y="1213"/>
                  </a:lnTo>
                  <a:lnTo>
                    <a:pt x="3165" y="1215"/>
                  </a:lnTo>
                  <a:lnTo>
                    <a:pt x="3162" y="1216"/>
                  </a:lnTo>
                  <a:lnTo>
                    <a:pt x="3160" y="1216"/>
                  </a:lnTo>
                  <a:lnTo>
                    <a:pt x="3159" y="1218"/>
                  </a:lnTo>
                  <a:lnTo>
                    <a:pt x="3159" y="1219"/>
                  </a:lnTo>
                  <a:lnTo>
                    <a:pt x="3157" y="1221"/>
                  </a:lnTo>
                  <a:lnTo>
                    <a:pt x="3155" y="1223"/>
                  </a:lnTo>
                  <a:lnTo>
                    <a:pt x="3154" y="1224"/>
                  </a:lnTo>
                  <a:lnTo>
                    <a:pt x="3152" y="1228"/>
                  </a:lnTo>
                  <a:lnTo>
                    <a:pt x="3151" y="1231"/>
                  </a:lnTo>
                  <a:lnTo>
                    <a:pt x="3149" y="1233"/>
                  </a:lnTo>
                  <a:lnTo>
                    <a:pt x="3147" y="1234"/>
                  </a:lnTo>
                  <a:lnTo>
                    <a:pt x="3147" y="1234"/>
                  </a:lnTo>
                  <a:lnTo>
                    <a:pt x="3146" y="1236"/>
                  </a:lnTo>
                  <a:lnTo>
                    <a:pt x="3142" y="1237"/>
                  </a:lnTo>
                  <a:lnTo>
                    <a:pt x="3141" y="1237"/>
                  </a:lnTo>
                  <a:lnTo>
                    <a:pt x="3139" y="1239"/>
                  </a:lnTo>
                  <a:lnTo>
                    <a:pt x="3137" y="1241"/>
                  </a:lnTo>
                  <a:lnTo>
                    <a:pt x="3136" y="1242"/>
                  </a:lnTo>
                  <a:lnTo>
                    <a:pt x="3134" y="1242"/>
                  </a:lnTo>
                  <a:lnTo>
                    <a:pt x="3133" y="1242"/>
                  </a:lnTo>
                  <a:lnTo>
                    <a:pt x="3131" y="1244"/>
                  </a:lnTo>
                  <a:lnTo>
                    <a:pt x="3129" y="1244"/>
                  </a:lnTo>
                  <a:lnTo>
                    <a:pt x="3128" y="1246"/>
                  </a:lnTo>
                  <a:lnTo>
                    <a:pt x="3128" y="1247"/>
                  </a:lnTo>
                  <a:lnTo>
                    <a:pt x="3126" y="1251"/>
                  </a:lnTo>
                  <a:lnTo>
                    <a:pt x="3124" y="1252"/>
                  </a:lnTo>
                  <a:lnTo>
                    <a:pt x="3124" y="1254"/>
                  </a:lnTo>
                  <a:lnTo>
                    <a:pt x="3123" y="1257"/>
                  </a:lnTo>
                  <a:lnTo>
                    <a:pt x="3119" y="1257"/>
                  </a:lnTo>
                  <a:lnTo>
                    <a:pt x="3118" y="1259"/>
                  </a:lnTo>
                  <a:lnTo>
                    <a:pt x="3113" y="1259"/>
                  </a:lnTo>
                  <a:lnTo>
                    <a:pt x="3110" y="1257"/>
                  </a:lnTo>
                  <a:lnTo>
                    <a:pt x="3106" y="1257"/>
                  </a:lnTo>
                  <a:lnTo>
                    <a:pt x="3105" y="1259"/>
                  </a:lnTo>
                  <a:lnTo>
                    <a:pt x="3103" y="1260"/>
                  </a:lnTo>
                  <a:lnTo>
                    <a:pt x="3103" y="1262"/>
                  </a:lnTo>
                  <a:lnTo>
                    <a:pt x="3101" y="1264"/>
                  </a:lnTo>
                  <a:lnTo>
                    <a:pt x="3101" y="1265"/>
                  </a:lnTo>
                  <a:lnTo>
                    <a:pt x="3101" y="1272"/>
                  </a:lnTo>
                  <a:lnTo>
                    <a:pt x="3101" y="1278"/>
                  </a:lnTo>
                  <a:lnTo>
                    <a:pt x="3101" y="1296"/>
                  </a:lnTo>
                  <a:lnTo>
                    <a:pt x="3101" y="1298"/>
                  </a:lnTo>
                  <a:lnTo>
                    <a:pt x="3101" y="1298"/>
                  </a:lnTo>
                  <a:lnTo>
                    <a:pt x="3101" y="1301"/>
                  </a:lnTo>
                  <a:lnTo>
                    <a:pt x="3101" y="1305"/>
                  </a:lnTo>
                  <a:lnTo>
                    <a:pt x="3101" y="1308"/>
                  </a:lnTo>
                  <a:lnTo>
                    <a:pt x="3101" y="1311"/>
                  </a:lnTo>
                  <a:lnTo>
                    <a:pt x="3101" y="1314"/>
                  </a:lnTo>
                  <a:lnTo>
                    <a:pt x="3100" y="1318"/>
                  </a:lnTo>
                  <a:lnTo>
                    <a:pt x="3100" y="1321"/>
                  </a:lnTo>
                  <a:lnTo>
                    <a:pt x="3098" y="1324"/>
                  </a:lnTo>
                  <a:lnTo>
                    <a:pt x="3096" y="1326"/>
                  </a:lnTo>
                  <a:lnTo>
                    <a:pt x="3095" y="1327"/>
                  </a:lnTo>
                  <a:lnTo>
                    <a:pt x="3095" y="1329"/>
                  </a:lnTo>
                  <a:lnTo>
                    <a:pt x="3096" y="1332"/>
                  </a:lnTo>
                  <a:lnTo>
                    <a:pt x="3096" y="1336"/>
                  </a:lnTo>
                  <a:lnTo>
                    <a:pt x="3095" y="1337"/>
                  </a:lnTo>
                  <a:lnTo>
                    <a:pt x="3095" y="1339"/>
                  </a:lnTo>
                  <a:lnTo>
                    <a:pt x="3093" y="1341"/>
                  </a:lnTo>
                  <a:lnTo>
                    <a:pt x="3092" y="1342"/>
                  </a:lnTo>
                  <a:lnTo>
                    <a:pt x="3092" y="1344"/>
                  </a:lnTo>
                  <a:lnTo>
                    <a:pt x="3092" y="1346"/>
                  </a:lnTo>
                  <a:lnTo>
                    <a:pt x="3090" y="1347"/>
                  </a:lnTo>
                  <a:lnTo>
                    <a:pt x="3090" y="1347"/>
                  </a:lnTo>
                  <a:lnTo>
                    <a:pt x="3088" y="1349"/>
                  </a:lnTo>
                  <a:lnTo>
                    <a:pt x="3088" y="1349"/>
                  </a:lnTo>
                  <a:lnTo>
                    <a:pt x="3087" y="1350"/>
                  </a:lnTo>
                  <a:lnTo>
                    <a:pt x="3085" y="1352"/>
                  </a:lnTo>
                  <a:lnTo>
                    <a:pt x="3082" y="1354"/>
                  </a:lnTo>
                  <a:lnTo>
                    <a:pt x="3080" y="1354"/>
                  </a:lnTo>
                  <a:lnTo>
                    <a:pt x="3078" y="1354"/>
                  </a:lnTo>
                  <a:lnTo>
                    <a:pt x="3077" y="1354"/>
                  </a:lnTo>
                  <a:lnTo>
                    <a:pt x="3077" y="1355"/>
                  </a:lnTo>
                  <a:lnTo>
                    <a:pt x="3077" y="1357"/>
                  </a:lnTo>
                  <a:lnTo>
                    <a:pt x="3074" y="1360"/>
                  </a:lnTo>
                  <a:lnTo>
                    <a:pt x="3070" y="1365"/>
                  </a:lnTo>
                  <a:lnTo>
                    <a:pt x="3070" y="1367"/>
                  </a:lnTo>
                  <a:lnTo>
                    <a:pt x="3069" y="1368"/>
                  </a:lnTo>
                  <a:lnTo>
                    <a:pt x="3069" y="1370"/>
                  </a:lnTo>
                  <a:lnTo>
                    <a:pt x="3069" y="1372"/>
                  </a:lnTo>
                  <a:lnTo>
                    <a:pt x="3067" y="1373"/>
                  </a:lnTo>
                  <a:lnTo>
                    <a:pt x="3065" y="1375"/>
                  </a:lnTo>
                  <a:lnTo>
                    <a:pt x="3064" y="1375"/>
                  </a:lnTo>
                  <a:lnTo>
                    <a:pt x="3060" y="1375"/>
                  </a:lnTo>
                  <a:lnTo>
                    <a:pt x="3059" y="1375"/>
                  </a:lnTo>
                  <a:lnTo>
                    <a:pt x="3057" y="1373"/>
                  </a:lnTo>
                  <a:lnTo>
                    <a:pt x="3056" y="1372"/>
                  </a:lnTo>
                  <a:lnTo>
                    <a:pt x="3054" y="1372"/>
                  </a:lnTo>
                  <a:lnTo>
                    <a:pt x="3052" y="1370"/>
                  </a:lnTo>
                  <a:lnTo>
                    <a:pt x="3051" y="1367"/>
                  </a:lnTo>
                  <a:lnTo>
                    <a:pt x="3051" y="1365"/>
                  </a:lnTo>
                  <a:lnTo>
                    <a:pt x="3051" y="1364"/>
                  </a:lnTo>
                  <a:lnTo>
                    <a:pt x="3049" y="1359"/>
                  </a:lnTo>
                  <a:lnTo>
                    <a:pt x="3046" y="1354"/>
                  </a:lnTo>
                  <a:lnTo>
                    <a:pt x="3044" y="1349"/>
                  </a:lnTo>
                  <a:lnTo>
                    <a:pt x="3041" y="1344"/>
                  </a:lnTo>
                  <a:lnTo>
                    <a:pt x="3039" y="1339"/>
                  </a:lnTo>
                  <a:lnTo>
                    <a:pt x="3038" y="1339"/>
                  </a:lnTo>
                  <a:lnTo>
                    <a:pt x="3036" y="1337"/>
                  </a:lnTo>
                  <a:lnTo>
                    <a:pt x="3034" y="1334"/>
                  </a:lnTo>
                  <a:lnTo>
                    <a:pt x="3033" y="1332"/>
                  </a:lnTo>
                  <a:lnTo>
                    <a:pt x="3031" y="1331"/>
                  </a:lnTo>
                  <a:lnTo>
                    <a:pt x="3029" y="1327"/>
                  </a:lnTo>
                  <a:lnTo>
                    <a:pt x="3029" y="1323"/>
                  </a:lnTo>
                  <a:lnTo>
                    <a:pt x="3028" y="1319"/>
                  </a:lnTo>
                  <a:lnTo>
                    <a:pt x="3029" y="1316"/>
                  </a:lnTo>
                  <a:lnTo>
                    <a:pt x="3029" y="1313"/>
                  </a:lnTo>
                  <a:lnTo>
                    <a:pt x="3029" y="1309"/>
                  </a:lnTo>
                  <a:lnTo>
                    <a:pt x="3029" y="1306"/>
                  </a:lnTo>
                  <a:lnTo>
                    <a:pt x="3028" y="1303"/>
                  </a:lnTo>
                  <a:lnTo>
                    <a:pt x="3028" y="1303"/>
                  </a:lnTo>
                  <a:lnTo>
                    <a:pt x="3026" y="1301"/>
                  </a:lnTo>
                  <a:lnTo>
                    <a:pt x="3026" y="1300"/>
                  </a:lnTo>
                  <a:lnTo>
                    <a:pt x="3024" y="1298"/>
                  </a:lnTo>
                  <a:lnTo>
                    <a:pt x="3023" y="1296"/>
                  </a:lnTo>
                  <a:lnTo>
                    <a:pt x="3021" y="1295"/>
                  </a:lnTo>
                  <a:lnTo>
                    <a:pt x="3020" y="1291"/>
                  </a:lnTo>
                  <a:lnTo>
                    <a:pt x="3018" y="1290"/>
                  </a:lnTo>
                  <a:lnTo>
                    <a:pt x="3018" y="1288"/>
                  </a:lnTo>
                  <a:lnTo>
                    <a:pt x="3018" y="1287"/>
                  </a:lnTo>
                  <a:lnTo>
                    <a:pt x="3018" y="1285"/>
                  </a:lnTo>
                  <a:lnTo>
                    <a:pt x="3016" y="1283"/>
                  </a:lnTo>
                  <a:lnTo>
                    <a:pt x="3016" y="1280"/>
                  </a:lnTo>
                  <a:lnTo>
                    <a:pt x="3015" y="1278"/>
                  </a:lnTo>
                  <a:lnTo>
                    <a:pt x="3013" y="1278"/>
                  </a:lnTo>
                  <a:lnTo>
                    <a:pt x="3013" y="1275"/>
                  </a:lnTo>
                  <a:lnTo>
                    <a:pt x="3011" y="1270"/>
                  </a:lnTo>
                  <a:lnTo>
                    <a:pt x="3011" y="1267"/>
                  </a:lnTo>
                  <a:lnTo>
                    <a:pt x="3011" y="1265"/>
                  </a:lnTo>
                  <a:lnTo>
                    <a:pt x="3011" y="1264"/>
                  </a:lnTo>
                  <a:lnTo>
                    <a:pt x="3010" y="1262"/>
                  </a:lnTo>
                  <a:lnTo>
                    <a:pt x="3008" y="1260"/>
                  </a:lnTo>
                  <a:lnTo>
                    <a:pt x="3008" y="1259"/>
                  </a:lnTo>
                  <a:lnTo>
                    <a:pt x="3006" y="1259"/>
                  </a:lnTo>
                  <a:lnTo>
                    <a:pt x="3005" y="1257"/>
                  </a:lnTo>
                  <a:lnTo>
                    <a:pt x="3003" y="1255"/>
                  </a:lnTo>
                  <a:lnTo>
                    <a:pt x="3002" y="1252"/>
                  </a:lnTo>
                  <a:lnTo>
                    <a:pt x="3000" y="1251"/>
                  </a:lnTo>
                  <a:lnTo>
                    <a:pt x="2998" y="1249"/>
                  </a:lnTo>
                  <a:lnTo>
                    <a:pt x="2998" y="1246"/>
                  </a:lnTo>
                  <a:lnTo>
                    <a:pt x="2998" y="1242"/>
                  </a:lnTo>
                  <a:lnTo>
                    <a:pt x="2998" y="1237"/>
                  </a:lnTo>
                  <a:lnTo>
                    <a:pt x="2998" y="1236"/>
                  </a:lnTo>
                  <a:lnTo>
                    <a:pt x="2998" y="1236"/>
                  </a:lnTo>
                  <a:lnTo>
                    <a:pt x="2997" y="1233"/>
                  </a:lnTo>
                  <a:lnTo>
                    <a:pt x="2995" y="1229"/>
                  </a:lnTo>
                  <a:lnTo>
                    <a:pt x="2995" y="1226"/>
                  </a:lnTo>
                  <a:lnTo>
                    <a:pt x="2995" y="1221"/>
                  </a:lnTo>
                  <a:lnTo>
                    <a:pt x="2995" y="1218"/>
                  </a:lnTo>
                  <a:lnTo>
                    <a:pt x="2995" y="1215"/>
                  </a:lnTo>
                  <a:lnTo>
                    <a:pt x="2997" y="1213"/>
                  </a:lnTo>
                  <a:lnTo>
                    <a:pt x="2997" y="1211"/>
                  </a:lnTo>
                  <a:lnTo>
                    <a:pt x="2997" y="1205"/>
                  </a:lnTo>
                  <a:lnTo>
                    <a:pt x="2997" y="1200"/>
                  </a:lnTo>
                  <a:lnTo>
                    <a:pt x="2997" y="1198"/>
                  </a:lnTo>
                  <a:lnTo>
                    <a:pt x="2997" y="1197"/>
                  </a:lnTo>
                  <a:lnTo>
                    <a:pt x="2995" y="1195"/>
                  </a:lnTo>
                  <a:lnTo>
                    <a:pt x="2995" y="1192"/>
                  </a:lnTo>
                  <a:lnTo>
                    <a:pt x="2993" y="1190"/>
                  </a:lnTo>
                  <a:lnTo>
                    <a:pt x="2992" y="1187"/>
                  </a:lnTo>
                  <a:lnTo>
                    <a:pt x="2992" y="1183"/>
                  </a:lnTo>
                  <a:lnTo>
                    <a:pt x="2992" y="1180"/>
                  </a:lnTo>
                  <a:lnTo>
                    <a:pt x="2992" y="1177"/>
                  </a:lnTo>
                  <a:lnTo>
                    <a:pt x="2990" y="1174"/>
                  </a:lnTo>
                  <a:lnTo>
                    <a:pt x="2988" y="1172"/>
                  </a:lnTo>
                  <a:lnTo>
                    <a:pt x="2988" y="1170"/>
                  </a:lnTo>
                  <a:lnTo>
                    <a:pt x="2985" y="1169"/>
                  </a:lnTo>
                  <a:lnTo>
                    <a:pt x="2984" y="1167"/>
                  </a:lnTo>
                  <a:lnTo>
                    <a:pt x="2980" y="1167"/>
                  </a:lnTo>
                  <a:lnTo>
                    <a:pt x="2979" y="1167"/>
                  </a:lnTo>
                  <a:lnTo>
                    <a:pt x="2979" y="1169"/>
                  </a:lnTo>
                  <a:lnTo>
                    <a:pt x="2977" y="1170"/>
                  </a:lnTo>
                  <a:lnTo>
                    <a:pt x="2977" y="1172"/>
                  </a:lnTo>
                  <a:lnTo>
                    <a:pt x="2975" y="1172"/>
                  </a:lnTo>
                  <a:lnTo>
                    <a:pt x="2975" y="1174"/>
                  </a:lnTo>
                  <a:lnTo>
                    <a:pt x="2972" y="1175"/>
                  </a:lnTo>
                  <a:lnTo>
                    <a:pt x="2969" y="1175"/>
                  </a:lnTo>
                  <a:lnTo>
                    <a:pt x="2967" y="1177"/>
                  </a:lnTo>
                  <a:lnTo>
                    <a:pt x="2967" y="1177"/>
                  </a:lnTo>
                  <a:lnTo>
                    <a:pt x="2966" y="1179"/>
                  </a:lnTo>
                  <a:lnTo>
                    <a:pt x="2966" y="1180"/>
                  </a:lnTo>
                  <a:lnTo>
                    <a:pt x="2964" y="1180"/>
                  </a:lnTo>
                  <a:lnTo>
                    <a:pt x="2962" y="1180"/>
                  </a:lnTo>
                  <a:lnTo>
                    <a:pt x="2961" y="1180"/>
                  </a:lnTo>
                  <a:lnTo>
                    <a:pt x="2957" y="1180"/>
                  </a:lnTo>
                  <a:lnTo>
                    <a:pt x="2956" y="1180"/>
                  </a:lnTo>
                  <a:lnTo>
                    <a:pt x="2954" y="1179"/>
                  </a:lnTo>
                  <a:lnTo>
                    <a:pt x="2954" y="1177"/>
                  </a:lnTo>
                  <a:lnTo>
                    <a:pt x="2952" y="1177"/>
                  </a:lnTo>
                  <a:lnTo>
                    <a:pt x="2949" y="1175"/>
                  </a:lnTo>
                  <a:lnTo>
                    <a:pt x="2946" y="1174"/>
                  </a:lnTo>
                  <a:lnTo>
                    <a:pt x="2944" y="1170"/>
                  </a:lnTo>
                  <a:lnTo>
                    <a:pt x="2943" y="1169"/>
                  </a:lnTo>
                  <a:lnTo>
                    <a:pt x="2941" y="1167"/>
                  </a:lnTo>
                  <a:lnTo>
                    <a:pt x="2941" y="1165"/>
                  </a:lnTo>
                  <a:lnTo>
                    <a:pt x="2939" y="1164"/>
                  </a:lnTo>
                  <a:lnTo>
                    <a:pt x="2939" y="1164"/>
                  </a:lnTo>
                  <a:lnTo>
                    <a:pt x="2938" y="1164"/>
                  </a:lnTo>
                  <a:lnTo>
                    <a:pt x="2936" y="1162"/>
                  </a:lnTo>
                  <a:lnTo>
                    <a:pt x="2934" y="1162"/>
                  </a:lnTo>
                  <a:lnTo>
                    <a:pt x="2933" y="1162"/>
                  </a:lnTo>
                  <a:lnTo>
                    <a:pt x="2931" y="1161"/>
                  </a:lnTo>
                  <a:lnTo>
                    <a:pt x="2931" y="1159"/>
                  </a:lnTo>
                  <a:lnTo>
                    <a:pt x="2931" y="1157"/>
                  </a:lnTo>
                  <a:lnTo>
                    <a:pt x="2931" y="1156"/>
                  </a:lnTo>
                  <a:lnTo>
                    <a:pt x="2933" y="1156"/>
                  </a:lnTo>
                  <a:lnTo>
                    <a:pt x="2934" y="1154"/>
                  </a:lnTo>
                  <a:lnTo>
                    <a:pt x="2938" y="1152"/>
                  </a:lnTo>
                  <a:lnTo>
                    <a:pt x="2941" y="1152"/>
                  </a:lnTo>
                  <a:lnTo>
                    <a:pt x="2944" y="1152"/>
                  </a:lnTo>
                  <a:lnTo>
                    <a:pt x="2946" y="1152"/>
                  </a:lnTo>
                  <a:lnTo>
                    <a:pt x="2949" y="1152"/>
                  </a:lnTo>
                  <a:lnTo>
                    <a:pt x="2948" y="1152"/>
                  </a:lnTo>
                  <a:lnTo>
                    <a:pt x="2944" y="1151"/>
                  </a:lnTo>
                  <a:lnTo>
                    <a:pt x="2943" y="1149"/>
                  </a:lnTo>
                  <a:lnTo>
                    <a:pt x="2939" y="1149"/>
                  </a:lnTo>
                  <a:lnTo>
                    <a:pt x="2938" y="1147"/>
                  </a:lnTo>
                  <a:lnTo>
                    <a:pt x="2936" y="1147"/>
                  </a:lnTo>
                  <a:lnTo>
                    <a:pt x="2933" y="1146"/>
                  </a:lnTo>
                  <a:lnTo>
                    <a:pt x="2930" y="1146"/>
                  </a:lnTo>
                  <a:lnTo>
                    <a:pt x="2926" y="1146"/>
                  </a:lnTo>
                  <a:lnTo>
                    <a:pt x="2925" y="1146"/>
                  </a:lnTo>
                  <a:lnTo>
                    <a:pt x="2925" y="1146"/>
                  </a:lnTo>
                  <a:lnTo>
                    <a:pt x="2923" y="1146"/>
                  </a:lnTo>
                  <a:lnTo>
                    <a:pt x="2923" y="1144"/>
                  </a:lnTo>
                  <a:lnTo>
                    <a:pt x="2921" y="1143"/>
                  </a:lnTo>
                  <a:lnTo>
                    <a:pt x="2921" y="1141"/>
                  </a:lnTo>
                  <a:lnTo>
                    <a:pt x="2920" y="1139"/>
                  </a:lnTo>
                  <a:lnTo>
                    <a:pt x="2918" y="1139"/>
                  </a:lnTo>
                  <a:lnTo>
                    <a:pt x="2916" y="1139"/>
                  </a:lnTo>
                  <a:lnTo>
                    <a:pt x="2915" y="1139"/>
                  </a:lnTo>
                  <a:lnTo>
                    <a:pt x="2915" y="1136"/>
                  </a:lnTo>
                  <a:lnTo>
                    <a:pt x="2913" y="1133"/>
                  </a:lnTo>
                  <a:lnTo>
                    <a:pt x="2912" y="1129"/>
                  </a:lnTo>
                  <a:lnTo>
                    <a:pt x="2910" y="1128"/>
                  </a:lnTo>
                  <a:lnTo>
                    <a:pt x="2908" y="1128"/>
                  </a:lnTo>
                  <a:lnTo>
                    <a:pt x="2907" y="1128"/>
                  </a:lnTo>
                  <a:lnTo>
                    <a:pt x="2905" y="1126"/>
                  </a:lnTo>
                  <a:lnTo>
                    <a:pt x="2903" y="1126"/>
                  </a:lnTo>
                  <a:lnTo>
                    <a:pt x="2903" y="1125"/>
                  </a:lnTo>
                  <a:lnTo>
                    <a:pt x="2902" y="1123"/>
                  </a:lnTo>
                  <a:lnTo>
                    <a:pt x="2900" y="1120"/>
                  </a:lnTo>
                  <a:lnTo>
                    <a:pt x="2898" y="1118"/>
                  </a:lnTo>
                  <a:lnTo>
                    <a:pt x="2897" y="1116"/>
                  </a:lnTo>
                  <a:lnTo>
                    <a:pt x="2895" y="1116"/>
                  </a:lnTo>
                  <a:lnTo>
                    <a:pt x="2894" y="1115"/>
                  </a:lnTo>
                  <a:lnTo>
                    <a:pt x="2892" y="1113"/>
                  </a:lnTo>
                  <a:lnTo>
                    <a:pt x="2890" y="1111"/>
                  </a:lnTo>
                  <a:lnTo>
                    <a:pt x="2889" y="1110"/>
                  </a:lnTo>
                  <a:lnTo>
                    <a:pt x="2885" y="1108"/>
                  </a:lnTo>
                  <a:lnTo>
                    <a:pt x="2867" y="1108"/>
                  </a:lnTo>
                  <a:lnTo>
                    <a:pt x="2848" y="1111"/>
                  </a:lnTo>
                  <a:lnTo>
                    <a:pt x="2822" y="1111"/>
                  </a:lnTo>
                  <a:lnTo>
                    <a:pt x="2820" y="1111"/>
                  </a:lnTo>
                  <a:lnTo>
                    <a:pt x="2818" y="1110"/>
                  </a:lnTo>
                  <a:lnTo>
                    <a:pt x="2815" y="1110"/>
                  </a:lnTo>
                  <a:lnTo>
                    <a:pt x="2799" y="1110"/>
                  </a:lnTo>
                  <a:lnTo>
                    <a:pt x="2797" y="1108"/>
                  </a:lnTo>
                  <a:lnTo>
                    <a:pt x="2795" y="1107"/>
                  </a:lnTo>
                  <a:lnTo>
                    <a:pt x="2794" y="1107"/>
                  </a:lnTo>
                  <a:lnTo>
                    <a:pt x="2792" y="1107"/>
                  </a:lnTo>
                  <a:lnTo>
                    <a:pt x="2790" y="1105"/>
                  </a:lnTo>
                  <a:lnTo>
                    <a:pt x="2790" y="1103"/>
                  </a:lnTo>
                  <a:lnTo>
                    <a:pt x="2790" y="1103"/>
                  </a:lnTo>
                  <a:lnTo>
                    <a:pt x="2789" y="1102"/>
                  </a:lnTo>
                  <a:lnTo>
                    <a:pt x="2787" y="1100"/>
                  </a:lnTo>
                  <a:lnTo>
                    <a:pt x="2785" y="1100"/>
                  </a:lnTo>
                  <a:lnTo>
                    <a:pt x="2782" y="1100"/>
                  </a:lnTo>
                  <a:lnTo>
                    <a:pt x="2781" y="1102"/>
                  </a:lnTo>
                  <a:lnTo>
                    <a:pt x="2779" y="1102"/>
                  </a:lnTo>
                  <a:lnTo>
                    <a:pt x="2764" y="1102"/>
                  </a:lnTo>
                  <a:lnTo>
                    <a:pt x="2761" y="1102"/>
                  </a:lnTo>
                  <a:lnTo>
                    <a:pt x="2759" y="1100"/>
                  </a:lnTo>
                  <a:lnTo>
                    <a:pt x="2758" y="1100"/>
                  </a:lnTo>
                  <a:lnTo>
                    <a:pt x="2756" y="1098"/>
                  </a:lnTo>
                  <a:lnTo>
                    <a:pt x="2756" y="1098"/>
                  </a:lnTo>
                  <a:lnTo>
                    <a:pt x="2754" y="1095"/>
                  </a:lnTo>
                  <a:lnTo>
                    <a:pt x="2754" y="1093"/>
                  </a:lnTo>
                  <a:lnTo>
                    <a:pt x="2754" y="1092"/>
                  </a:lnTo>
                  <a:lnTo>
                    <a:pt x="2754" y="1090"/>
                  </a:lnTo>
                  <a:lnTo>
                    <a:pt x="2753" y="1087"/>
                  </a:lnTo>
                  <a:lnTo>
                    <a:pt x="2749" y="1084"/>
                  </a:lnTo>
                  <a:lnTo>
                    <a:pt x="2748" y="1082"/>
                  </a:lnTo>
                  <a:lnTo>
                    <a:pt x="2746" y="1082"/>
                  </a:lnTo>
                  <a:lnTo>
                    <a:pt x="2743" y="1080"/>
                  </a:lnTo>
                  <a:lnTo>
                    <a:pt x="2740" y="1080"/>
                  </a:lnTo>
                  <a:lnTo>
                    <a:pt x="2736" y="1080"/>
                  </a:lnTo>
                  <a:lnTo>
                    <a:pt x="2735" y="1082"/>
                  </a:lnTo>
                  <a:lnTo>
                    <a:pt x="2733" y="1082"/>
                  </a:lnTo>
                  <a:lnTo>
                    <a:pt x="2730" y="1082"/>
                  </a:lnTo>
                  <a:lnTo>
                    <a:pt x="2727" y="1082"/>
                  </a:lnTo>
                  <a:lnTo>
                    <a:pt x="2725" y="1084"/>
                  </a:lnTo>
                  <a:lnTo>
                    <a:pt x="2723" y="1084"/>
                  </a:lnTo>
                  <a:lnTo>
                    <a:pt x="2718" y="1084"/>
                  </a:lnTo>
                  <a:lnTo>
                    <a:pt x="2715" y="1084"/>
                  </a:lnTo>
                  <a:lnTo>
                    <a:pt x="2710" y="1084"/>
                  </a:lnTo>
                  <a:lnTo>
                    <a:pt x="2707" y="1082"/>
                  </a:lnTo>
                  <a:lnTo>
                    <a:pt x="2705" y="1082"/>
                  </a:lnTo>
                  <a:lnTo>
                    <a:pt x="2704" y="1082"/>
                  </a:lnTo>
                  <a:lnTo>
                    <a:pt x="2700" y="1082"/>
                  </a:lnTo>
                  <a:lnTo>
                    <a:pt x="2699" y="1082"/>
                  </a:lnTo>
                  <a:lnTo>
                    <a:pt x="2697" y="1082"/>
                  </a:lnTo>
                  <a:lnTo>
                    <a:pt x="2694" y="1080"/>
                  </a:lnTo>
                  <a:lnTo>
                    <a:pt x="2692" y="1079"/>
                  </a:lnTo>
                  <a:lnTo>
                    <a:pt x="2691" y="1077"/>
                  </a:lnTo>
                  <a:lnTo>
                    <a:pt x="2687" y="1075"/>
                  </a:lnTo>
                  <a:lnTo>
                    <a:pt x="2684" y="1074"/>
                  </a:lnTo>
                  <a:lnTo>
                    <a:pt x="2682" y="1071"/>
                  </a:lnTo>
                  <a:lnTo>
                    <a:pt x="2681" y="1069"/>
                  </a:lnTo>
                  <a:lnTo>
                    <a:pt x="2677" y="1067"/>
                  </a:lnTo>
                  <a:lnTo>
                    <a:pt x="2674" y="1066"/>
                  </a:lnTo>
                  <a:lnTo>
                    <a:pt x="2671" y="1064"/>
                  </a:lnTo>
                  <a:lnTo>
                    <a:pt x="2668" y="1062"/>
                  </a:lnTo>
                  <a:lnTo>
                    <a:pt x="2666" y="1061"/>
                  </a:lnTo>
                  <a:lnTo>
                    <a:pt x="2664" y="1059"/>
                  </a:lnTo>
                  <a:lnTo>
                    <a:pt x="2663" y="1056"/>
                  </a:lnTo>
                  <a:lnTo>
                    <a:pt x="2659" y="1051"/>
                  </a:lnTo>
                  <a:lnTo>
                    <a:pt x="2659" y="1049"/>
                  </a:lnTo>
                  <a:lnTo>
                    <a:pt x="2658" y="1048"/>
                  </a:lnTo>
                  <a:lnTo>
                    <a:pt x="2655" y="1044"/>
                  </a:lnTo>
                  <a:lnTo>
                    <a:pt x="2651" y="1041"/>
                  </a:lnTo>
                  <a:lnTo>
                    <a:pt x="2648" y="1038"/>
                  </a:lnTo>
                  <a:lnTo>
                    <a:pt x="2646" y="1036"/>
                  </a:lnTo>
                  <a:lnTo>
                    <a:pt x="2645" y="1035"/>
                  </a:lnTo>
                  <a:lnTo>
                    <a:pt x="2643" y="1031"/>
                  </a:lnTo>
                  <a:lnTo>
                    <a:pt x="2640" y="1031"/>
                  </a:lnTo>
                  <a:lnTo>
                    <a:pt x="2637" y="1030"/>
                  </a:lnTo>
                  <a:lnTo>
                    <a:pt x="2632" y="1030"/>
                  </a:lnTo>
                  <a:lnTo>
                    <a:pt x="2630" y="1030"/>
                  </a:lnTo>
                  <a:lnTo>
                    <a:pt x="2627" y="1030"/>
                  </a:lnTo>
                  <a:lnTo>
                    <a:pt x="2625" y="1031"/>
                  </a:lnTo>
                  <a:lnTo>
                    <a:pt x="2623" y="1033"/>
                  </a:lnTo>
                  <a:lnTo>
                    <a:pt x="2623" y="1035"/>
                  </a:lnTo>
                  <a:lnTo>
                    <a:pt x="2622" y="1036"/>
                  </a:lnTo>
                  <a:lnTo>
                    <a:pt x="2622" y="1039"/>
                  </a:lnTo>
                  <a:lnTo>
                    <a:pt x="2622" y="1041"/>
                  </a:lnTo>
                  <a:lnTo>
                    <a:pt x="2622" y="1044"/>
                  </a:lnTo>
                  <a:lnTo>
                    <a:pt x="2622" y="1046"/>
                  </a:lnTo>
                  <a:lnTo>
                    <a:pt x="2623" y="1048"/>
                  </a:lnTo>
                  <a:lnTo>
                    <a:pt x="2623" y="1049"/>
                  </a:lnTo>
                  <a:lnTo>
                    <a:pt x="2623" y="1051"/>
                  </a:lnTo>
                  <a:lnTo>
                    <a:pt x="2623" y="1054"/>
                  </a:lnTo>
                  <a:lnTo>
                    <a:pt x="2623" y="1056"/>
                  </a:lnTo>
                  <a:lnTo>
                    <a:pt x="2623" y="1056"/>
                  </a:lnTo>
                  <a:lnTo>
                    <a:pt x="2625" y="1057"/>
                  </a:lnTo>
                  <a:lnTo>
                    <a:pt x="2627" y="1059"/>
                  </a:lnTo>
                  <a:lnTo>
                    <a:pt x="2627" y="1059"/>
                  </a:lnTo>
                  <a:lnTo>
                    <a:pt x="2630" y="1062"/>
                  </a:lnTo>
                  <a:lnTo>
                    <a:pt x="2632" y="1066"/>
                  </a:lnTo>
                  <a:lnTo>
                    <a:pt x="2632" y="1069"/>
                  </a:lnTo>
                  <a:lnTo>
                    <a:pt x="2632" y="1072"/>
                  </a:lnTo>
                  <a:lnTo>
                    <a:pt x="2632" y="1074"/>
                  </a:lnTo>
                  <a:lnTo>
                    <a:pt x="2632" y="1075"/>
                  </a:lnTo>
                  <a:lnTo>
                    <a:pt x="2632" y="1077"/>
                  </a:lnTo>
                  <a:lnTo>
                    <a:pt x="2633" y="1077"/>
                  </a:lnTo>
                  <a:lnTo>
                    <a:pt x="2637" y="1077"/>
                  </a:lnTo>
                  <a:lnTo>
                    <a:pt x="2638" y="1079"/>
                  </a:lnTo>
                  <a:lnTo>
                    <a:pt x="2640" y="1079"/>
                  </a:lnTo>
                  <a:lnTo>
                    <a:pt x="2640" y="1079"/>
                  </a:lnTo>
                  <a:lnTo>
                    <a:pt x="2641" y="1079"/>
                  </a:lnTo>
                  <a:lnTo>
                    <a:pt x="2645" y="1080"/>
                  </a:lnTo>
                  <a:lnTo>
                    <a:pt x="2646" y="1080"/>
                  </a:lnTo>
                  <a:lnTo>
                    <a:pt x="2648" y="1082"/>
                  </a:lnTo>
                  <a:lnTo>
                    <a:pt x="2648" y="1084"/>
                  </a:lnTo>
                  <a:lnTo>
                    <a:pt x="2650" y="1084"/>
                  </a:lnTo>
                  <a:lnTo>
                    <a:pt x="2651" y="1084"/>
                  </a:lnTo>
                  <a:lnTo>
                    <a:pt x="2653" y="1085"/>
                  </a:lnTo>
                  <a:lnTo>
                    <a:pt x="2655" y="1087"/>
                  </a:lnTo>
                  <a:lnTo>
                    <a:pt x="2655" y="1103"/>
                  </a:lnTo>
                  <a:lnTo>
                    <a:pt x="2658" y="1103"/>
                  </a:lnTo>
                  <a:lnTo>
                    <a:pt x="2659" y="1103"/>
                  </a:lnTo>
                  <a:lnTo>
                    <a:pt x="2661" y="1103"/>
                  </a:lnTo>
                  <a:lnTo>
                    <a:pt x="2666" y="1103"/>
                  </a:lnTo>
                  <a:lnTo>
                    <a:pt x="2671" y="1103"/>
                  </a:lnTo>
                  <a:lnTo>
                    <a:pt x="2674" y="1105"/>
                  </a:lnTo>
                  <a:lnTo>
                    <a:pt x="2676" y="1107"/>
                  </a:lnTo>
                  <a:lnTo>
                    <a:pt x="2679" y="1107"/>
                  </a:lnTo>
                  <a:lnTo>
                    <a:pt x="2682" y="1107"/>
                  </a:lnTo>
                  <a:lnTo>
                    <a:pt x="2684" y="1107"/>
                  </a:lnTo>
                  <a:lnTo>
                    <a:pt x="2686" y="1107"/>
                  </a:lnTo>
                  <a:lnTo>
                    <a:pt x="2689" y="1107"/>
                  </a:lnTo>
                  <a:lnTo>
                    <a:pt x="2692" y="1107"/>
                  </a:lnTo>
                  <a:lnTo>
                    <a:pt x="2695" y="1107"/>
                  </a:lnTo>
                  <a:lnTo>
                    <a:pt x="2699" y="1107"/>
                  </a:lnTo>
                  <a:lnTo>
                    <a:pt x="2699" y="1107"/>
                  </a:lnTo>
                  <a:lnTo>
                    <a:pt x="2700" y="1108"/>
                  </a:lnTo>
                  <a:lnTo>
                    <a:pt x="2702" y="1110"/>
                  </a:lnTo>
                  <a:lnTo>
                    <a:pt x="2702" y="1110"/>
                  </a:lnTo>
                  <a:lnTo>
                    <a:pt x="2702" y="1111"/>
                  </a:lnTo>
                  <a:lnTo>
                    <a:pt x="2702" y="1113"/>
                  </a:lnTo>
                  <a:lnTo>
                    <a:pt x="2700" y="1113"/>
                  </a:lnTo>
                  <a:lnTo>
                    <a:pt x="2699" y="1115"/>
                  </a:lnTo>
                  <a:lnTo>
                    <a:pt x="2695" y="1115"/>
                  </a:lnTo>
                  <a:lnTo>
                    <a:pt x="2692" y="1115"/>
                  </a:lnTo>
                  <a:lnTo>
                    <a:pt x="2691" y="1115"/>
                  </a:lnTo>
                  <a:lnTo>
                    <a:pt x="2687" y="1115"/>
                  </a:lnTo>
                  <a:lnTo>
                    <a:pt x="2686" y="1113"/>
                  </a:lnTo>
                  <a:lnTo>
                    <a:pt x="2684" y="1111"/>
                  </a:lnTo>
                  <a:lnTo>
                    <a:pt x="2682" y="1111"/>
                  </a:lnTo>
                  <a:lnTo>
                    <a:pt x="2681" y="1111"/>
                  </a:lnTo>
                  <a:lnTo>
                    <a:pt x="2679" y="1111"/>
                  </a:lnTo>
                  <a:lnTo>
                    <a:pt x="2676" y="1113"/>
                  </a:lnTo>
                  <a:lnTo>
                    <a:pt x="2674" y="1115"/>
                  </a:lnTo>
                  <a:lnTo>
                    <a:pt x="2673" y="1115"/>
                  </a:lnTo>
                  <a:lnTo>
                    <a:pt x="2671" y="1115"/>
                  </a:lnTo>
                  <a:lnTo>
                    <a:pt x="2671" y="1116"/>
                  </a:lnTo>
                  <a:lnTo>
                    <a:pt x="2671" y="1116"/>
                  </a:lnTo>
                  <a:lnTo>
                    <a:pt x="2671" y="1118"/>
                  </a:lnTo>
                  <a:lnTo>
                    <a:pt x="2671" y="1121"/>
                  </a:lnTo>
                  <a:lnTo>
                    <a:pt x="2671" y="1123"/>
                  </a:lnTo>
                  <a:lnTo>
                    <a:pt x="2673" y="1125"/>
                  </a:lnTo>
                  <a:lnTo>
                    <a:pt x="2674" y="1125"/>
                  </a:lnTo>
                  <a:lnTo>
                    <a:pt x="2676" y="1126"/>
                  </a:lnTo>
                  <a:lnTo>
                    <a:pt x="2677" y="1128"/>
                  </a:lnTo>
                  <a:lnTo>
                    <a:pt x="2679" y="1129"/>
                  </a:lnTo>
                  <a:lnTo>
                    <a:pt x="2682" y="1131"/>
                  </a:lnTo>
                  <a:lnTo>
                    <a:pt x="2684" y="1129"/>
                  </a:lnTo>
                  <a:lnTo>
                    <a:pt x="2686" y="1129"/>
                  </a:lnTo>
                  <a:lnTo>
                    <a:pt x="2686" y="1128"/>
                  </a:lnTo>
                  <a:lnTo>
                    <a:pt x="2687" y="1126"/>
                  </a:lnTo>
                  <a:lnTo>
                    <a:pt x="2689" y="1125"/>
                  </a:lnTo>
                  <a:lnTo>
                    <a:pt x="2692" y="1123"/>
                  </a:lnTo>
                  <a:lnTo>
                    <a:pt x="2694" y="1121"/>
                  </a:lnTo>
                  <a:lnTo>
                    <a:pt x="2695" y="1120"/>
                  </a:lnTo>
                  <a:lnTo>
                    <a:pt x="2697" y="1120"/>
                  </a:lnTo>
                  <a:lnTo>
                    <a:pt x="2700" y="1121"/>
                  </a:lnTo>
                  <a:lnTo>
                    <a:pt x="2704" y="1121"/>
                  </a:lnTo>
                  <a:lnTo>
                    <a:pt x="2705" y="1123"/>
                  </a:lnTo>
                  <a:lnTo>
                    <a:pt x="2707" y="1123"/>
                  </a:lnTo>
                  <a:lnTo>
                    <a:pt x="2710" y="1123"/>
                  </a:lnTo>
                  <a:lnTo>
                    <a:pt x="2713" y="1123"/>
                  </a:lnTo>
                  <a:lnTo>
                    <a:pt x="2718" y="1123"/>
                  </a:lnTo>
                  <a:lnTo>
                    <a:pt x="2722" y="1125"/>
                  </a:lnTo>
                  <a:lnTo>
                    <a:pt x="2723" y="1125"/>
                  </a:lnTo>
                  <a:lnTo>
                    <a:pt x="2725" y="1121"/>
                  </a:lnTo>
                  <a:lnTo>
                    <a:pt x="2725" y="1118"/>
                  </a:lnTo>
                  <a:lnTo>
                    <a:pt x="2725" y="1115"/>
                  </a:lnTo>
                  <a:lnTo>
                    <a:pt x="2725" y="1111"/>
                  </a:lnTo>
                  <a:lnTo>
                    <a:pt x="2725" y="1108"/>
                  </a:lnTo>
                  <a:lnTo>
                    <a:pt x="2725" y="1107"/>
                  </a:lnTo>
                  <a:lnTo>
                    <a:pt x="2727" y="1103"/>
                  </a:lnTo>
                  <a:lnTo>
                    <a:pt x="2728" y="1102"/>
                  </a:lnTo>
                  <a:lnTo>
                    <a:pt x="2731" y="1100"/>
                  </a:lnTo>
                  <a:lnTo>
                    <a:pt x="2735" y="1098"/>
                  </a:lnTo>
                  <a:lnTo>
                    <a:pt x="2736" y="1098"/>
                  </a:lnTo>
                  <a:lnTo>
                    <a:pt x="2736" y="1095"/>
                  </a:lnTo>
                  <a:lnTo>
                    <a:pt x="2738" y="1097"/>
                  </a:lnTo>
                  <a:lnTo>
                    <a:pt x="2740" y="1098"/>
                  </a:lnTo>
                  <a:lnTo>
                    <a:pt x="2741" y="1102"/>
                  </a:lnTo>
                  <a:lnTo>
                    <a:pt x="2741" y="1116"/>
                  </a:lnTo>
                  <a:lnTo>
                    <a:pt x="2743" y="1118"/>
                  </a:lnTo>
                  <a:lnTo>
                    <a:pt x="2745" y="1120"/>
                  </a:lnTo>
                  <a:lnTo>
                    <a:pt x="2746" y="1121"/>
                  </a:lnTo>
                  <a:lnTo>
                    <a:pt x="2746" y="1121"/>
                  </a:lnTo>
                  <a:lnTo>
                    <a:pt x="2748" y="1121"/>
                  </a:lnTo>
                  <a:lnTo>
                    <a:pt x="2748" y="1123"/>
                  </a:lnTo>
                  <a:lnTo>
                    <a:pt x="2748" y="1125"/>
                  </a:lnTo>
                  <a:lnTo>
                    <a:pt x="2748" y="1128"/>
                  </a:lnTo>
                  <a:lnTo>
                    <a:pt x="2749" y="1133"/>
                  </a:lnTo>
                  <a:lnTo>
                    <a:pt x="2751" y="1131"/>
                  </a:lnTo>
                  <a:lnTo>
                    <a:pt x="2753" y="1129"/>
                  </a:lnTo>
                  <a:lnTo>
                    <a:pt x="2754" y="1126"/>
                  </a:lnTo>
                  <a:lnTo>
                    <a:pt x="2754" y="1125"/>
                  </a:lnTo>
                  <a:lnTo>
                    <a:pt x="2754" y="1121"/>
                  </a:lnTo>
                  <a:lnTo>
                    <a:pt x="2754" y="1120"/>
                  </a:lnTo>
                  <a:lnTo>
                    <a:pt x="2759" y="1120"/>
                  </a:lnTo>
                  <a:lnTo>
                    <a:pt x="2763" y="1120"/>
                  </a:lnTo>
                  <a:lnTo>
                    <a:pt x="2763" y="1121"/>
                  </a:lnTo>
                  <a:lnTo>
                    <a:pt x="2766" y="1121"/>
                  </a:lnTo>
                  <a:lnTo>
                    <a:pt x="2766" y="1123"/>
                  </a:lnTo>
                  <a:lnTo>
                    <a:pt x="2767" y="1126"/>
                  </a:lnTo>
                  <a:lnTo>
                    <a:pt x="2767" y="1128"/>
                  </a:lnTo>
                  <a:lnTo>
                    <a:pt x="2766" y="1129"/>
                  </a:lnTo>
                  <a:lnTo>
                    <a:pt x="2764" y="1133"/>
                  </a:lnTo>
                  <a:lnTo>
                    <a:pt x="2764" y="1134"/>
                  </a:lnTo>
                  <a:lnTo>
                    <a:pt x="2764" y="1136"/>
                  </a:lnTo>
                  <a:lnTo>
                    <a:pt x="2766" y="1136"/>
                  </a:lnTo>
                  <a:lnTo>
                    <a:pt x="2767" y="1136"/>
                  </a:lnTo>
                  <a:lnTo>
                    <a:pt x="2769" y="1136"/>
                  </a:lnTo>
                  <a:lnTo>
                    <a:pt x="2771" y="1136"/>
                  </a:lnTo>
                  <a:lnTo>
                    <a:pt x="2774" y="1138"/>
                  </a:lnTo>
                  <a:lnTo>
                    <a:pt x="2777" y="1139"/>
                  </a:lnTo>
                  <a:lnTo>
                    <a:pt x="2779" y="1141"/>
                  </a:lnTo>
                  <a:lnTo>
                    <a:pt x="2781" y="1143"/>
                  </a:lnTo>
                  <a:lnTo>
                    <a:pt x="2782" y="1144"/>
                  </a:lnTo>
                  <a:lnTo>
                    <a:pt x="2782" y="1146"/>
                  </a:lnTo>
                  <a:lnTo>
                    <a:pt x="2782" y="1149"/>
                  </a:lnTo>
                  <a:lnTo>
                    <a:pt x="2782" y="1151"/>
                  </a:lnTo>
                  <a:lnTo>
                    <a:pt x="2782" y="1152"/>
                  </a:lnTo>
                  <a:lnTo>
                    <a:pt x="2784" y="1154"/>
                  </a:lnTo>
                  <a:lnTo>
                    <a:pt x="2785" y="1154"/>
                  </a:lnTo>
                  <a:lnTo>
                    <a:pt x="2787" y="1156"/>
                  </a:lnTo>
                  <a:lnTo>
                    <a:pt x="2789" y="1156"/>
                  </a:lnTo>
                  <a:lnTo>
                    <a:pt x="2790" y="1156"/>
                  </a:lnTo>
                  <a:lnTo>
                    <a:pt x="2792" y="1156"/>
                  </a:lnTo>
                  <a:lnTo>
                    <a:pt x="2794" y="1157"/>
                  </a:lnTo>
                  <a:lnTo>
                    <a:pt x="2795" y="1159"/>
                  </a:lnTo>
                  <a:lnTo>
                    <a:pt x="2797" y="1162"/>
                  </a:lnTo>
                  <a:lnTo>
                    <a:pt x="2797" y="1165"/>
                  </a:lnTo>
                  <a:lnTo>
                    <a:pt x="2794" y="1167"/>
                  </a:lnTo>
                  <a:lnTo>
                    <a:pt x="2790" y="1169"/>
                  </a:lnTo>
                  <a:lnTo>
                    <a:pt x="2789" y="1169"/>
                  </a:lnTo>
                  <a:lnTo>
                    <a:pt x="2787" y="1169"/>
                  </a:lnTo>
                  <a:lnTo>
                    <a:pt x="2785" y="1169"/>
                  </a:lnTo>
                  <a:lnTo>
                    <a:pt x="2784" y="1169"/>
                  </a:lnTo>
                  <a:lnTo>
                    <a:pt x="2784" y="1170"/>
                  </a:lnTo>
                  <a:lnTo>
                    <a:pt x="2784" y="1172"/>
                  </a:lnTo>
                  <a:lnTo>
                    <a:pt x="2782" y="1177"/>
                  </a:lnTo>
                  <a:lnTo>
                    <a:pt x="2782" y="1180"/>
                  </a:lnTo>
                  <a:lnTo>
                    <a:pt x="2781" y="1183"/>
                  </a:lnTo>
                  <a:lnTo>
                    <a:pt x="2781" y="1187"/>
                  </a:lnTo>
                  <a:lnTo>
                    <a:pt x="2781" y="1190"/>
                  </a:lnTo>
                  <a:lnTo>
                    <a:pt x="2781" y="1193"/>
                  </a:lnTo>
                  <a:lnTo>
                    <a:pt x="2781" y="1197"/>
                  </a:lnTo>
                  <a:lnTo>
                    <a:pt x="2779" y="1195"/>
                  </a:lnTo>
                  <a:lnTo>
                    <a:pt x="2777" y="1195"/>
                  </a:lnTo>
                  <a:lnTo>
                    <a:pt x="2777" y="1193"/>
                  </a:lnTo>
                  <a:lnTo>
                    <a:pt x="2776" y="1193"/>
                  </a:lnTo>
                  <a:lnTo>
                    <a:pt x="2776" y="1192"/>
                  </a:lnTo>
                  <a:lnTo>
                    <a:pt x="2774" y="1192"/>
                  </a:lnTo>
                  <a:lnTo>
                    <a:pt x="2771" y="1193"/>
                  </a:lnTo>
                  <a:lnTo>
                    <a:pt x="2769" y="1195"/>
                  </a:lnTo>
                  <a:lnTo>
                    <a:pt x="2767" y="1195"/>
                  </a:lnTo>
                  <a:lnTo>
                    <a:pt x="2767" y="1198"/>
                  </a:lnTo>
                  <a:lnTo>
                    <a:pt x="2766" y="1198"/>
                  </a:lnTo>
                  <a:lnTo>
                    <a:pt x="2764" y="1200"/>
                  </a:lnTo>
                  <a:lnTo>
                    <a:pt x="2764" y="1201"/>
                  </a:lnTo>
                  <a:lnTo>
                    <a:pt x="2764" y="1203"/>
                  </a:lnTo>
                  <a:lnTo>
                    <a:pt x="2764" y="1205"/>
                  </a:lnTo>
                  <a:lnTo>
                    <a:pt x="2763" y="1206"/>
                  </a:lnTo>
                  <a:lnTo>
                    <a:pt x="2763" y="1213"/>
                  </a:lnTo>
                  <a:lnTo>
                    <a:pt x="2761" y="1213"/>
                  </a:lnTo>
                  <a:lnTo>
                    <a:pt x="2759" y="1213"/>
                  </a:lnTo>
                  <a:lnTo>
                    <a:pt x="2756" y="1213"/>
                  </a:lnTo>
                  <a:lnTo>
                    <a:pt x="2754" y="1213"/>
                  </a:lnTo>
                  <a:lnTo>
                    <a:pt x="2753" y="1213"/>
                  </a:lnTo>
                  <a:lnTo>
                    <a:pt x="2751" y="1215"/>
                  </a:lnTo>
                  <a:lnTo>
                    <a:pt x="2749" y="1216"/>
                  </a:lnTo>
                  <a:lnTo>
                    <a:pt x="2748" y="1218"/>
                  </a:lnTo>
                  <a:lnTo>
                    <a:pt x="2746" y="1221"/>
                  </a:lnTo>
                  <a:lnTo>
                    <a:pt x="2746" y="1223"/>
                  </a:lnTo>
                  <a:lnTo>
                    <a:pt x="2745" y="1224"/>
                  </a:lnTo>
                  <a:lnTo>
                    <a:pt x="2745" y="1228"/>
                  </a:lnTo>
                  <a:lnTo>
                    <a:pt x="2728" y="1228"/>
                  </a:lnTo>
                  <a:lnTo>
                    <a:pt x="2727" y="1231"/>
                  </a:lnTo>
                  <a:lnTo>
                    <a:pt x="2725" y="1234"/>
                  </a:lnTo>
                  <a:lnTo>
                    <a:pt x="2725" y="1236"/>
                  </a:lnTo>
                  <a:lnTo>
                    <a:pt x="2725" y="1237"/>
                  </a:lnTo>
                  <a:lnTo>
                    <a:pt x="2725" y="1239"/>
                  </a:lnTo>
                  <a:lnTo>
                    <a:pt x="2723" y="1241"/>
                  </a:lnTo>
                  <a:lnTo>
                    <a:pt x="2723" y="1242"/>
                  </a:lnTo>
                  <a:lnTo>
                    <a:pt x="2723" y="1246"/>
                  </a:lnTo>
                  <a:lnTo>
                    <a:pt x="2702" y="1244"/>
                  </a:lnTo>
                  <a:lnTo>
                    <a:pt x="2700" y="1246"/>
                  </a:lnTo>
                  <a:lnTo>
                    <a:pt x="2699" y="1246"/>
                  </a:lnTo>
                  <a:lnTo>
                    <a:pt x="2697" y="1246"/>
                  </a:lnTo>
                  <a:lnTo>
                    <a:pt x="2695" y="1246"/>
                  </a:lnTo>
                  <a:lnTo>
                    <a:pt x="2694" y="1246"/>
                  </a:lnTo>
                  <a:lnTo>
                    <a:pt x="2692" y="1247"/>
                  </a:lnTo>
                  <a:lnTo>
                    <a:pt x="2689" y="1247"/>
                  </a:lnTo>
                  <a:lnTo>
                    <a:pt x="2687" y="1249"/>
                  </a:lnTo>
                  <a:lnTo>
                    <a:pt x="2686" y="1251"/>
                  </a:lnTo>
                  <a:lnTo>
                    <a:pt x="2686" y="1251"/>
                  </a:lnTo>
                  <a:lnTo>
                    <a:pt x="2684" y="1251"/>
                  </a:lnTo>
                  <a:lnTo>
                    <a:pt x="2682" y="1251"/>
                  </a:lnTo>
                  <a:lnTo>
                    <a:pt x="2682" y="1252"/>
                  </a:lnTo>
                  <a:lnTo>
                    <a:pt x="2681" y="1254"/>
                  </a:lnTo>
                  <a:lnTo>
                    <a:pt x="2681" y="1254"/>
                  </a:lnTo>
                  <a:lnTo>
                    <a:pt x="2681" y="1257"/>
                  </a:lnTo>
                  <a:lnTo>
                    <a:pt x="2681" y="1259"/>
                  </a:lnTo>
                  <a:lnTo>
                    <a:pt x="2681" y="1262"/>
                  </a:lnTo>
                  <a:lnTo>
                    <a:pt x="2677" y="1262"/>
                  </a:lnTo>
                  <a:lnTo>
                    <a:pt x="2674" y="1262"/>
                  </a:lnTo>
                  <a:lnTo>
                    <a:pt x="2671" y="1262"/>
                  </a:lnTo>
                  <a:lnTo>
                    <a:pt x="2668" y="1262"/>
                  </a:lnTo>
                  <a:lnTo>
                    <a:pt x="2668" y="1262"/>
                  </a:lnTo>
                  <a:lnTo>
                    <a:pt x="2666" y="1264"/>
                  </a:lnTo>
                  <a:lnTo>
                    <a:pt x="2664" y="1265"/>
                  </a:lnTo>
                  <a:lnTo>
                    <a:pt x="2661" y="1269"/>
                  </a:lnTo>
                  <a:lnTo>
                    <a:pt x="2661" y="1270"/>
                  </a:lnTo>
                  <a:lnTo>
                    <a:pt x="2659" y="1272"/>
                  </a:lnTo>
                  <a:lnTo>
                    <a:pt x="2656" y="1272"/>
                  </a:lnTo>
                  <a:lnTo>
                    <a:pt x="2653" y="1272"/>
                  </a:lnTo>
                  <a:lnTo>
                    <a:pt x="2650" y="1272"/>
                  </a:lnTo>
                  <a:lnTo>
                    <a:pt x="2648" y="1273"/>
                  </a:lnTo>
                  <a:lnTo>
                    <a:pt x="2648" y="1273"/>
                  </a:lnTo>
                  <a:lnTo>
                    <a:pt x="2646" y="1275"/>
                  </a:lnTo>
                  <a:lnTo>
                    <a:pt x="2643" y="1275"/>
                  </a:lnTo>
                  <a:lnTo>
                    <a:pt x="2640" y="1275"/>
                  </a:lnTo>
                  <a:lnTo>
                    <a:pt x="2638" y="1275"/>
                  </a:lnTo>
                  <a:lnTo>
                    <a:pt x="2637" y="1277"/>
                  </a:lnTo>
                  <a:lnTo>
                    <a:pt x="2633" y="1277"/>
                  </a:lnTo>
                  <a:lnTo>
                    <a:pt x="2630" y="1278"/>
                  </a:lnTo>
                  <a:lnTo>
                    <a:pt x="2627" y="1278"/>
                  </a:lnTo>
                  <a:lnTo>
                    <a:pt x="2627" y="1280"/>
                  </a:lnTo>
                  <a:lnTo>
                    <a:pt x="2625" y="1280"/>
                  </a:lnTo>
                  <a:lnTo>
                    <a:pt x="2623" y="1282"/>
                  </a:lnTo>
                  <a:lnTo>
                    <a:pt x="2622" y="1283"/>
                  </a:lnTo>
                  <a:lnTo>
                    <a:pt x="2620" y="1283"/>
                  </a:lnTo>
                  <a:lnTo>
                    <a:pt x="2619" y="1285"/>
                  </a:lnTo>
                  <a:lnTo>
                    <a:pt x="2619" y="1287"/>
                  </a:lnTo>
                  <a:lnTo>
                    <a:pt x="2615" y="1293"/>
                  </a:lnTo>
                  <a:lnTo>
                    <a:pt x="2612" y="1293"/>
                  </a:lnTo>
                  <a:lnTo>
                    <a:pt x="2610" y="1293"/>
                  </a:lnTo>
                  <a:lnTo>
                    <a:pt x="2609" y="1291"/>
                  </a:lnTo>
                  <a:lnTo>
                    <a:pt x="2609" y="1291"/>
                  </a:lnTo>
                  <a:lnTo>
                    <a:pt x="2589" y="1291"/>
                  </a:lnTo>
                  <a:lnTo>
                    <a:pt x="2587" y="1291"/>
                  </a:lnTo>
                  <a:lnTo>
                    <a:pt x="2586" y="1291"/>
                  </a:lnTo>
                  <a:lnTo>
                    <a:pt x="2583" y="1293"/>
                  </a:lnTo>
                  <a:lnTo>
                    <a:pt x="2579" y="1296"/>
                  </a:lnTo>
                  <a:lnTo>
                    <a:pt x="2578" y="1298"/>
                  </a:lnTo>
                  <a:lnTo>
                    <a:pt x="2576" y="1301"/>
                  </a:lnTo>
                  <a:lnTo>
                    <a:pt x="2574" y="1305"/>
                  </a:lnTo>
                  <a:lnTo>
                    <a:pt x="2573" y="1305"/>
                  </a:lnTo>
                  <a:lnTo>
                    <a:pt x="2569" y="1306"/>
                  </a:lnTo>
                  <a:lnTo>
                    <a:pt x="2566" y="1306"/>
                  </a:lnTo>
                  <a:lnTo>
                    <a:pt x="2563" y="1306"/>
                  </a:lnTo>
                  <a:lnTo>
                    <a:pt x="2560" y="1306"/>
                  </a:lnTo>
                  <a:lnTo>
                    <a:pt x="2556" y="1306"/>
                  </a:lnTo>
                  <a:lnTo>
                    <a:pt x="2555" y="1305"/>
                  </a:lnTo>
                  <a:lnTo>
                    <a:pt x="2551" y="1303"/>
                  </a:lnTo>
                  <a:lnTo>
                    <a:pt x="2550" y="1301"/>
                  </a:lnTo>
                  <a:lnTo>
                    <a:pt x="2548" y="1300"/>
                  </a:lnTo>
                  <a:lnTo>
                    <a:pt x="2545" y="1298"/>
                  </a:lnTo>
                  <a:lnTo>
                    <a:pt x="2543" y="1296"/>
                  </a:lnTo>
                  <a:lnTo>
                    <a:pt x="2542" y="1293"/>
                  </a:lnTo>
                  <a:lnTo>
                    <a:pt x="2542" y="1265"/>
                  </a:lnTo>
                  <a:lnTo>
                    <a:pt x="2542" y="1264"/>
                  </a:lnTo>
                  <a:lnTo>
                    <a:pt x="2540" y="1262"/>
                  </a:lnTo>
                  <a:lnTo>
                    <a:pt x="2538" y="1259"/>
                  </a:lnTo>
                  <a:lnTo>
                    <a:pt x="2537" y="1259"/>
                  </a:lnTo>
                  <a:lnTo>
                    <a:pt x="2537" y="1257"/>
                  </a:lnTo>
                  <a:lnTo>
                    <a:pt x="2537" y="1254"/>
                  </a:lnTo>
                  <a:lnTo>
                    <a:pt x="2537" y="1251"/>
                  </a:lnTo>
                  <a:lnTo>
                    <a:pt x="2537" y="1247"/>
                  </a:lnTo>
                  <a:lnTo>
                    <a:pt x="2537" y="1246"/>
                  </a:lnTo>
                  <a:lnTo>
                    <a:pt x="2535" y="1244"/>
                  </a:lnTo>
                  <a:lnTo>
                    <a:pt x="2533" y="1242"/>
                  </a:lnTo>
                  <a:lnTo>
                    <a:pt x="2533" y="1239"/>
                  </a:lnTo>
                  <a:lnTo>
                    <a:pt x="2532" y="1237"/>
                  </a:lnTo>
                  <a:lnTo>
                    <a:pt x="2529" y="1234"/>
                  </a:lnTo>
                  <a:lnTo>
                    <a:pt x="2525" y="1231"/>
                  </a:lnTo>
                  <a:lnTo>
                    <a:pt x="2522" y="1228"/>
                  </a:lnTo>
                  <a:lnTo>
                    <a:pt x="2519" y="1223"/>
                  </a:lnTo>
                  <a:lnTo>
                    <a:pt x="2515" y="1218"/>
                  </a:lnTo>
                  <a:lnTo>
                    <a:pt x="2514" y="1216"/>
                  </a:lnTo>
                  <a:lnTo>
                    <a:pt x="2512" y="1215"/>
                  </a:lnTo>
                  <a:lnTo>
                    <a:pt x="2510" y="1213"/>
                  </a:lnTo>
                  <a:lnTo>
                    <a:pt x="2509" y="1211"/>
                  </a:lnTo>
                  <a:lnTo>
                    <a:pt x="2507" y="1206"/>
                  </a:lnTo>
                  <a:lnTo>
                    <a:pt x="2506" y="1203"/>
                  </a:lnTo>
                  <a:lnTo>
                    <a:pt x="2504" y="1201"/>
                  </a:lnTo>
                  <a:lnTo>
                    <a:pt x="2502" y="1200"/>
                  </a:lnTo>
                  <a:lnTo>
                    <a:pt x="2502" y="1198"/>
                  </a:lnTo>
                  <a:lnTo>
                    <a:pt x="2501" y="1198"/>
                  </a:lnTo>
                  <a:lnTo>
                    <a:pt x="2499" y="1197"/>
                  </a:lnTo>
                  <a:lnTo>
                    <a:pt x="2499" y="1195"/>
                  </a:lnTo>
                  <a:lnTo>
                    <a:pt x="2496" y="1192"/>
                  </a:lnTo>
                  <a:lnTo>
                    <a:pt x="2492" y="1190"/>
                  </a:lnTo>
                  <a:lnTo>
                    <a:pt x="2491" y="1188"/>
                  </a:lnTo>
                  <a:lnTo>
                    <a:pt x="2489" y="1187"/>
                  </a:lnTo>
                  <a:lnTo>
                    <a:pt x="2488" y="1185"/>
                  </a:lnTo>
                  <a:lnTo>
                    <a:pt x="2486" y="1185"/>
                  </a:lnTo>
                  <a:lnTo>
                    <a:pt x="2484" y="1183"/>
                  </a:lnTo>
                  <a:lnTo>
                    <a:pt x="2483" y="1182"/>
                  </a:lnTo>
                  <a:lnTo>
                    <a:pt x="2481" y="1180"/>
                  </a:lnTo>
                  <a:lnTo>
                    <a:pt x="2481" y="1177"/>
                  </a:lnTo>
                  <a:lnTo>
                    <a:pt x="2481" y="1174"/>
                  </a:lnTo>
                  <a:lnTo>
                    <a:pt x="2481" y="1172"/>
                  </a:lnTo>
                  <a:lnTo>
                    <a:pt x="2483" y="1170"/>
                  </a:lnTo>
                  <a:lnTo>
                    <a:pt x="2483" y="1170"/>
                  </a:lnTo>
                  <a:lnTo>
                    <a:pt x="2483" y="1169"/>
                  </a:lnTo>
                  <a:lnTo>
                    <a:pt x="2483" y="1167"/>
                  </a:lnTo>
                  <a:lnTo>
                    <a:pt x="2483" y="1162"/>
                  </a:lnTo>
                  <a:lnTo>
                    <a:pt x="2481" y="1159"/>
                  </a:lnTo>
                  <a:lnTo>
                    <a:pt x="2479" y="1156"/>
                  </a:lnTo>
                  <a:lnTo>
                    <a:pt x="2478" y="1151"/>
                  </a:lnTo>
                  <a:lnTo>
                    <a:pt x="2476" y="1147"/>
                  </a:lnTo>
                  <a:lnTo>
                    <a:pt x="2474" y="1144"/>
                  </a:lnTo>
                  <a:lnTo>
                    <a:pt x="2471" y="1141"/>
                  </a:lnTo>
                  <a:lnTo>
                    <a:pt x="2470" y="1139"/>
                  </a:lnTo>
                  <a:lnTo>
                    <a:pt x="2468" y="1136"/>
                  </a:lnTo>
                  <a:lnTo>
                    <a:pt x="2466" y="1134"/>
                  </a:lnTo>
                  <a:lnTo>
                    <a:pt x="2465" y="1133"/>
                  </a:lnTo>
                  <a:lnTo>
                    <a:pt x="2465" y="1131"/>
                  </a:lnTo>
                  <a:lnTo>
                    <a:pt x="2463" y="1129"/>
                  </a:lnTo>
                  <a:lnTo>
                    <a:pt x="2461" y="1128"/>
                  </a:lnTo>
                  <a:lnTo>
                    <a:pt x="2460" y="1128"/>
                  </a:lnTo>
                  <a:lnTo>
                    <a:pt x="2458" y="1128"/>
                  </a:lnTo>
                  <a:lnTo>
                    <a:pt x="2456" y="1126"/>
                  </a:lnTo>
                  <a:lnTo>
                    <a:pt x="2455" y="1126"/>
                  </a:lnTo>
                  <a:lnTo>
                    <a:pt x="2453" y="1125"/>
                  </a:lnTo>
                  <a:lnTo>
                    <a:pt x="2452" y="1125"/>
                  </a:lnTo>
                  <a:lnTo>
                    <a:pt x="2450" y="1123"/>
                  </a:lnTo>
                  <a:lnTo>
                    <a:pt x="2448" y="1118"/>
                  </a:lnTo>
                  <a:lnTo>
                    <a:pt x="2448" y="1113"/>
                  </a:lnTo>
                  <a:lnTo>
                    <a:pt x="2448" y="1111"/>
                  </a:lnTo>
                  <a:lnTo>
                    <a:pt x="2450" y="1110"/>
                  </a:lnTo>
                  <a:lnTo>
                    <a:pt x="2450" y="1108"/>
                  </a:lnTo>
                  <a:lnTo>
                    <a:pt x="2450" y="1105"/>
                  </a:lnTo>
                  <a:lnTo>
                    <a:pt x="2448" y="1103"/>
                  </a:lnTo>
                  <a:lnTo>
                    <a:pt x="2448" y="1102"/>
                  </a:lnTo>
                  <a:lnTo>
                    <a:pt x="2447" y="1100"/>
                  </a:lnTo>
                  <a:lnTo>
                    <a:pt x="2445" y="1100"/>
                  </a:lnTo>
                  <a:lnTo>
                    <a:pt x="2443" y="1097"/>
                  </a:lnTo>
                  <a:lnTo>
                    <a:pt x="2440" y="1093"/>
                  </a:lnTo>
                  <a:lnTo>
                    <a:pt x="2438" y="1092"/>
                  </a:lnTo>
                  <a:lnTo>
                    <a:pt x="2437" y="1090"/>
                  </a:lnTo>
                  <a:lnTo>
                    <a:pt x="2437" y="1087"/>
                  </a:lnTo>
                  <a:lnTo>
                    <a:pt x="2437" y="1084"/>
                  </a:lnTo>
                  <a:lnTo>
                    <a:pt x="2437" y="1082"/>
                  </a:lnTo>
                  <a:lnTo>
                    <a:pt x="2437" y="1079"/>
                  </a:lnTo>
                  <a:lnTo>
                    <a:pt x="2435" y="1077"/>
                  </a:lnTo>
                  <a:lnTo>
                    <a:pt x="2434" y="1075"/>
                  </a:lnTo>
                  <a:lnTo>
                    <a:pt x="2432" y="1075"/>
                  </a:lnTo>
                  <a:lnTo>
                    <a:pt x="2430" y="1075"/>
                  </a:lnTo>
                  <a:lnTo>
                    <a:pt x="2429" y="1074"/>
                  </a:lnTo>
                  <a:lnTo>
                    <a:pt x="2427" y="1072"/>
                  </a:lnTo>
                  <a:lnTo>
                    <a:pt x="2427" y="1071"/>
                  </a:lnTo>
                  <a:lnTo>
                    <a:pt x="2425" y="1069"/>
                  </a:lnTo>
                  <a:lnTo>
                    <a:pt x="2422" y="1064"/>
                  </a:lnTo>
                  <a:lnTo>
                    <a:pt x="2419" y="1059"/>
                  </a:lnTo>
                  <a:lnTo>
                    <a:pt x="2417" y="1056"/>
                  </a:lnTo>
                  <a:lnTo>
                    <a:pt x="2416" y="1057"/>
                  </a:lnTo>
                  <a:lnTo>
                    <a:pt x="2414" y="1059"/>
                  </a:lnTo>
                  <a:lnTo>
                    <a:pt x="2414" y="1061"/>
                  </a:lnTo>
                  <a:lnTo>
                    <a:pt x="2414" y="1062"/>
                  </a:lnTo>
                  <a:lnTo>
                    <a:pt x="2412" y="1064"/>
                  </a:lnTo>
                  <a:lnTo>
                    <a:pt x="2411" y="1066"/>
                  </a:lnTo>
                  <a:lnTo>
                    <a:pt x="2409" y="1066"/>
                  </a:lnTo>
                  <a:lnTo>
                    <a:pt x="2407" y="1066"/>
                  </a:lnTo>
                  <a:lnTo>
                    <a:pt x="2404" y="1066"/>
                  </a:lnTo>
                  <a:lnTo>
                    <a:pt x="2402" y="1064"/>
                  </a:lnTo>
                  <a:lnTo>
                    <a:pt x="2401" y="1064"/>
                  </a:lnTo>
                  <a:lnTo>
                    <a:pt x="2399" y="1062"/>
                  </a:lnTo>
                  <a:lnTo>
                    <a:pt x="2398" y="1061"/>
                  </a:lnTo>
                  <a:lnTo>
                    <a:pt x="2396" y="1059"/>
                  </a:lnTo>
                  <a:lnTo>
                    <a:pt x="2396" y="1057"/>
                  </a:lnTo>
                  <a:lnTo>
                    <a:pt x="2394" y="1056"/>
                  </a:lnTo>
                  <a:lnTo>
                    <a:pt x="2393" y="1054"/>
                  </a:lnTo>
                  <a:lnTo>
                    <a:pt x="2391" y="1051"/>
                  </a:lnTo>
                  <a:lnTo>
                    <a:pt x="2389" y="1048"/>
                  </a:lnTo>
                  <a:lnTo>
                    <a:pt x="2388" y="1044"/>
                  </a:lnTo>
                  <a:lnTo>
                    <a:pt x="2384" y="1043"/>
                  </a:lnTo>
                  <a:lnTo>
                    <a:pt x="2383" y="1041"/>
                  </a:lnTo>
                  <a:lnTo>
                    <a:pt x="2383" y="1039"/>
                  </a:lnTo>
                  <a:lnTo>
                    <a:pt x="2381" y="1039"/>
                  </a:lnTo>
                  <a:lnTo>
                    <a:pt x="2381" y="1036"/>
                  </a:lnTo>
                  <a:lnTo>
                    <a:pt x="2381" y="1033"/>
                  </a:lnTo>
                  <a:lnTo>
                    <a:pt x="2381" y="1031"/>
                  </a:lnTo>
                  <a:lnTo>
                    <a:pt x="2383" y="1031"/>
                  </a:lnTo>
                  <a:lnTo>
                    <a:pt x="2381" y="1030"/>
                  </a:lnTo>
                  <a:lnTo>
                    <a:pt x="2383" y="1028"/>
                  </a:lnTo>
                  <a:lnTo>
                    <a:pt x="2383" y="1028"/>
                  </a:lnTo>
                  <a:lnTo>
                    <a:pt x="2381" y="1025"/>
                  </a:lnTo>
                  <a:lnTo>
                    <a:pt x="2381" y="1023"/>
                  </a:lnTo>
                  <a:lnTo>
                    <a:pt x="2380" y="1023"/>
                  </a:lnTo>
                  <a:lnTo>
                    <a:pt x="2380" y="1021"/>
                  </a:lnTo>
                  <a:lnTo>
                    <a:pt x="2378" y="1021"/>
                  </a:lnTo>
                  <a:lnTo>
                    <a:pt x="2378" y="1015"/>
                  </a:lnTo>
                  <a:lnTo>
                    <a:pt x="2376" y="1015"/>
                  </a:lnTo>
                  <a:lnTo>
                    <a:pt x="2373" y="1015"/>
                  </a:lnTo>
                  <a:lnTo>
                    <a:pt x="2370" y="1015"/>
                  </a:lnTo>
                  <a:lnTo>
                    <a:pt x="2368" y="1013"/>
                  </a:lnTo>
                  <a:lnTo>
                    <a:pt x="2365" y="1013"/>
                  </a:lnTo>
                  <a:lnTo>
                    <a:pt x="2363" y="1012"/>
                  </a:lnTo>
                  <a:lnTo>
                    <a:pt x="2362" y="1012"/>
                  </a:lnTo>
                  <a:lnTo>
                    <a:pt x="2363" y="1010"/>
                  </a:lnTo>
                  <a:lnTo>
                    <a:pt x="2363" y="1010"/>
                  </a:lnTo>
                  <a:lnTo>
                    <a:pt x="2366" y="1010"/>
                  </a:lnTo>
                  <a:lnTo>
                    <a:pt x="2368" y="1010"/>
                  </a:lnTo>
                  <a:lnTo>
                    <a:pt x="2370" y="1010"/>
                  </a:lnTo>
                  <a:lnTo>
                    <a:pt x="2371" y="1012"/>
                  </a:lnTo>
                  <a:lnTo>
                    <a:pt x="2373" y="1012"/>
                  </a:lnTo>
                  <a:lnTo>
                    <a:pt x="2375" y="1012"/>
                  </a:lnTo>
                  <a:lnTo>
                    <a:pt x="2376" y="1012"/>
                  </a:lnTo>
                  <a:lnTo>
                    <a:pt x="2376" y="1012"/>
                  </a:lnTo>
                  <a:lnTo>
                    <a:pt x="2378" y="1012"/>
                  </a:lnTo>
                  <a:lnTo>
                    <a:pt x="2383" y="1012"/>
                  </a:lnTo>
                  <a:lnTo>
                    <a:pt x="2383" y="1012"/>
                  </a:lnTo>
                  <a:lnTo>
                    <a:pt x="2384" y="1013"/>
                  </a:lnTo>
                  <a:lnTo>
                    <a:pt x="2386" y="1015"/>
                  </a:lnTo>
                  <a:lnTo>
                    <a:pt x="2386" y="1015"/>
                  </a:lnTo>
                  <a:lnTo>
                    <a:pt x="2388" y="1015"/>
                  </a:lnTo>
                  <a:lnTo>
                    <a:pt x="2389" y="1017"/>
                  </a:lnTo>
                  <a:lnTo>
                    <a:pt x="2391" y="1015"/>
                  </a:lnTo>
                  <a:lnTo>
                    <a:pt x="2393" y="1015"/>
                  </a:lnTo>
                  <a:lnTo>
                    <a:pt x="2394" y="1013"/>
                  </a:lnTo>
                  <a:lnTo>
                    <a:pt x="2396" y="1013"/>
                  </a:lnTo>
                  <a:lnTo>
                    <a:pt x="2398" y="1013"/>
                  </a:lnTo>
                  <a:lnTo>
                    <a:pt x="2399" y="1013"/>
                  </a:lnTo>
                  <a:lnTo>
                    <a:pt x="2401" y="1012"/>
                  </a:lnTo>
                  <a:lnTo>
                    <a:pt x="2402" y="1012"/>
                  </a:lnTo>
                  <a:lnTo>
                    <a:pt x="2404" y="1012"/>
                  </a:lnTo>
                  <a:lnTo>
                    <a:pt x="2406" y="1012"/>
                  </a:lnTo>
                  <a:lnTo>
                    <a:pt x="2407" y="1012"/>
                  </a:lnTo>
                  <a:lnTo>
                    <a:pt x="2407" y="1012"/>
                  </a:lnTo>
                  <a:lnTo>
                    <a:pt x="2409" y="1010"/>
                  </a:lnTo>
                  <a:lnTo>
                    <a:pt x="2409" y="1010"/>
                  </a:lnTo>
                  <a:lnTo>
                    <a:pt x="2411" y="1008"/>
                  </a:lnTo>
                  <a:lnTo>
                    <a:pt x="2412" y="1008"/>
                  </a:lnTo>
                  <a:lnTo>
                    <a:pt x="2414" y="1007"/>
                  </a:lnTo>
                  <a:lnTo>
                    <a:pt x="2414" y="1003"/>
                  </a:lnTo>
                  <a:lnTo>
                    <a:pt x="2416" y="1002"/>
                  </a:lnTo>
                  <a:lnTo>
                    <a:pt x="2416" y="1000"/>
                  </a:lnTo>
                  <a:lnTo>
                    <a:pt x="2417" y="997"/>
                  </a:lnTo>
                  <a:lnTo>
                    <a:pt x="2417" y="995"/>
                  </a:lnTo>
                  <a:lnTo>
                    <a:pt x="2419" y="992"/>
                  </a:lnTo>
                  <a:lnTo>
                    <a:pt x="2419" y="989"/>
                  </a:lnTo>
                  <a:lnTo>
                    <a:pt x="2419" y="987"/>
                  </a:lnTo>
                  <a:lnTo>
                    <a:pt x="2420" y="987"/>
                  </a:lnTo>
                  <a:lnTo>
                    <a:pt x="2420" y="985"/>
                  </a:lnTo>
                  <a:lnTo>
                    <a:pt x="2422" y="984"/>
                  </a:lnTo>
                  <a:lnTo>
                    <a:pt x="2424" y="984"/>
                  </a:lnTo>
                  <a:lnTo>
                    <a:pt x="2427" y="982"/>
                  </a:lnTo>
                  <a:lnTo>
                    <a:pt x="2427" y="981"/>
                  </a:lnTo>
                  <a:lnTo>
                    <a:pt x="2429" y="977"/>
                  </a:lnTo>
                  <a:lnTo>
                    <a:pt x="2430" y="976"/>
                  </a:lnTo>
                  <a:lnTo>
                    <a:pt x="2432" y="974"/>
                  </a:lnTo>
                  <a:lnTo>
                    <a:pt x="2434" y="972"/>
                  </a:lnTo>
                  <a:lnTo>
                    <a:pt x="2434" y="971"/>
                  </a:lnTo>
                  <a:lnTo>
                    <a:pt x="2434" y="969"/>
                  </a:lnTo>
                  <a:lnTo>
                    <a:pt x="2434" y="967"/>
                  </a:lnTo>
                  <a:lnTo>
                    <a:pt x="2435" y="966"/>
                  </a:lnTo>
                  <a:lnTo>
                    <a:pt x="2435" y="964"/>
                  </a:lnTo>
                  <a:lnTo>
                    <a:pt x="2437" y="964"/>
                  </a:lnTo>
                  <a:lnTo>
                    <a:pt x="2437" y="964"/>
                  </a:lnTo>
                  <a:lnTo>
                    <a:pt x="2437" y="963"/>
                  </a:lnTo>
                  <a:lnTo>
                    <a:pt x="2438" y="961"/>
                  </a:lnTo>
                  <a:lnTo>
                    <a:pt x="2438" y="959"/>
                  </a:lnTo>
                  <a:lnTo>
                    <a:pt x="2437" y="958"/>
                  </a:lnTo>
                  <a:lnTo>
                    <a:pt x="2437" y="956"/>
                  </a:lnTo>
                  <a:lnTo>
                    <a:pt x="2437" y="954"/>
                  </a:lnTo>
                  <a:lnTo>
                    <a:pt x="2435" y="954"/>
                  </a:lnTo>
                  <a:lnTo>
                    <a:pt x="2435" y="953"/>
                  </a:lnTo>
                  <a:lnTo>
                    <a:pt x="2435" y="951"/>
                  </a:lnTo>
                  <a:lnTo>
                    <a:pt x="2434" y="949"/>
                  </a:lnTo>
                  <a:lnTo>
                    <a:pt x="2434" y="948"/>
                  </a:lnTo>
                  <a:lnTo>
                    <a:pt x="2434" y="946"/>
                  </a:lnTo>
                  <a:lnTo>
                    <a:pt x="2435" y="943"/>
                  </a:lnTo>
                  <a:lnTo>
                    <a:pt x="2435" y="941"/>
                  </a:lnTo>
                  <a:lnTo>
                    <a:pt x="2435" y="938"/>
                  </a:lnTo>
                  <a:lnTo>
                    <a:pt x="2437" y="936"/>
                  </a:lnTo>
                  <a:lnTo>
                    <a:pt x="2437" y="935"/>
                  </a:lnTo>
                  <a:lnTo>
                    <a:pt x="2438" y="935"/>
                  </a:lnTo>
                  <a:lnTo>
                    <a:pt x="2438" y="931"/>
                  </a:lnTo>
                  <a:lnTo>
                    <a:pt x="2438" y="930"/>
                  </a:lnTo>
                  <a:lnTo>
                    <a:pt x="2438" y="928"/>
                  </a:lnTo>
                  <a:lnTo>
                    <a:pt x="2438" y="927"/>
                  </a:lnTo>
                  <a:lnTo>
                    <a:pt x="2438" y="925"/>
                  </a:lnTo>
                  <a:lnTo>
                    <a:pt x="2437" y="923"/>
                  </a:lnTo>
                  <a:lnTo>
                    <a:pt x="2437" y="923"/>
                  </a:lnTo>
                  <a:lnTo>
                    <a:pt x="2435" y="922"/>
                  </a:lnTo>
                  <a:lnTo>
                    <a:pt x="2435" y="920"/>
                  </a:lnTo>
                  <a:lnTo>
                    <a:pt x="2435" y="920"/>
                  </a:lnTo>
                  <a:lnTo>
                    <a:pt x="2434" y="920"/>
                  </a:lnTo>
                  <a:lnTo>
                    <a:pt x="2432" y="922"/>
                  </a:lnTo>
                  <a:lnTo>
                    <a:pt x="2432" y="922"/>
                  </a:lnTo>
                  <a:lnTo>
                    <a:pt x="2432" y="923"/>
                  </a:lnTo>
                  <a:lnTo>
                    <a:pt x="2430" y="923"/>
                  </a:lnTo>
                  <a:lnTo>
                    <a:pt x="2429" y="923"/>
                  </a:lnTo>
                  <a:lnTo>
                    <a:pt x="2425" y="923"/>
                  </a:lnTo>
                  <a:lnTo>
                    <a:pt x="2424" y="923"/>
                  </a:lnTo>
                  <a:lnTo>
                    <a:pt x="2422" y="922"/>
                  </a:lnTo>
                  <a:lnTo>
                    <a:pt x="2422" y="920"/>
                  </a:lnTo>
                  <a:lnTo>
                    <a:pt x="2420" y="920"/>
                  </a:lnTo>
                  <a:lnTo>
                    <a:pt x="2419" y="918"/>
                  </a:lnTo>
                  <a:lnTo>
                    <a:pt x="2416" y="918"/>
                  </a:lnTo>
                  <a:lnTo>
                    <a:pt x="2412" y="918"/>
                  </a:lnTo>
                  <a:lnTo>
                    <a:pt x="2411" y="918"/>
                  </a:lnTo>
                  <a:lnTo>
                    <a:pt x="2411" y="918"/>
                  </a:lnTo>
                  <a:lnTo>
                    <a:pt x="2409" y="918"/>
                  </a:lnTo>
                  <a:lnTo>
                    <a:pt x="2409" y="918"/>
                  </a:lnTo>
                  <a:lnTo>
                    <a:pt x="2407" y="918"/>
                  </a:lnTo>
                  <a:lnTo>
                    <a:pt x="2407" y="920"/>
                  </a:lnTo>
                  <a:lnTo>
                    <a:pt x="2406" y="922"/>
                  </a:lnTo>
                  <a:lnTo>
                    <a:pt x="2407" y="923"/>
                  </a:lnTo>
                  <a:lnTo>
                    <a:pt x="2407" y="925"/>
                  </a:lnTo>
                  <a:lnTo>
                    <a:pt x="2407" y="927"/>
                  </a:lnTo>
                  <a:lnTo>
                    <a:pt x="2407" y="930"/>
                  </a:lnTo>
                  <a:lnTo>
                    <a:pt x="2407" y="931"/>
                  </a:lnTo>
                  <a:lnTo>
                    <a:pt x="2386" y="931"/>
                  </a:lnTo>
                  <a:lnTo>
                    <a:pt x="2384" y="931"/>
                  </a:lnTo>
                  <a:lnTo>
                    <a:pt x="2384" y="931"/>
                  </a:lnTo>
                  <a:lnTo>
                    <a:pt x="2383" y="931"/>
                  </a:lnTo>
                  <a:lnTo>
                    <a:pt x="2381" y="930"/>
                  </a:lnTo>
                  <a:lnTo>
                    <a:pt x="2380" y="928"/>
                  </a:lnTo>
                  <a:lnTo>
                    <a:pt x="2380" y="928"/>
                  </a:lnTo>
                  <a:lnTo>
                    <a:pt x="2376" y="927"/>
                  </a:lnTo>
                  <a:lnTo>
                    <a:pt x="2375" y="925"/>
                  </a:lnTo>
                  <a:lnTo>
                    <a:pt x="2375" y="923"/>
                  </a:lnTo>
                  <a:lnTo>
                    <a:pt x="2373" y="923"/>
                  </a:lnTo>
                  <a:lnTo>
                    <a:pt x="2371" y="922"/>
                  </a:lnTo>
                  <a:lnTo>
                    <a:pt x="2370" y="920"/>
                  </a:lnTo>
                  <a:lnTo>
                    <a:pt x="2368" y="918"/>
                  </a:lnTo>
                  <a:lnTo>
                    <a:pt x="2366" y="917"/>
                  </a:lnTo>
                  <a:lnTo>
                    <a:pt x="2363" y="917"/>
                  </a:lnTo>
                  <a:lnTo>
                    <a:pt x="2362" y="917"/>
                  </a:lnTo>
                  <a:lnTo>
                    <a:pt x="2360" y="918"/>
                  </a:lnTo>
                  <a:lnTo>
                    <a:pt x="2358" y="918"/>
                  </a:lnTo>
                  <a:lnTo>
                    <a:pt x="2357" y="920"/>
                  </a:lnTo>
                  <a:lnTo>
                    <a:pt x="2357" y="922"/>
                  </a:lnTo>
                  <a:lnTo>
                    <a:pt x="2355" y="922"/>
                  </a:lnTo>
                  <a:lnTo>
                    <a:pt x="2355" y="923"/>
                  </a:lnTo>
                  <a:lnTo>
                    <a:pt x="2355" y="925"/>
                  </a:lnTo>
                  <a:lnTo>
                    <a:pt x="2355" y="927"/>
                  </a:lnTo>
                  <a:lnTo>
                    <a:pt x="2355" y="930"/>
                  </a:lnTo>
                  <a:lnTo>
                    <a:pt x="2355" y="931"/>
                  </a:lnTo>
                  <a:lnTo>
                    <a:pt x="2355" y="931"/>
                  </a:lnTo>
                  <a:lnTo>
                    <a:pt x="2355" y="933"/>
                  </a:lnTo>
                  <a:lnTo>
                    <a:pt x="2355" y="933"/>
                  </a:lnTo>
                  <a:lnTo>
                    <a:pt x="2353" y="933"/>
                  </a:lnTo>
                  <a:lnTo>
                    <a:pt x="2352" y="935"/>
                  </a:lnTo>
                  <a:lnTo>
                    <a:pt x="2350" y="935"/>
                  </a:lnTo>
                  <a:lnTo>
                    <a:pt x="2348" y="935"/>
                  </a:lnTo>
                  <a:lnTo>
                    <a:pt x="2347" y="933"/>
                  </a:lnTo>
                  <a:lnTo>
                    <a:pt x="2345" y="933"/>
                  </a:lnTo>
                  <a:lnTo>
                    <a:pt x="2345" y="933"/>
                  </a:lnTo>
                  <a:lnTo>
                    <a:pt x="2344" y="933"/>
                  </a:lnTo>
                  <a:lnTo>
                    <a:pt x="2342" y="933"/>
                  </a:lnTo>
                  <a:lnTo>
                    <a:pt x="2340" y="933"/>
                  </a:lnTo>
                  <a:lnTo>
                    <a:pt x="2339" y="933"/>
                  </a:lnTo>
                  <a:lnTo>
                    <a:pt x="2337" y="933"/>
                  </a:lnTo>
                  <a:lnTo>
                    <a:pt x="2335" y="931"/>
                  </a:lnTo>
                  <a:lnTo>
                    <a:pt x="2335" y="931"/>
                  </a:lnTo>
                  <a:lnTo>
                    <a:pt x="2335" y="930"/>
                  </a:lnTo>
                  <a:lnTo>
                    <a:pt x="2334" y="928"/>
                  </a:lnTo>
                  <a:lnTo>
                    <a:pt x="2332" y="927"/>
                  </a:lnTo>
                  <a:lnTo>
                    <a:pt x="2330" y="925"/>
                  </a:lnTo>
                  <a:lnTo>
                    <a:pt x="2327" y="923"/>
                  </a:lnTo>
                  <a:lnTo>
                    <a:pt x="2326" y="922"/>
                  </a:lnTo>
                  <a:lnTo>
                    <a:pt x="2326" y="922"/>
                  </a:lnTo>
                  <a:lnTo>
                    <a:pt x="2326" y="920"/>
                  </a:lnTo>
                  <a:lnTo>
                    <a:pt x="2324" y="920"/>
                  </a:lnTo>
                  <a:lnTo>
                    <a:pt x="2322" y="918"/>
                  </a:lnTo>
                  <a:lnTo>
                    <a:pt x="2319" y="918"/>
                  </a:lnTo>
                  <a:lnTo>
                    <a:pt x="2319" y="922"/>
                  </a:lnTo>
                  <a:lnTo>
                    <a:pt x="2319" y="923"/>
                  </a:lnTo>
                  <a:lnTo>
                    <a:pt x="2319" y="925"/>
                  </a:lnTo>
                  <a:lnTo>
                    <a:pt x="2319" y="925"/>
                  </a:lnTo>
                  <a:lnTo>
                    <a:pt x="2319" y="928"/>
                  </a:lnTo>
                  <a:lnTo>
                    <a:pt x="2319" y="930"/>
                  </a:lnTo>
                  <a:lnTo>
                    <a:pt x="2319" y="931"/>
                  </a:lnTo>
                  <a:lnTo>
                    <a:pt x="2317" y="933"/>
                  </a:lnTo>
                  <a:lnTo>
                    <a:pt x="2317" y="935"/>
                  </a:lnTo>
                  <a:lnTo>
                    <a:pt x="2317" y="936"/>
                  </a:lnTo>
                  <a:lnTo>
                    <a:pt x="2316" y="938"/>
                  </a:lnTo>
                  <a:lnTo>
                    <a:pt x="2314" y="940"/>
                  </a:lnTo>
                  <a:lnTo>
                    <a:pt x="2314" y="938"/>
                  </a:lnTo>
                  <a:lnTo>
                    <a:pt x="2312" y="938"/>
                  </a:lnTo>
                  <a:lnTo>
                    <a:pt x="2311" y="936"/>
                  </a:lnTo>
                  <a:lnTo>
                    <a:pt x="2311" y="935"/>
                  </a:lnTo>
                  <a:lnTo>
                    <a:pt x="2311" y="935"/>
                  </a:lnTo>
                  <a:lnTo>
                    <a:pt x="2311" y="933"/>
                  </a:lnTo>
                  <a:lnTo>
                    <a:pt x="2311" y="930"/>
                  </a:lnTo>
                  <a:lnTo>
                    <a:pt x="2311" y="928"/>
                  </a:lnTo>
                  <a:lnTo>
                    <a:pt x="2311" y="927"/>
                  </a:lnTo>
                  <a:lnTo>
                    <a:pt x="2311" y="927"/>
                  </a:lnTo>
                  <a:lnTo>
                    <a:pt x="2311" y="925"/>
                  </a:lnTo>
                  <a:lnTo>
                    <a:pt x="2312" y="923"/>
                  </a:lnTo>
                  <a:lnTo>
                    <a:pt x="2312" y="923"/>
                  </a:lnTo>
                  <a:lnTo>
                    <a:pt x="2314" y="922"/>
                  </a:lnTo>
                  <a:lnTo>
                    <a:pt x="2314" y="920"/>
                  </a:lnTo>
                  <a:lnTo>
                    <a:pt x="2312" y="918"/>
                  </a:lnTo>
                  <a:lnTo>
                    <a:pt x="2312" y="917"/>
                  </a:lnTo>
                  <a:lnTo>
                    <a:pt x="2311" y="915"/>
                  </a:lnTo>
                  <a:lnTo>
                    <a:pt x="2309" y="913"/>
                  </a:lnTo>
                  <a:lnTo>
                    <a:pt x="2308" y="913"/>
                  </a:lnTo>
                  <a:lnTo>
                    <a:pt x="2308" y="913"/>
                  </a:lnTo>
                  <a:lnTo>
                    <a:pt x="2306" y="912"/>
                  </a:lnTo>
                  <a:lnTo>
                    <a:pt x="2304" y="910"/>
                  </a:lnTo>
                  <a:lnTo>
                    <a:pt x="2304" y="909"/>
                  </a:lnTo>
                  <a:lnTo>
                    <a:pt x="2303" y="907"/>
                  </a:lnTo>
                  <a:lnTo>
                    <a:pt x="2301" y="905"/>
                  </a:lnTo>
                  <a:lnTo>
                    <a:pt x="2301" y="904"/>
                  </a:lnTo>
                  <a:lnTo>
                    <a:pt x="2299" y="902"/>
                  </a:lnTo>
                  <a:lnTo>
                    <a:pt x="2299" y="899"/>
                  </a:lnTo>
                  <a:lnTo>
                    <a:pt x="2301" y="897"/>
                  </a:lnTo>
                  <a:lnTo>
                    <a:pt x="2301" y="895"/>
                  </a:lnTo>
                  <a:lnTo>
                    <a:pt x="2301" y="894"/>
                  </a:lnTo>
                  <a:lnTo>
                    <a:pt x="2299" y="894"/>
                  </a:lnTo>
                  <a:lnTo>
                    <a:pt x="2301" y="892"/>
                  </a:lnTo>
                  <a:lnTo>
                    <a:pt x="2301" y="892"/>
                  </a:lnTo>
                  <a:lnTo>
                    <a:pt x="2301" y="889"/>
                  </a:lnTo>
                  <a:lnTo>
                    <a:pt x="2301" y="886"/>
                  </a:lnTo>
                  <a:lnTo>
                    <a:pt x="2298" y="882"/>
                  </a:lnTo>
                  <a:lnTo>
                    <a:pt x="2294" y="881"/>
                  </a:lnTo>
                  <a:lnTo>
                    <a:pt x="2293" y="879"/>
                  </a:lnTo>
                  <a:lnTo>
                    <a:pt x="2290" y="876"/>
                  </a:lnTo>
                  <a:lnTo>
                    <a:pt x="2290" y="872"/>
                  </a:lnTo>
                  <a:lnTo>
                    <a:pt x="2290" y="871"/>
                  </a:lnTo>
                  <a:lnTo>
                    <a:pt x="2291" y="869"/>
                  </a:lnTo>
                  <a:lnTo>
                    <a:pt x="2293" y="869"/>
                  </a:lnTo>
                  <a:lnTo>
                    <a:pt x="2294" y="868"/>
                  </a:lnTo>
                  <a:lnTo>
                    <a:pt x="2294" y="868"/>
                  </a:lnTo>
                  <a:lnTo>
                    <a:pt x="2296" y="864"/>
                  </a:lnTo>
                  <a:lnTo>
                    <a:pt x="2294" y="864"/>
                  </a:lnTo>
                  <a:lnTo>
                    <a:pt x="2293" y="863"/>
                  </a:lnTo>
                  <a:lnTo>
                    <a:pt x="2291" y="863"/>
                  </a:lnTo>
                  <a:lnTo>
                    <a:pt x="2291" y="863"/>
                  </a:lnTo>
                  <a:lnTo>
                    <a:pt x="2290" y="861"/>
                  </a:lnTo>
                  <a:lnTo>
                    <a:pt x="2290" y="859"/>
                  </a:lnTo>
                  <a:lnTo>
                    <a:pt x="2290" y="858"/>
                  </a:lnTo>
                  <a:lnTo>
                    <a:pt x="2290" y="856"/>
                  </a:lnTo>
                  <a:lnTo>
                    <a:pt x="2290" y="854"/>
                  </a:lnTo>
                  <a:lnTo>
                    <a:pt x="2288" y="854"/>
                  </a:lnTo>
                  <a:lnTo>
                    <a:pt x="2286" y="854"/>
                  </a:lnTo>
                  <a:lnTo>
                    <a:pt x="2285" y="854"/>
                  </a:lnTo>
                  <a:lnTo>
                    <a:pt x="2283" y="854"/>
                  </a:lnTo>
                  <a:lnTo>
                    <a:pt x="2281" y="853"/>
                  </a:lnTo>
                  <a:lnTo>
                    <a:pt x="2281" y="853"/>
                  </a:lnTo>
                  <a:lnTo>
                    <a:pt x="2280" y="851"/>
                  </a:lnTo>
                  <a:lnTo>
                    <a:pt x="2278" y="850"/>
                  </a:lnTo>
                  <a:lnTo>
                    <a:pt x="2276" y="850"/>
                  </a:lnTo>
                  <a:lnTo>
                    <a:pt x="2275" y="850"/>
                  </a:lnTo>
                  <a:lnTo>
                    <a:pt x="2273" y="850"/>
                  </a:lnTo>
                  <a:lnTo>
                    <a:pt x="2270" y="848"/>
                  </a:lnTo>
                  <a:lnTo>
                    <a:pt x="2267" y="850"/>
                  </a:lnTo>
                  <a:lnTo>
                    <a:pt x="2263" y="848"/>
                  </a:lnTo>
                  <a:lnTo>
                    <a:pt x="2258" y="850"/>
                  </a:lnTo>
                  <a:lnTo>
                    <a:pt x="2258" y="850"/>
                  </a:lnTo>
                  <a:lnTo>
                    <a:pt x="2257" y="851"/>
                  </a:lnTo>
                  <a:lnTo>
                    <a:pt x="2255" y="853"/>
                  </a:lnTo>
                  <a:lnTo>
                    <a:pt x="2255" y="853"/>
                  </a:lnTo>
                  <a:lnTo>
                    <a:pt x="2254" y="854"/>
                  </a:lnTo>
                  <a:lnTo>
                    <a:pt x="2255" y="856"/>
                  </a:lnTo>
                  <a:lnTo>
                    <a:pt x="2257" y="856"/>
                  </a:lnTo>
                  <a:lnTo>
                    <a:pt x="2258" y="858"/>
                  </a:lnTo>
                  <a:lnTo>
                    <a:pt x="2258" y="859"/>
                  </a:lnTo>
                  <a:lnTo>
                    <a:pt x="2258" y="859"/>
                  </a:lnTo>
                  <a:lnTo>
                    <a:pt x="2257" y="861"/>
                  </a:lnTo>
                  <a:lnTo>
                    <a:pt x="2255" y="861"/>
                  </a:lnTo>
                  <a:lnTo>
                    <a:pt x="2250" y="861"/>
                  </a:lnTo>
                  <a:lnTo>
                    <a:pt x="2247" y="861"/>
                  </a:lnTo>
                  <a:lnTo>
                    <a:pt x="2244" y="861"/>
                  </a:lnTo>
                  <a:lnTo>
                    <a:pt x="2242" y="861"/>
                  </a:lnTo>
                  <a:lnTo>
                    <a:pt x="2240" y="859"/>
                  </a:lnTo>
                  <a:lnTo>
                    <a:pt x="2239" y="858"/>
                  </a:lnTo>
                  <a:lnTo>
                    <a:pt x="2237" y="856"/>
                  </a:lnTo>
                  <a:lnTo>
                    <a:pt x="2234" y="854"/>
                  </a:lnTo>
                  <a:lnTo>
                    <a:pt x="2232" y="856"/>
                  </a:lnTo>
                  <a:lnTo>
                    <a:pt x="2232" y="858"/>
                  </a:lnTo>
                  <a:lnTo>
                    <a:pt x="2232" y="858"/>
                  </a:lnTo>
                  <a:lnTo>
                    <a:pt x="2232" y="864"/>
                  </a:lnTo>
                  <a:lnTo>
                    <a:pt x="2232" y="866"/>
                  </a:lnTo>
                  <a:lnTo>
                    <a:pt x="2234" y="866"/>
                  </a:lnTo>
                  <a:lnTo>
                    <a:pt x="2234" y="868"/>
                  </a:lnTo>
                  <a:lnTo>
                    <a:pt x="2236" y="869"/>
                  </a:lnTo>
                  <a:lnTo>
                    <a:pt x="2237" y="871"/>
                  </a:lnTo>
                  <a:lnTo>
                    <a:pt x="2239" y="871"/>
                  </a:lnTo>
                  <a:lnTo>
                    <a:pt x="2240" y="871"/>
                  </a:lnTo>
                  <a:lnTo>
                    <a:pt x="2242" y="871"/>
                  </a:lnTo>
                  <a:lnTo>
                    <a:pt x="2244" y="871"/>
                  </a:lnTo>
                  <a:lnTo>
                    <a:pt x="2245" y="872"/>
                  </a:lnTo>
                  <a:lnTo>
                    <a:pt x="2245" y="874"/>
                  </a:lnTo>
                  <a:lnTo>
                    <a:pt x="2247" y="877"/>
                  </a:lnTo>
                  <a:lnTo>
                    <a:pt x="2247" y="881"/>
                  </a:lnTo>
                  <a:lnTo>
                    <a:pt x="2247" y="882"/>
                  </a:lnTo>
                  <a:lnTo>
                    <a:pt x="2247" y="884"/>
                  </a:lnTo>
                  <a:lnTo>
                    <a:pt x="2249" y="884"/>
                  </a:lnTo>
                  <a:lnTo>
                    <a:pt x="2249" y="886"/>
                  </a:lnTo>
                  <a:lnTo>
                    <a:pt x="2250" y="886"/>
                  </a:lnTo>
                  <a:lnTo>
                    <a:pt x="2252" y="887"/>
                  </a:lnTo>
                  <a:lnTo>
                    <a:pt x="2252" y="889"/>
                  </a:lnTo>
                  <a:lnTo>
                    <a:pt x="2254" y="891"/>
                  </a:lnTo>
                  <a:lnTo>
                    <a:pt x="2254" y="891"/>
                  </a:lnTo>
                  <a:lnTo>
                    <a:pt x="2255" y="891"/>
                  </a:lnTo>
                  <a:lnTo>
                    <a:pt x="2258" y="891"/>
                  </a:lnTo>
                  <a:lnTo>
                    <a:pt x="2260" y="891"/>
                  </a:lnTo>
                  <a:lnTo>
                    <a:pt x="2260" y="889"/>
                  </a:lnTo>
                  <a:lnTo>
                    <a:pt x="2260" y="887"/>
                  </a:lnTo>
                  <a:lnTo>
                    <a:pt x="2260" y="884"/>
                  </a:lnTo>
                  <a:lnTo>
                    <a:pt x="2260" y="881"/>
                  </a:lnTo>
                  <a:lnTo>
                    <a:pt x="2262" y="881"/>
                  </a:lnTo>
                  <a:lnTo>
                    <a:pt x="2263" y="881"/>
                  </a:lnTo>
                  <a:lnTo>
                    <a:pt x="2265" y="882"/>
                  </a:lnTo>
                  <a:lnTo>
                    <a:pt x="2267" y="884"/>
                  </a:lnTo>
                  <a:lnTo>
                    <a:pt x="2267" y="884"/>
                  </a:lnTo>
                  <a:lnTo>
                    <a:pt x="2268" y="886"/>
                  </a:lnTo>
                  <a:lnTo>
                    <a:pt x="2270" y="887"/>
                  </a:lnTo>
                  <a:lnTo>
                    <a:pt x="2273" y="891"/>
                  </a:lnTo>
                  <a:lnTo>
                    <a:pt x="2272" y="891"/>
                  </a:lnTo>
                  <a:lnTo>
                    <a:pt x="2270" y="892"/>
                  </a:lnTo>
                  <a:lnTo>
                    <a:pt x="2267" y="892"/>
                  </a:lnTo>
                  <a:lnTo>
                    <a:pt x="2263" y="892"/>
                  </a:lnTo>
                  <a:lnTo>
                    <a:pt x="2263" y="892"/>
                  </a:lnTo>
                  <a:lnTo>
                    <a:pt x="2263" y="894"/>
                  </a:lnTo>
                  <a:lnTo>
                    <a:pt x="2263" y="894"/>
                  </a:lnTo>
                  <a:lnTo>
                    <a:pt x="2262" y="895"/>
                  </a:lnTo>
                  <a:lnTo>
                    <a:pt x="2262" y="900"/>
                  </a:lnTo>
                  <a:lnTo>
                    <a:pt x="2262" y="904"/>
                  </a:lnTo>
                  <a:lnTo>
                    <a:pt x="2260" y="904"/>
                  </a:lnTo>
                  <a:lnTo>
                    <a:pt x="2258" y="904"/>
                  </a:lnTo>
                  <a:lnTo>
                    <a:pt x="2255" y="904"/>
                  </a:lnTo>
                  <a:lnTo>
                    <a:pt x="2254" y="904"/>
                  </a:lnTo>
                  <a:lnTo>
                    <a:pt x="2252" y="904"/>
                  </a:lnTo>
                  <a:lnTo>
                    <a:pt x="2250" y="904"/>
                  </a:lnTo>
                  <a:lnTo>
                    <a:pt x="2250" y="902"/>
                  </a:lnTo>
                  <a:lnTo>
                    <a:pt x="2249" y="900"/>
                  </a:lnTo>
                  <a:lnTo>
                    <a:pt x="2247" y="900"/>
                  </a:lnTo>
                  <a:lnTo>
                    <a:pt x="2245" y="900"/>
                  </a:lnTo>
                  <a:lnTo>
                    <a:pt x="2244" y="900"/>
                  </a:lnTo>
                  <a:lnTo>
                    <a:pt x="2242" y="902"/>
                  </a:lnTo>
                  <a:lnTo>
                    <a:pt x="2240" y="904"/>
                  </a:lnTo>
                  <a:lnTo>
                    <a:pt x="2240" y="905"/>
                  </a:lnTo>
                  <a:lnTo>
                    <a:pt x="2240" y="905"/>
                  </a:lnTo>
                  <a:lnTo>
                    <a:pt x="2242" y="907"/>
                  </a:lnTo>
                  <a:lnTo>
                    <a:pt x="2242" y="909"/>
                  </a:lnTo>
                  <a:lnTo>
                    <a:pt x="2242" y="912"/>
                  </a:lnTo>
                  <a:lnTo>
                    <a:pt x="2242" y="913"/>
                  </a:lnTo>
                  <a:lnTo>
                    <a:pt x="2242" y="913"/>
                  </a:lnTo>
                  <a:lnTo>
                    <a:pt x="2240" y="915"/>
                  </a:lnTo>
                  <a:lnTo>
                    <a:pt x="2240" y="915"/>
                  </a:lnTo>
                  <a:lnTo>
                    <a:pt x="2239" y="917"/>
                  </a:lnTo>
                  <a:lnTo>
                    <a:pt x="2237" y="918"/>
                  </a:lnTo>
                  <a:lnTo>
                    <a:pt x="2237" y="920"/>
                  </a:lnTo>
                  <a:lnTo>
                    <a:pt x="2236" y="920"/>
                  </a:lnTo>
                  <a:lnTo>
                    <a:pt x="2234" y="920"/>
                  </a:lnTo>
                  <a:lnTo>
                    <a:pt x="2224" y="920"/>
                  </a:lnTo>
                  <a:lnTo>
                    <a:pt x="2222" y="920"/>
                  </a:lnTo>
                  <a:lnTo>
                    <a:pt x="2221" y="918"/>
                  </a:lnTo>
                  <a:lnTo>
                    <a:pt x="2219" y="917"/>
                  </a:lnTo>
                  <a:lnTo>
                    <a:pt x="2219" y="913"/>
                  </a:lnTo>
                  <a:lnTo>
                    <a:pt x="2221" y="912"/>
                  </a:lnTo>
                  <a:lnTo>
                    <a:pt x="2221" y="910"/>
                  </a:lnTo>
                  <a:lnTo>
                    <a:pt x="2221" y="907"/>
                  </a:lnTo>
                  <a:lnTo>
                    <a:pt x="2219" y="905"/>
                  </a:lnTo>
                  <a:lnTo>
                    <a:pt x="2217" y="905"/>
                  </a:lnTo>
                  <a:lnTo>
                    <a:pt x="2216" y="904"/>
                  </a:lnTo>
                  <a:lnTo>
                    <a:pt x="2214" y="904"/>
                  </a:lnTo>
                  <a:lnTo>
                    <a:pt x="2214" y="902"/>
                  </a:lnTo>
                  <a:lnTo>
                    <a:pt x="2214" y="900"/>
                  </a:lnTo>
                  <a:lnTo>
                    <a:pt x="2213" y="897"/>
                  </a:lnTo>
                  <a:lnTo>
                    <a:pt x="2211" y="899"/>
                  </a:lnTo>
                  <a:lnTo>
                    <a:pt x="2209" y="899"/>
                  </a:lnTo>
                  <a:lnTo>
                    <a:pt x="2209" y="900"/>
                  </a:lnTo>
                  <a:lnTo>
                    <a:pt x="2209" y="902"/>
                  </a:lnTo>
                  <a:lnTo>
                    <a:pt x="2208" y="904"/>
                  </a:lnTo>
                  <a:lnTo>
                    <a:pt x="2206" y="905"/>
                  </a:lnTo>
                  <a:lnTo>
                    <a:pt x="2204" y="904"/>
                  </a:lnTo>
                  <a:lnTo>
                    <a:pt x="2203" y="902"/>
                  </a:lnTo>
                  <a:lnTo>
                    <a:pt x="2201" y="900"/>
                  </a:lnTo>
                  <a:lnTo>
                    <a:pt x="2199" y="900"/>
                  </a:lnTo>
                  <a:lnTo>
                    <a:pt x="2196" y="897"/>
                  </a:lnTo>
                  <a:lnTo>
                    <a:pt x="2195" y="894"/>
                  </a:lnTo>
                  <a:lnTo>
                    <a:pt x="2193" y="892"/>
                  </a:lnTo>
                  <a:lnTo>
                    <a:pt x="2193" y="891"/>
                  </a:lnTo>
                  <a:lnTo>
                    <a:pt x="2191" y="887"/>
                  </a:lnTo>
                  <a:lnTo>
                    <a:pt x="2193" y="887"/>
                  </a:lnTo>
                  <a:lnTo>
                    <a:pt x="2193" y="886"/>
                  </a:lnTo>
                  <a:lnTo>
                    <a:pt x="2195" y="886"/>
                  </a:lnTo>
                  <a:lnTo>
                    <a:pt x="2196" y="886"/>
                  </a:lnTo>
                  <a:lnTo>
                    <a:pt x="2198" y="887"/>
                  </a:lnTo>
                  <a:lnTo>
                    <a:pt x="2198" y="887"/>
                  </a:lnTo>
                  <a:lnTo>
                    <a:pt x="2198" y="889"/>
                  </a:lnTo>
                  <a:lnTo>
                    <a:pt x="2198" y="891"/>
                  </a:lnTo>
                  <a:lnTo>
                    <a:pt x="2206" y="891"/>
                  </a:lnTo>
                  <a:lnTo>
                    <a:pt x="2206" y="877"/>
                  </a:lnTo>
                  <a:lnTo>
                    <a:pt x="2203" y="876"/>
                  </a:lnTo>
                  <a:lnTo>
                    <a:pt x="2199" y="876"/>
                  </a:lnTo>
                  <a:lnTo>
                    <a:pt x="2196" y="876"/>
                  </a:lnTo>
                  <a:lnTo>
                    <a:pt x="2195" y="876"/>
                  </a:lnTo>
                  <a:lnTo>
                    <a:pt x="2193" y="876"/>
                  </a:lnTo>
                  <a:lnTo>
                    <a:pt x="2191" y="874"/>
                  </a:lnTo>
                  <a:lnTo>
                    <a:pt x="2191" y="872"/>
                  </a:lnTo>
                  <a:lnTo>
                    <a:pt x="2190" y="869"/>
                  </a:lnTo>
                  <a:lnTo>
                    <a:pt x="2188" y="866"/>
                  </a:lnTo>
                  <a:lnTo>
                    <a:pt x="2188" y="863"/>
                  </a:lnTo>
                  <a:lnTo>
                    <a:pt x="2188" y="859"/>
                  </a:lnTo>
                  <a:lnTo>
                    <a:pt x="2188" y="858"/>
                  </a:lnTo>
                  <a:lnTo>
                    <a:pt x="2186" y="856"/>
                  </a:lnTo>
                  <a:lnTo>
                    <a:pt x="2185" y="856"/>
                  </a:lnTo>
                  <a:lnTo>
                    <a:pt x="2183" y="854"/>
                  </a:lnTo>
                  <a:lnTo>
                    <a:pt x="2181" y="853"/>
                  </a:lnTo>
                  <a:lnTo>
                    <a:pt x="2181" y="850"/>
                  </a:lnTo>
                  <a:lnTo>
                    <a:pt x="2181" y="848"/>
                  </a:lnTo>
                  <a:lnTo>
                    <a:pt x="2183" y="845"/>
                  </a:lnTo>
                  <a:lnTo>
                    <a:pt x="2183" y="843"/>
                  </a:lnTo>
                  <a:lnTo>
                    <a:pt x="2183" y="841"/>
                  </a:lnTo>
                  <a:lnTo>
                    <a:pt x="2183" y="841"/>
                  </a:lnTo>
                  <a:lnTo>
                    <a:pt x="2185" y="840"/>
                  </a:lnTo>
                  <a:lnTo>
                    <a:pt x="2186" y="840"/>
                  </a:lnTo>
                  <a:lnTo>
                    <a:pt x="2186" y="838"/>
                  </a:lnTo>
                  <a:lnTo>
                    <a:pt x="2188" y="836"/>
                  </a:lnTo>
                  <a:lnTo>
                    <a:pt x="2186" y="835"/>
                  </a:lnTo>
                  <a:lnTo>
                    <a:pt x="2186" y="835"/>
                  </a:lnTo>
                  <a:lnTo>
                    <a:pt x="2185" y="833"/>
                  </a:lnTo>
                  <a:lnTo>
                    <a:pt x="2185" y="832"/>
                  </a:lnTo>
                  <a:lnTo>
                    <a:pt x="2185" y="830"/>
                  </a:lnTo>
                  <a:lnTo>
                    <a:pt x="2183" y="828"/>
                  </a:lnTo>
                  <a:lnTo>
                    <a:pt x="2181" y="828"/>
                  </a:lnTo>
                  <a:lnTo>
                    <a:pt x="2178" y="827"/>
                  </a:lnTo>
                  <a:lnTo>
                    <a:pt x="2175" y="827"/>
                  </a:lnTo>
                  <a:lnTo>
                    <a:pt x="2172" y="825"/>
                  </a:lnTo>
                  <a:lnTo>
                    <a:pt x="2170" y="822"/>
                  </a:lnTo>
                  <a:lnTo>
                    <a:pt x="2168" y="820"/>
                  </a:lnTo>
                  <a:lnTo>
                    <a:pt x="2165" y="818"/>
                  </a:lnTo>
                  <a:lnTo>
                    <a:pt x="2162" y="817"/>
                  </a:lnTo>
                  <a:lnTo>
                    <a:pt x="2159" y="815"/>
                  </a:lnTo>
                  <a:lnTo>
                    <a:pt x="2157" y="814"/>
                  </a:lnTo>
                  <a:lnTo>
                    <a:pt x="2155" y="814"/>
                  </a:lnTo>
                  <a:lnTo>
                    <a:pt x="2155" y="812"/>
                  </a:lnTo>
                  <a:lnTo>
                    <a:pt x="2154" y="810"/>
                  </a:lnTo>
                  <a:lnTo>
                    <a:pt x="2154" y="809"/>
                  </a:lnTo>
                  <a:lnTo>
                    <a:pt x="2154" y="809"/>
                  </a:lnTo>
                  <a:lnTo>
                    <a:pt x="2154" y="807"/>
                  </a:lnTo>
                  <a:lnTo>
                    <a:pt x="2150" y="807"/>
                  </a:lnTo>
                  <a:lnTo>
                    <a:pt x="2149" y="807"/>
                  </a:lnTo>
                  <a:lnTo>
                    <a:pt x="2147" y="807"/>
                  </a:lnTo>
                  <a:lnTo>
                    <a:pt x="2142" y="805"/>
                  </a:lnTo>
                  <a:lnTo>
                    <a:pt x="2139" y="804"/>
                  </a:lnTo>
                  <a:lnTo>
                    <a:pt x="2139" y="802"/>
                  </a:lnTo>
                  <a:lnTo>
                    <a:pt x="2137" y="800"/>
                  </a:lnTo>
                  <a:lnTo>
                    <a:pt x="2134" y="799"/>
                  </a:lnTo>
                  <a:lnTo>
                    <a:pt x="2131" y="796"/>
                  </a:lnTo>
                  <a:lnTo>
                    <a:pt x="2127" y="794"/>
                  </a:lnTo>
                  <a:lnTo>
                    <a:pt x="2126" y="794"/>
                  </a:lnTo>
                  <a:lnTo>
                    <a:pt x="2124" y="794"/>
                  </a:lnTo>
                  <a:lnTo>
                    <a:pt x="2123" y="792"/>
                  </a:lnTo>
                  <a:lnTo>
                    <a:pt x="2123" y="789"/>
                  </a:lnTo>
                  <a:lnTo>
                    <a:pt x="2123" y="787"/>
                  </a:lnTo>
                  <a:lnTo>
                    <a:pt x="2121" y="784"/>
                  </a:lnTo>
                  <a:lnTo>
                    <a:pt x="2119" y="782"/>
                  </a:lnTo>
                  <a:lnTo>
                    <a:pt x="2118" y="781"/>
                  </a:lnTo>
                  <a:lnTo>
                    <a:pt x="2116" y="781"/>
                  </a:lnTo>
                  <a:lnTo>
                    <a:pt x="2114" y="781"/>
                  </a:lnTo>
                  <a:lnTo>
                    <a:pt x="2113" y="781"/>
                  </a:lnTo>
                  <a:lnTo>
                    <a:pt x="2111" y="779"/>
                  </a:lnTo>
                  <a:lnTo>
                    <a:pt x="2109" y="778"/>
                  </a:lnTo>
                  <a:lnTo>
                    <a:pt x="2108" y="776"/>
                  </a:lnTo>
                  <a:lnTo>
                    <a:pt x="2106" y="774"/>
                  </a:lnTo>
                  <a:lnTo>
                    <a:pt x="2105" y="773"/>
                  </a:lnTo>
                  <a:lnTo>
                    <a:pt x="2103" y="773"/>
                  </a:lnTo>
                  <a:lnTo>
                    <a:pt x="2101" y="773"/>
                  </a:lnTo>
                  <a:lnTo>
                    <a:pt x="2101" y="773"/>
                  </a:lnTo>
                  <a:lnTo>
                    <a:pt x="2100" y="773"/>
                  </a:lnTo>
                  <a:lnTo>
                    <a:pt x="2098" y="773"/>
                  </a:lnTo>
                  <a:lnTo>
                    <a:pt x="2098" y="771"/>
                  </a:lnTo>
                  <a:lnTo>
                    <a:pt x="2096" y="769"/>
                  </a:lnTo>
                  <a:lnTo>
                    <a:pt x="2096" y="768"/>
                  </a:lnTo>
                  <a:lnTo>
                    <a:pt x="2096" y="766"/>
                  </a:lnTo>
                  <a:lnTo>
                    <a:pt x="2095" y="764"/>
                  </a:lnTo>
                  <a:lnTo>
                    <a:pt x="2093" y="763"/>
                  </a:lnTo>
                  <a:lnTo>
                    <a:pt x="2091" y="763"/>
                  </a:lnTo>
                  <a:lnTo>
                    <a:pt x="2088" y="763"/>
                  </a:lnTo>
                  <a:lnTo>
                    <a:pt x="2087" y="763"/>
                  </a:lnTo>
                  <a:lnTo>
                    <a:pt x="2083" y="763"/>
                  </a:lnTo>
                  <a:lnTo>
                    <a:pt x="2082" y="764"/>
                  </a:lnTo>
                  <a:lnTo>
                    <a:pt x="2082" y="768"/>
                  </a:lnTo>
                  <a:lnTo>
                    <a:pt x="2082" y="769"/>
                  </a:lnTo>
                  <a:lnTo>
                    <a:pt x="2083" y="769"/>
                  </a:lnTo>
                  <a:lnTo>
                    <a:pt x="2085" y="771"/>
                  </a:lnTo>
                  <a:lnTo>
                    <a:pt x="2085" y="773"/>
                  </a:lnTo>
                  <a:lnTo>
                    <a:pt x="2085" y="774"/>
                  </a:lnTo>
                  <a:lnTo>
                    <a:pt x="2085" y="776"/>
                  </a:lnTo>
                  <a:lnTo>
                    <a:pt x="2085" y="778"/>
                  </a:lnTo>
                  <a:lnTo>
                    <a:pt x="2083" y="778"/>
                  </a:lnTo>
                  <a:lnTo>
                    <a:pt x="2082" y="778"/>
                  </a:lnTo>
                  <a:lnTo>
                    <a:pt x="2078" y="781"/>
                  </a:lnTo>
                  <a:lnTo>
                    <a:pt x="2078" y="789"/>
                  </a:lnTo>
                  <a:lnTo>
                    <a:pt x="2082" y="789"/>
                  </a:lnTo>
                  <a:lnTo>
                    <a:pt x="2087" y="789"/>
                  </a:lnTo>
                  <a:lnTo>
                    <a:pt x="2090" y="789"/>
                  </a:lnTo>
                  <a:lnTo>
                    <a:pt x="2093" y="791"/>
                  </a:lnTo>
                  <a:lnTo>
                    <a:pt x="2093" y="794"/>
                  </a:lnTo>
                  <a:lnTo>
                    <a:pt x="2093" y="797"/>
                  </a:lnTo>
                  <a:lnTo>
                    <a:pt x="2093" y="799"/>
                  </a:lnTo>
                  <a:lnTo>
                    <a:pt x="2093" y="800"/>
                  </a:lnTo>
                  <a:lnTo>
                    <a:pt x="2095" y="800"/>
                  </a:lnTo>
                  <a:lnTo>
                    <a:pt x="2096" y="800"/>
                  </a:lnTo>
                  <a:lnTo>
                    <a:pt x="2096" y="800"/>
                  </a:lnTo>
                  <a:lnTo>
                    <a:pt x="2098" y="800"/>
                  </a:lnTo>
                  <a:lnTo>
                    <a:pt x="2098" y="802"/>
                  </a:lnTo>
                  <a:lnTo>
                    <a:pt x="2098" y="804"/>
                  </a:lnTo>
                  <a:lnTo>
                    <a:pt x="2101" y="805"/>
                  </a:lnTo>
                  <a:lnTo>
                    <a:pt x="2105" y="805"/>
                  </a:lnTo>
                  <a:lnTo>
                    <a:pt x="2108" y="807"/>
                  </a:lnTo>
                  <a:lnTo>
                    <a:pt x="2109" y="807"/>
                  </a:lnTo>
                  <a:lnTo>
                    <a:pt x="2111" y="809"/>
                  </a:lnTo>
                  <a:lnTo>
                    <a:pt x="2113" y="810"/>
                  </a:lnTo>
                  <a:lnTo>
                    <a:pt x="2113" y="812"/>
                  </a:lnTo>
                  <a:lnTo>
                    <a:pt x="2114" y="814"/>
                  </a:lnTo>
                  <a:lnTo>
                    <a:pt x="2114" y="815"/>
                  </a:lnTo>
                  <a:lnTo>
                    <a:pt x="2114" y="817"/>
                  </a:lnTo>
                  <a:lnTo>
                    <a:pt x="2113" y="818"/>
                  </a:lnTo>
                  <a:lnTo>
                    <a:pt x="2113" y="818"/>
                  </a:lnTo>
                  <a:lnTo>
                    <a:pt x="2113" y="820"/>
                  </a:lnTo>
                  <a:lnTo>
                    <a:pt x="2113" y="822"/>
                  </a:lnTo>
                  <a:lnTo>
                    <a:pt x="2114" y="822"/>
                  </a:lnTo>
                  <a:lnTo>
                    <a:pt x="2114" y="822"/>
                  </a:lnTo>
                  <a:lnTo>
                    <a:pt x="2116" y="823"/>
                  </a:lnTo>
                  <a:lnTo>
                    <a:pt x="2118" y="823"/>
                  </a:lnTo>
                  <a:lnTo>
                    <a:pt x="2119" y="823"/>
                  </a:lnTo>
                  <a:lnTo>
                    <a:pt x="2121" y="823"/>
                  </a:lnTo>
                  <a:lnTo>
                    <a:pt x="2123" y="825"/>
                  </a:lnTo>
                  <a:lnTo>
                    <a:pt x="2124" y="827"/>
                  </a:lnTo>
                  <a:lnTo>
                    <a:pt x="2126" y="827"/>
                  </a:lnTo>
                  <a:lnTo>
                    <a:pt x="2126" y="828"/>
                  </a:lnTo>
                  <a:lnTo>
                    <a:pt x="2126" y="830"/>
                  </a:lnTo>
                  <a:lnTo>
                    <a:pt x="2127" y="830"/>
                  </a:lnTo>
                  <a:lnTo>
                    <a:pt x="2129" y="830"/>
                  </a:lnTo>
                  <a:lnTo>
                    <a:pt x="2131" y="832"/>
                  </a:lnTo>
                  <a:lnTo>
                    <a:pt x="2132" y="832"/>
                  </a:lnTo>
                  <a:lnTo>
                    <a:pt x="2134" y="832"/>
                  </a:lnTo>
                  <a:lnTo>
                    <a:pt x="2136" y="832"/>
                  </a:lnTo>
                  <a:lnTo>
                    <a:pt x="2137" y="832"/>
                  </a:lnTo>
                  <a:lnTo>
                    <a:pt x="2139" y="832"/>
                  </a:lnTo>
                  <a:lnTo>
                    <a:pt x="2139" y="833"/>
                  </a:lnTo>
                  <a:lnTo>
                    <a:pt x="2139" y="833"/>
                  </a:lnTo>
                  <a:lnTo>
                    <a:pt x="2139" y="835"/>
                  </a:lnTo>
                  <a:lnTo>
                    <a:pt x="2141" y="836"/>
                  </a:lnTo>
                  <a:lnTo>
                    <a:pt x="2142" y="838"/>
                  </a:lnTo>
                  <a:lnTo>
                    <a:pt x="2144" y="838"/>
                  </a:lnTo>
                  <a:lnTo>
                    <a:pt x="2145" y="838"/>
                  </a:lnTo>
                  <a:lnTo>
                    <a:pt x="2145" y="838"/>
                  </a:lnTo>
                  <a:lnTo>
                    <a:pt x="2147" y="840"/>
                  </a:lnTo>
                  <a:lnTo>
                    <a:pt x="2149" y="841"/>
                  </a:lnTo>
                  <a:lnTo>
                    <a:pt x="2150" y="841"/>
                  </a:lnTo>
                  <a:lnTo>
                    <a:pt x="2152" y="841"/>
                  </a:lnTo>
                  <a:lnTo>
                    <a:pt x="2154" y="843"/>
                  </a:lnTo>
                  <a:lnTo>
                    <a:pt x="2154" y="845"/>
                  </a:lnTo>
                  <a:lnTo>
                    <a:pt x="2155" y="846"/>
                  </a:lnTo>
                  <a:lnTo>
                    <a:pt x="2157" y="848"/>
                  </a:lnTo>
                  <a:lnTo>
                    <a:pt x="2159" y="848"/>
                  </a:lnTo>
                  <a:lnTo>
                    <a:pt x="2160" y="850"/>
                  </a:lnTo>
                  <a:lnTo>
                    <a:pt x="2160" y="850"/>
                  </a:lnTo>
                  <a:lnTo>
                    <a:pt x="2162" y="850"/>
                  </a:lnTo>
                  <a:lnTo>
                    <a:pt x="2163" y="850"/>
                  </a:lnTo>
                  <a:lnTo>
                    <a:pt x="2168" y="851"/>
                  </a:lnTo>
                  <a:lnTo>
                    <a:pt x="2168" y="854"/>
                  </a:lnTo>
                  <a:lnTo>
                    <a:pt x="2168" y="856"/>
                  </a:lnTo>
                  <a:lnTo>
                    <a:pt x="2170" y="859"/>
                  </a:lnTo>
                  <a:lnTo>
                    <a:pt x="2170" y="863"/>
                  </a:lnTo>
                  <a:lnTo>
                    <a:pt x="2173" y="866"/>
                  </a:lnTo>
                  <a:lnTo>
                    <a:pt x="2172" y="866"/>
                  </a:lnTo>
                  <a:lnTo>
                    <a:pt x="2170" y="868"/>
                  </a:lnTo>
                  <a:lnTo>
                    <a:pt x="2170" y="868"/>
                  </a:lnTo>
                  <a:lnTo>
                    <a:pt x="2168" y="868"/>
                  </a:lnTo>
                  <a:lnTo>
                    <a:pt x="2167" y="866"/>
                  </a:lnTo>
                  <a:lnTo>
                    <a:pt x="2167" y="864"/>
                  </a:lnTo>
                  <a:lnTo>
                    <a:pt x="2163" y="863"/>
                  </a:lnTo>
                  <a:lnTo>
                    <a:pt x="2160" y="863"/>
                  </a:lnTo>
                  <a:lnTo>
                    <a:pt x="2159" y="861"/>
                  </a:lnTo>
                  <a:lnTo>
                    <a:pt x="2157" y="861"/>
                  </a:lnTo>
                  <a:lnTo>
                    <a:pt x="2144" y="861"/>
                  </a:lnTo>
                  <a:lnTo>
                    <a:pt x="2144" y="863"/>
                  </a:lnTo>
                  <a:lnTo>
                    <a:pt x="2144" y="866"/>
                  </a:lnTo>
                  <a:lnTo>
                    <a:pt x="2144" y="869"/>
                  </a:lnTo>
                  <a:lnTo>
                    <a:pt x="2145" y="869"/>
                  </a:lnTo>
                  <a:lnTo>
                    <a:pt x="2147" y="869"/>
                  </a:lnTo>
                  <a:lnTo>
                    <a:pt x="2154" y="869"/>
                  </a:lnTo>
                  <a:lnTo>
                    <a:pt x="2155" y="869"/>
                  </a:lnTo>
                  <a:lnTo>
                    <a:pt x="2157" y="869"/>
                  </a:lnTo>
                  <a:lnTo>
                    <a:pt x="2157" y="872"/>
                  </a:lnTo>
                  <a:lnTo>
                    <a:pt x="2157" y="874"/>
                  </a:lnTo>
                  <a:lnTo>
                    <a:pt x="2157" y="876"/>
                  </a:lnTo>
                  <a:lnTo>
                    <a:pt x="2157" y="877"/>
                  </a:lnTo>
                  <a:lnTo>
                    <a:pt x="2157" y="879"/>
                  </a:lnTo>
                  <a:lnTo>
                    <a:pt x="2154" y="881"/>
                  </a:lnTo>
                  <a:lnTo>
                    <a:pt x="2152" y="881"/>
                  </a:lnTo>
                  <a:lnTo>
                    <a:pt x="2150" y="881"/>
                  </a:lnTo>
                  <a:lnTo>
                    <a:pt x="2149" y="881"/>
                  </a:lnTo>
                  <a:lnTo>
                    <a:pt x="2147" y="882"/>
                  </a:lnTo>
                  <a:lnTo>
                    <a:pt x="2145" y="884"/>
                  </a:lnTo>
                  <a:lnTo>
                    <a:pt x="2144" y="886"/>
                  </a:lnTo>
                  <a:lnTo>
                    <a:pt x="2144" y="887"/>
                  </a:lnTo>
                  <a:lnTo>
                    <a:pt x="2144" y="891"/>
                  </a:lnTo>
                  <a:lnTo>
                    <a:pt x="2142" y="894"/>
                  </a:lnTo>
                  <a:lnTo>
                    <a:pt x="2142" y="895"/>
                  </a:lnTo>
                  <a:lnTo>
                    <a:pt x="2142" y="895"/>
                  </a:lnTo>
                  <a:lnTo>
                    <a:pt x="2141" y="897"/>
                  </a:lnTo>
                  <a:lnTo>
                    <a:pt x="2141" y="895"/>
                  </a:lnTo>
                  <a:lnTo>
                    <a:pt x="2139" y="895"/>
                  </a:lnTo>
                  <a:lnTo>
                    <a:pt x="2137" y="897"/>
                  </a:lnTo>
                  <a:lnTo>
                    <a:pt x="2136" y="899"/>
                  </a:lnTo>
                  <a:lnTo>
                    <a:pt x="2132" y="902"/>
                  </a:lnTo>
                  <a:lnTo>
                    <a:pt x="2129" y="904"/>
                  </a:lnTo>
                  <a:lnTo>
                    <a:pt x="2127" y="904"/>
                  </a:lnTo>
                  <a:lnTo>
                    <a:pt x="2126" y="905"/>
                  </a:lnTo>
                  <a:lnTo>
                    <a:pt x="2126" y="917"/>
                  </a:lnTo>
                  <a:lnTo>
                    <a:pt x="2106" y="917"/>
                  </a:lnTo>
                  <a:lnTo>
                    <a:pt x="2105" y="917"/>
                  </a:lnTo>
                  <a:lnTo>
                    <a:pt x="2103" y="915"/>
                  </a:lnTo>
                  <a:lnTo>
                    <a:pt x="2100" y="915"/>
                  </a:lnTo>
                  <a:lnTo>
                    <a:pt x="2098" y="915"/>
                  </a:lnTo>
                  <a:lnTo>
                    <a:pt x="2096" y="915"/>
                  </a:lnTo>
                  <a:lnTo>
                    <a:pt x="2095" y="913"/>
                  </a:lnTo>
                  <a:lnTo>
                    <a:pt x="2093" y="913"/>
                  </a:lnTo>
                  <a:lnTo>
                    <a:pt x="2093" y="912"/>
                  </a:lnTo>
                  <a:lnTo>
                    <a:pt x="2091" y="910"/>
                  </a:lnTo>
                  <a:lnTo>
                    <a:pt x="2091" y="909"/>
                  </a:lnTo>
                  <a:lnTo>
                    <a:pt x="2091" y="907"/>
                  </a:lnTo>
                  <a:lnTo>
                    <a:pt x="2090" y="905"/>
                  </a:lnTo>
                  <a:lnTo>
                    <a:pt x="2088" y="904"/>
                  </a:lnTo>
                  <a:lnTo>
                    <a:pt x="2085" y="902"/>
                  </a:lnTo>
                  <a:lnTo>
                    <a:pt x="2082" y="900"/>
                  </a:lnTo>
                  <a:lnTo>
                    <a:pt x="2080" y="897"/>
                  </a:lnTo>
                  <a:lnTo>
                    <a:pt x="2088" y="897"/>
                  </a:lnTo>
                  <a:lnTo>
                    <a:pt x="2095" y="897"/>
                  </a:lnTo>
                  <a:lnTo>
                    <a:pt x="2103" y="897"/>
                  </a:lnTo>
                  <a:lnTo>
                    <a:pt x="2105" y="897"/>
                  </a:lnTo>
                  <a:lnTo>
                    <a:pt x="2106" y="897"/>
                  </a:lnTo>
                  <a:lnTo>
                    <a:pt x="2109" y="897"/>
                  </a:lnTo>
                  <a:lnTo>
                    <a:pt x="2113" y="897"/>
                  </a:lnTo>
                  <a:lnTo>
                    <a:pt x="2116" y="897"/>
                  </a:lnTo>
                  <a:lnTo>
                    <a:pt x="2116" y="895"/>
                  </a:lnTo>
                  <a:lnTo>
                    <a:pt x="2118" y="895"/>
                  </a:lnTo>
                  <a:lnTo>
                    <a:pt x="2118" y="894"/>
                  </a:lnTo>
                  <a:lnTo>
                    <a:pt x="2123" y="892"/>
                  </a:lnTo>
                  <a:lnTo>
                    <a:pt x="2127" y="891"/>
                  </a:lnTo>
                  <a:lnTo>
                    <a:pt x="2134" y="891"/>
                  </a:lnTo>
                  <a:lnTo>
                    <a:pt x="2134" y="887"/>
                  </a:lnTo>
                  <a:lnTo>
                    <a:pt x="2134" y="884"/>
                  </a:lnTo>
                  <a:lnTo>
                    <a:pt x="2134" y="881"/>
                  </a:lnTo>
                  <a:lnTo>
                    <a:pt x="2134" y="877"/>
                  </a:lnTo>
                  <a:lnTo>
                    <a:pt x="2132" y="874"/>
                  </a:lnTo>
                  <a:lnTo>
                    <a:pt x="2132" y="872"/>
                  </a:lnTo>
                  <a:lnTo>
                    <a:pt x="2132" y="872"/>
                  </a:lnTo>
                  <a:lnTo>
                    <a:pt x="2129" y="869"/>
                  </a:lnTo>
                  <a:lnTo>
                    <a:pt x="2127" y="869"/>
                  </a:lnTo>
                  <a:lnTo>
                    <a:pt x="2126" y="868"/>
                  </a:lnTo>
                  <a:lnTo>
                    <a:pt x="2124" y="864"/>
                  </a:lnTo>
                  <a:lnTo>
                    <a:pt x="2121" y="861"/>
                  </a:lnTo>
                  <a:lnTo>
                    <a:pt x="2119" y="859"/>
                  </a:lnTo>
                  <a:lnTo>
                    <a:pt x="2118" y="859"/>
                  </a:lnTo>
                  <a:lnTo>
                    <a:pt x="2116" y="858"/>
                  </a:lnTo>
                  <a:lnTo>
                    <a:pt x="2114" y="858"/>
                  </a:lnTo>
                  <a:lnTo>
                    <a:pt x="2113" y="858"/>
                  </a:lnTo>
                  <a:lnTo>
                    <a:pt x="2113" y="856"/>
                  </a:lnTo>
                  <a:lnTo>
                    <a:pt x="2109" y="854"/>
                  </a:lnTo>
                  <a:lnTo>
                    <a:pt x="2106" y="851"/>
                  </a:lnTo>
                  <a:lnTo>
                    <a:pt x="2105" y="848"/>
                  </a:lnTo>
                  <a:lnTo>
                    <a:pt x="2103" y="846"/>
                  </a:lnTo>
                  <a:lnTo>
                    <a:pt x="2103" y="845"/>
                  </a:lnTo>
                  <a:lnTo>
                    <a:pt x="2100" y="843"/>
                  </a:lnTo>
                  <a:lnTo>
                    <a:pt x="2098" y="843"/>
                  </a:lnTo>
                  <a:lnTo>
                    <a:pt x="2095" y="843"/>
                  </a:lnTo>
                  <a:lnTo>
                    <a:pt x="2091" y="843"/>
                  </a:lnTo>
                  <a:lnTo>
                    <a:pt x="2090" y="841"/>
                  </a:lnTo>
                  <a:lnTo>
                    <a:pt x="2087" y="840"/>
                  </a:lnTo>
                  <a:lnTo>
                    <a:pt x="2085" y="840"/>
                  </a:lnTo>
                  <a:lnTo>
                    <a:pt x="2083" y="838"/>
                  </a:lnTo>
                  <a:lnTo>
                    <a:pt x="2082" y="836"/>
                  </a:lnTo>
                  <a:lnTo>
                    <a:pt x="2078" y="835"/>
                  </a:lnTo>
                  <a:lnTo>
                    <a:pt x="2077" y="833"/>
                  </a:lnTo>
                  <a:lnTo>
                    <a:pt x="2075" y="832"/>
                  </a:lnTo>
                  <a:lnTo>
                    <a:pt x="2073" y="832"/>
                  </a:lnTo>
                  <a:lnTo>
                    <a:pt x="2072" y="830"/>
                  </a:lnTo>
                  <a:lnTo>
                    <a:pt x="2070" y="828"/>
                  </a:lnTo>
                  <a:lnTo>
                    <a:pt x="2070" y="827"/>
                  </a:lnTo>
                  <a:lnTo>
                    <a:pt x="2069" y="827"/>
                  </a:lnTo>
                  <a:lnTo>
                    <a:pt x="2067" y="825"/>
                  </a:lnTo>
                  <a:lnTo>
                    <a:pt x="2067" y="825"/>
                  </a:lnTo>
                  <a:lnTo>
                    <a:pt x="2065" y="823"/>
                  </a:lnTo>
                  <a:lnTo>
                    <a:pt x="2065" y="822"/>
                  </a:lnTo>
                  <a:lnTo>
                    <a:pt x="2064" y="820"/>
                  </a:lnTo>
                  <a:lnTo>
                    <a:pt x="2062" y="818"/>
                  </a:lnTo>
                  <a:lnTo>
                    <a:pt x="2059" y="817"/>
                  </a:lnTo>
                  <a:lnTo>
                    <a:pt x="2055" y="815"/>
                  </a:lnTo>
                  <a:lnTo>
                    <a:pt x="2052" y="814"/>
                  </a:lnTo>
                  <a:lnTo>
                    <a:pt x="2052" y="812"/>
                  </a:lnTo>
                  <a:lnTo>
                    <a:pt x="2051" y="810"/>
                  </a:lnTo>
                  <a:lnTo>
                    <a:pt x="2049" y="809"/>
                  </a:lnTo>
                  <a:lnTo>
                    <a:pt x="2049" y="807"/>
                  </a:lnTo>
                  <a:lnTo>
                    <a:pt x="2047" y="805"/>
                  </a:lnTo>
                  <a:lnTo>
                    <a:pt x="2047" y="804"/>
                  </a:lnTo>
                  <a:lnTo>
                    <a:pt x="2046" y="799"/>
                  </a:lnTo>
                  <a:lnTo>
                    <a:pt x="2042" y="794"/>
                  </a:lnTo>
                  <a:lnTo>
                    <a:pt x="2039" y="792"/>
                  </a:lnTo>
                  <a:lnTo>
                    <a:pt x="2036" y="789"/>
                  </a:lnTo>
                  <a:lnTo>
                    <a:pt x="2034" y="787"/>
                  </a:lnTo>
                  <a:lnTo>
                    <a:pt x="2033" y="786"/>
                  </a:lnTo>
                  <a:lnTo>
                    <a:pt x="2031" y="786"/>
                  </a:lnTo>
                  <a:lnTo>
                    <a:pt x="2029" y="786"/>
                  </a:lnTo>
                  <a:lnTo>
                    <a:pt x="2028" y="786"/>
                  </a:lnTo>
                  <a:lnTo>
                    <a:pt x="2026" y="786"/>
                  </a:lnTo>
                  <a:lnTo>
                    <a:pt x="2024" y="787"/>
                  </a:lnTo>
                  <a:lnTo>
                    <a:pt x="2024" y="789"/>
                  </a:lnTo>
                  <a:lnTo>
                    <a:pt x="2023" y="789"/>
                  </a:lnTo>
                  <a:lnTo>
                    <a:pt x="2021" y="791"/>
                  </a:lnTo>
                  <a:lnTo>
                    <a:pt x="2019" y="792"/>
                  </a:lnTo>
                  <a:lnTo>
                    <a:pt x="2018" y="792"/>
                  </a:lnTo>
                  <a:lnTo>
                    <a:pt x="2016" y="794"/>
                  </a:lnTo>
                  <a:lnTo>
                    <a:pt x="2016" y="796"/>
                  </a:lnTo>
                  <a:lnTo>
                    <a:pt x="2015" y="796"/>
                  </a:lnTo>
                  <a:lnTo>
                    <a:pt x="2011" y="796"/>
                  </a:lnTo>
                  <a:lnTo>
                    <a:pt x="2008" y="796"/>
                  </a:lnTo>
                  <a:lnTo>
                    <a:pt x="2005" y="796"/>
                  </a:lnTo>
                  <a:lnTo>
                    <a:pt x="2003" y="796"/>
                  </a:lnTo>
                  <a:lnTo>
                    <a:pt x="2001" y="796"/>
                  </a:lnTo>
                  <a:lnTo>
                    <a:pt x="2001" y="796"/>
                  </a:lnTo>
                  <a:lnTo>
                    <a:pt x="2000" y="797"/>
                  </a:lnTo>
                  <a:lnTo>
                    <a:pt x="2000" y="799"/>
                  </a:lnTo>
                  <a:lnTo>
                    <a:pt x="1998" y="799"/>
                  </a:lnTo>
                  <a:lnTo>
                    <a:pt x="1997" y="800"/>
                  </a:lnTo>
                  <a:lnTo>
                    <a:pt x="1997" y="802"/>
                  </a:lnTo>
                  <a:lnTo>
                    <a:pt x="1995" y="804"/>
                  </a:lnTo>
                  <a:lnTo>
                    <a:pt x="1995" y="807"/>
                  </a:lnTo>
                  <a:lnTo>
                    <a:pt x="1995" y="809"/>
                  </a:lnTo>
                  <a:lnTo>
                    <a:pt x="1993" y="809"/>
                  </a:lnTo>
                  <a:lnTo>
                    <a:pt x="1992" y="809"/>
                  </a:lnTo>
                  <a:lnTo>
                    <a:pt x="1990" y="809"/>
                  </a:lnTo>
                  <a:lnTo>
                    <a:pt x="1990" y="810"/>
                  </a:lnTo>
                  <a:lnTo>
                    <a:pt x="1985" y="810"/>
                  </a:lnTo>
                  <a:lnTo>
                    <a:pt x="1980" y="809"/>
                  </a:lnTo>
                  <a:lnTo>
                    <a:pt x="1977" y="809"/>
                  </a:lnTo>
                  <a:lnTo>
                    <a:pt x="1974" y="807"/>
                  </a:lnTo>
                  <a:lnTo>
                    <a:pt x="1970" y="805"/>
                  </a:lnTo>
                  <a:lnTo>
                    <a:pt x="1967" y="804"/>
                  </a:lnTo>
                  <a:lnTo>
                    <a:pt x="1965" y="804"/>
                  </a:lnTo>
                  <a:lnTo>
                    <a:pt x="1964" y="804"/>
                  </a:lnTo>
                  <a:lnTo>
                    <a:pt x="1962" y="804"/>
                  </a:lnTo>
                  <a:lnTo>
                    <a:pt x="1959" y="802"/>
                  </a:lnTo>
                  <a:lnTo>
                    <a:pt x="1956" y="802"/>
                  </a:lnTo>
                  <a:lnTo>
                    <a:pt x="1954" y="802"/>
                  </a:lnTo>
                  <a:lnTo>
                    <a:pt x="1951" y="804"/>
                  </a:lnTo>
                  <a:lnTo>
                    <a:pt x="1949" y="804"/>
                  </a:lnTo>
                  <a:lnTo>
                    <a:pt x="1947" y="804"/>
                  </a:lnTo>
                  <a:lnTo>
                    <a:pt x="1946" y="805"/>
                  </a:lnTo>
                  <a:lnTo>
                    <a:pt x="1944" y="809"/>
                  </a:lnTo>
                  <a:lnTo>
                    <a:pt x="1944" y="810"/>
                  </a:lnTo>
                  <a:lnTo>
                    <a:pt x="1944" y="812"/>
                  </a:lnTo>
                  <a:lnTo>
                    <a:pt x="1944" y="815"/>
                  </a:lnTo>
                  <a:lnTo>
                    <a:pt x="1944" y="817"/>
                  </a:lnTo>
                  <a:lnTo>
                    <a:pt x="1944" y="818"/>
                  </a:lnTo>
                  <a:lnTo>
                    <a:pt x="1944" y="822"/>
                  </a:lnTo>
                  <a:lnTo>
                    <a:pt x="1944" y="825"/>
                  </a:lnTo>
                  <a:lnTo>
                    <a:pt x="1944" y="836"/>
                  </a:lnTo>
                  <a:lnTo>
                    <a:pt x="1941" y="838"/>
                  </a:lnTo>
                  <a:lnTo>
                    <a:pt x="1938" y="838"/>
                  </a:lnTo>
                  <a:lnTo>
                    <a:pt x="1934" y="838"/>
                  </a:lnTo>
                  <a:lnTo>
                    <a:pt x="1931" y="838"/>
                  </a:lnTo>
                  <a:lnTo>
                    <a:pt x="1929" y="838"/>
                  </a:lnTo>
                  <a:lnTo>
                    <a:pt x="1928" y="838"/>
                  </a:lnTo>
                  <a:lnTo>
                    <a:pt x="1926" y="840"/>
                  </a:lnTo>
                  <a:lnTo>
                    <a:pt x="1925" y="840"/>
                  </a:lnTo>
                  <a:lnTo>
                    <a:pt x="1923" y="840"/>
                  </a:lnTo>
                  <a:lnTo>
                    <a:pt x="1921" y="840"/>
                  </a:lnTo>
                  <a:lnTo>
                    <a:pt x="1921" y="841"/>
                  </a:lnTo>
                  <a:lnTo>
                    <a:pt x="1920" y="843"/>
                  </a:lnTo>
                  <a:lnTo>
                    <a:pt x="1918" y="843"/>
                  </a:lnTo>
                  <a:lnTo>
                    <a:pt x="1916" y="843"/>
                  </a:lnTo>
                  <a:lnTo>
                    <a:pt x="1915" y="843"/>
                  </a:lnTo>
                  <a:lnTo>
                    <a:pt x="1913" y="843"/>
                  </a:lnTo>
                  <a:lnTo>
                    <a:pt x="1913" y="845"/>
                  </a:lnTo>
                  <a:lnTo>
                    <a:pt x="1911" y="845"/>
                  </a:lnTo>
                  <a:lnTo>
                    <a:pt x="1911" y="846"/>
                  </a:lnTo>
                  <a:lnTo>
                    <a:pt x="1911" y="848"/>
                  </a:lnTo>
                  <a:lnTo>
                    <a:pt x="1910" y="850"/>
                  </a:lnTo>
                  <a:lnTo>
                    <a:pt x="1910" y="850"/>
                  </a:lnTo>
                  <a:lnTo>
                    <a:pt x="1906" y="850"/>
                  </a:lnTo>
                  <a:lnTo>
                    <a:pt x="1903" y="851"/>
                  </a:lnTo>
                  <a:lnTo>
                    <a:pt x="1902" y="850"/>
                  </a:lnTo>
                  <a:lnTo>
                    <a:pt x="1900" y="851"/>
                  </a:lnTo>
                  <a:lnTo>
                    <a:pt x="1898" y="851"/>
                  </a:lnTo>
                  <a:lnTo>
                    <a:pt x="1898" y="853"/>
                  </a:lnTo>
                  <a:lnTo>
                    <a:pt x="1897" y="856"/>
                  </a:lnTo>
                  <a:lnTo>
                    <a:pt x="1895" y="859"/>
                  </a:lnTo>
                  <a:lnTo>
                    <a:pt x="1893" y="863"/>
                  </a:lnTo>
                  <a:lnTo>
                    <a:pt x="1890" y="868"/>
                  </a:lnTo>
                  <a:lnTo>
                    <a:pt x="1890" y="869"/>
                  </a:lnTo>
                  <a:lnTo>
                    <a:pt x="1888" y="871"/>
                  </a:lnTo>
                  <a:lnTo>
                    <a:pt x="1888" y="872"/>
                  </a:lnTo>
                  <a:lnTo>
                    <a:pt x="1888" y="874"/>
                  </a:lnTo>
                  <a:lnTo>
                    <a:pt x="1888" y="876"/>
                  </a:lnTo>
                  <a:lnTo>
                    <a:pt x="1890" y="877"/>
                  </a:lnTo>
                  <a:lnTo>
                    <a:pt x="1890" y="877"/>
                  </a:lnTo>
                  <a:lnTo>
                    <a:pt x="1892" y="879"/>
                  </a:lnTo>
                  <a:lnTo>
                    <a:pt x="1893" y="881"/>
                  </a:lnTo>
                  <a:lnTo>
                    <a:pt x="1895" y="882"/>
                  </a:lnTo>
                  <a:lnTo>
                    <a:pt x="1895" y="884"/>
                  </a:lnTo>
                  <a:lnTo>
                    <a:pt x="1895" y="894"/>
                  </a:lnTo>
                  <a:lnTo>
                    <a:pt x="1892" y="895"/>
                  </a:lnTo>
                  <a:lnTo>
                    <a:pt x="1888" y="895"/>
                  </a:lnTo>
                  <a:lnTo>
                    <a:pt x="1885" y="895"/>
                  </a:lnTo>
                  <a:lnTo>
                    <a:pt x="1882" y="895"/>
                  </a:lnTo>
                  <a:lnTo>
                    <a:pt x="1879" y="895"/>
                  </a:lnTo>
                  <a:lnTo>
                    <a:pt x="1875" y="895"/>
                  </a:lnTo>
                  <a:lnTo>
                    <a:pt x="1872" y="897"/>
                  </a:lnTo>
                  <a:lnTo>
                    <a:pt x="1869" y="899"/>
                  </a:lnTo>
                  <a:lnTo>
                    <a:pt x="1866" y="900"/>
                  </a:lnTo>
                  <a:lnTo>
                    <a:pt x="1864" y="904"/>
                  </a:lnTo>
                  <a:lnTo>
                    <a:pt x="1862" y="907"/>
                  </a:lnTo>
                  <a:lnTo>
                    <a:pt x="1861" y="909"/>
                  </a:lnTo>
                  <a:lnTo>
                    <a:pt x="1859" y="910"/>
                  </a:lnTo>
                  <a:lnTo>
                    <a:pt x="1857" y="912"/>
                  </a:lnTo>
                  <a:lnTo>
                    <a:pt x="1854" y="912"/>
                  </a:lnTo>
                  <a:lnTo>
                    <a:pt x="1852" y="913"/>
                  </a:lnTo>
                  <a:lnTo>
                    <a:pt x="1851" y="913"/>
                  </a:lnTo>
                  <a:lnTo>
                    <a:pt x="1848" y="913"/>
                  </a:lnTo>
                  <a:lnTo>
                    <a:pt x="1846" y="913"/>
                  </a:lnTo>
                  <a:lnTo>
                    <a:pt x="1843" y="915"/>
                  </a:lnTo>
                  <a:lnTo>
                    <a:pt x="1839" y="915"/>
                  </a:lnTo>
                  <a:lnTo>
                    <a:pt x="1838" y="917"/>
                  </a:lnTo>
                  <a:lnTo>
                    <a:pt x="1836" y="918"/>
                  </a:lnTo>
                  <a:lnTo>
                    <a:pt x="1833" y="922"/>
                  </a:lnTo>
                  <a:lnTo>
                    <a:pt x="1830" y="923"/>
                  </a:lnTo>
                  <a:lnTo>
                    <a:pt x="1828" y="925"/>
                  </a:lnTo>
                  <a:lnTo>
                    <a:pt x="1826" y="927"/>
                  </a:lnTo>
                  <a:lnTo>
                    <a:pt x="1823" y="927"/>
                  </a:lnTo>
                  <a:lnTo>
                    <a:pt x="1820" y="928"/>
                  </a:lnTo>
                  <a:lnTo>
                    <a:pt x="1816" y="928"/>
                  </a:lnTo>
                  <a:lnTo>
                    <a:pt x="1813" y="928"/>
                  </a:lnTo>
                  <a:lnTo>
                    <a:pt x="1812" y="928"/>
                  </a:lnTo>
                  <a:lnTo>
                    <a:pt x="1810" y="930"/>
                  </a:lnTo>
                  <a:lnTo>
                    <a:pt x="1813" y="930"/>
                  </a:lnTo>
                  <a:lnTo>
                    <a:pt x="1812" y="933"/>
                  </a:lnTo>
                  <a:lnTo>
                    <a:pt x="1812" y="933"/>
                  </a:lnTo>
                  <a:lnTo>
                    <a:pt x="1810" y="933"/>
                  </a:lnTo>
                  <a:lnTo>
                    <a:pt x="1808" y="931"/>
                  </a:lnTo>
                  <a:lnTo>
                    <a:pt x="1808" y="930"/>
                  </a:lnTo>
                  <a:lnTo>
                    <a:pt x="1808" y="928"/>
                  </a:lnTo>
                  <a:lnTo>
                    <a:pt x="1807" y="927"/>
                  </a:lnTo>
                  <a:lnTo>
                    <a:pt x="1807" y="925"/>
                  </a:lnTo>
                  <a:lnTo>
                    <a:pt x="1805" y="923"/>
                  </a:lnTo>
                  <a:lnTo>
                    <a:pt x="1803" y="922"/>
                  </a:lnTo>
                  <a:lnTo>
                    <a:pt x="1800" y="920"/>
                  </a:lnTo>
                  <a:lnTo>
                    <a:pt x="1798" y="920"/>
                  </a:lnTo>
                  <a:lnTo>
                    <a:pt x="1797" y="920"/>
                  </a:lnTo>
                  <a:lnTo>
                    <a:pt x="1795" y="918"/>
                  </a:lnTo>
                  <a:lnTo>
                    <a:pt x="1794" y="918"/>
                  </a:lnTo>
                  <a:lnTo>
                    <a:pt x="1794" y="917"/>
                  </a:lnTo>
                  <a:lnTo>
                    <a:pt x="1792" y="917"/>
                  </a:lnTo>
                  <a:lnTo>
                    <a:pt x="1790" y="915"/>
                  </a:lnTo>
                  <a:lnTo>
                    <a:pt x="1789" y="917"/>
                  </a:lnTo>
                  <a:lnTo>
                    <a:pt x="1785" y="917"/>
                  </a:lnTo>
                  <a:lnTo>
                    <a:pt x="1784" y="918"/>
                  </a:lnTo>
                  <a:lnTo>
                    <a:pt x="1780" y="918"/>
                  </a:lnTo>
                  <a:lnTo>
                    <a:pt x="1779" y="917"/>
                  </a:lnTo>
                  <a:lnTo>
                    <a:pt x="1777" y="917"/>
                  </a:lnTo>
                  <a:lnTo>
                    <a:pt x="1777" y="915"/>
                  </a:lnTo>
                  <a:lnTo>
                    <a:pt x="1776" y="913"/>
                  </a:lnTo>
                  <a:lnTo>
                    <a:pt x="1774" y="913"/>
                  </a:lnTo>
                  <a:lnTo>
                    <a:pt x="1772" y="913"/>
                  </a:lnTo>
                  <a:lnTo>
                    <a:pt x="1771" y="913"/>
                  </a:lnTo>
                  <a:lnTo>
                    <a:pt x="1767" y="913"/>
                  </a:lnTo>
                  <a:lnTo>
                    <a:pt x="1766" y="913"/>
                  </a:lnTo>
                  <a:lnTo>
                    <a:pt x="1756" y="913"/>
                  </a:lnTo>
                  <a:lnTo>
                    <a:pt x="1756" y="910"/>
                  </a:lnTo>
                  <a:lnTo>
                    <a:pt x="1756" y="907"/>
                  </a:lnTo>
                  <a:lnTo>
                    <a:pt x="1756" y="904"/>
                  </a:lnTo>
                  <a:lnTo>
                    <a:pt x="1756" y="902"/>
                  </a:lnTo>
                  <a:lnTo>
                    <a:pt x="1758" y="900"/>
                  </a:lnTo>
                  <a:lnTo>
                    <a:pt x="1758" y="900"/>
                  </a:lnTo>
                  <a:lnTo>
                    <a:pt x="1759" y="899"/>
                  </a:lnTo>
                  <a:lnTo>
                    <a:pt x="1759" y="892"/>
                  </a:lnTo>
                  <a:lnTo>
                    <a:pt x="1758" y="891"/>
                  </a:lnTo>
                  <a:lnTo>
                    <a:pt x="1756" y="889"/>
                  </a:lnTo>
                  <a:lnTo>
                    <a:pt x="1754" y="886"/>
                  </a:lnTo>
                  <a:lnTo>
                    <a:pt x="1754" y="884"/>
                  </a:lnTo>
                  <a:lnTo>
                    <a:pt x="1753" y="882"/>
                  </a:lnTo>
                  <a:lnTo>
                    <a:pt x="1753" y="879"/>
                  </a:lnTo>
                  <a:lnTo>
                    <a:pt x="1753" y="876"/>
                  </a:lnTo>
                  <a:lnTo>
                    <a:pt x="1754" y="872"/>
                  </a:lnTo>
                  <a:lnTo>
                    <a:pt x="1756" y="869"/>
                  </a:lnTo>
                  <a:lnTo>
                    <a:pt x="1758" y="866"/>
                  </a:lnTo>
                  <a:lnTo>
                    <a:pt x="1759" y="864"/>
                  </a:lnTo>
                  <a:lnTo>
                    <a:pt x="1761" y="864"/>
                  </a:lnTo>
                  <a:lnTo>
                    <a:pt x="1762" y="863"/>
                  </a:lnTo>
                  <a:lnTo>
                    <a:pt x="1762" y="861"/>
                  </a:lnTo>
                  <a:lnTo>
                    <a:pt x="1762" y="841"/>
                  </a:lnTo>
                  <a:lnTo>
                    <a:pt x="1761" y="841"/>
                  </a:lnTo>
                  <a:lnTo>
                    <a:pt x="1761" y="840"/>
                  </a:lnTo>
                  <a:lnTo>
                    <a:pt x="1759" y="838"/>
                  </a:lnTo>
                  <a:lnTo>
                    <a:pt x="1759" y="836"/>
                  </a:lnTo>
                  <a:lnTo>
                    <a:pt x="1758" y="835"/>
                  </a:lnTo>
                  <a:lnTo>
                    <a:pt x="1758" y="833"/>
                  </a:lnTo>
                  <a:lnTo>
                    <a:pt x="1758" y="830"/>
                  </a:lnTo>
                  <a:lnTo>
                    <a:pt x="1758" y="827"/>
                  </a:lnTo>
                  <a:lnTo>
                    <a:pt x="1759" y="825"/>
                  </a:lnTo>
                  <a:lnTo>
                    <a:pt x="1759" y="822"/>
                  </a:lnTo>
                  <a:lnTo>
                    <a:pt x="1761" y="820"/>
                  </a:lnTo>
                  <a:lnTo>
                    <a:pt x="1761" y="817"/>
                  </a:lnTo>
                  <a:lnTo>
                    <a:pt x="1761" y="815"/>
                  </a:lnTo>
                  <a:lnTo>
                    <a:pt x="1759" y="812"/>
                  </a:lnTo>
                  <a:lnTo>
                    <a:pt x="1758" y="812"/>
                  </a:lnTo>
                  <a:lnTo>
                    <a:pt x="1756" y="810"/>
                  </a:lnTo>
                  <a:lnTo>
                    <a:pt x="1754" y="809"/>
                  </a:lnTo>
                  <a:lnTo>
                    <a:pt x="1754" y="807"/>
                  </a:lnTo>
                  <a:lnTo>
                    <a:pt x="1756" y="804"/>
                  </a:lnTo>
                  <a:lnTo>
                    <a:pt x="1771" y="804"/>
                  </a:lnTo>
                  <a:lnTo>
                    <a:pt x="1772" y="802"/>
                  </a:lnTo>
                  <a:lnTo>
                    <a:pt x="1772" y="800"/>
                  </a:lnTo>
                  <a:lnTo>
                    <a:pt x="1772" y="800"/>
                  </a:lnTo>
                  <a:lnTo>
                    <a:pt x="1772" y="799"/>
                  </a:lnTo>
                  <a:lnTo>
                    <a:pt x="1772" y="797"/>
                  </a:lnTo>
                  <a:lnTo>
                    <a:pt x="1774" y="797"/>
                  </a:lnTo>
                  <a:lnTo>
                    <a:pt x="1776" y="796"/>
                  </a:lnTo>
                  <a:lnTo>
                    <a:pt x="1777" y="796"/>
                  </a:lnTo>
                  <a:lnTo>
                    <a:pt x="1779" y="797"/>
                  </a:lnTo>
                  <a:lnTo>
                    <a:pt x="1780" y="799"/>
                  </a:lnTo>
                  <a:lnTo>
                    <a:pt x="1782" y="799"/>
                  </a:lnTo>
                  <a:lnTo>
                    <a:pt x="1784" y="799"/>
                  </a:lnTo>
                  <a:lnTo>
                    <a:pt x="1787" y="799"/>
                  </a:lnTo>
                  <a:lnTo>
                    <a:pt x="1790" y="800"/>
                  </a:lnTo>
                  <a:lnTo>
                    <a:pt x="1794" y="800"/>
                  </a:lnTo>
                  <a:lnTo>
                    <a:pt x="1823" y="800"/>
                  </a:lnTo>
                  <a:lnTo>
                    <a:pt x="1825" y="800"/>
                  </a:lnTo>
                  <a:lnTo>
                    <a:pt x="1826" y="800"/>
                  </a:lnTo>
                  <a:lnTo>
                    <a:pt x="1828" y="802"/>
                  </a:lnTo>
                  <a:lnTo>
                    <a:pt x="1828" y="804"/>
                  </a:lnTo>
                  <a:lnTo>
                    <a:pt x="1830" y="805"/>
                  </a:lnTo>
                  <a:lnTo>
                    <a:pt x="1831" y="805"/>
                  </a:lnTo>
                  <a:lnTo>
                    <a:pt x="1831" y="807"/>
                  </a:lnTo>
                  <a:lnTo>
                    <a:pt x="1834" y="807"/>
                  </a:lnTo>
                  <a:lnTo>
                    <a:pt x="1838" y="807"/>
                  </a:lnTo>
                  <a:lnTo>
                    <a:pt x="1839" y="807"/>
                  </a:lnTo>
                  <a:lnTo>
                    <a:pt x="1841" y="807"/>
                  </a:lnTo>
                  <a:lnTo>
                    <a:pt x="1843" y="807"/>
                  </a:lnTo>
                  <a:lnTo>
                    <a:pt x="1846" y="809"/>
                  </a:lnTo>
                  <a:lnTo>
                    <a:pt x="1848" y="809"/>
                  </a:lnTo>
                  <a:lnTo>
                    <a:pt x="1851" y="810"/>
                  </a:lnTo>
                  <a:lnTo>
                    <a:pt x="1852" y="810"/>
                  </a:lnTo>
                  <a:lnTo>
                    <a:pt x="1856" y="810"/>
                  </a:lnTo>
                  <a:lnTo>
                    <a:pt x="1859" y="810"/>
                  </a:lnTo>
                  <a:lnTo>
                    <a:pt x="1862" y="809"/>
                  </a:lnTo>
                  <a:lnTo>
                    <a:pt x="1866" y="807"/>
                  </a:lnTo>
                  <a:lnTo>
                    <a:pt x="1867" y="805"/>
                  </a:lnTo>
                  <a:lnTo>
                    <a:pt x="1869" y="805"/>
                  </a:lnTo>
                  <a:lnTo>
                    <a:pt x="1869" y="804"/>
                  </a:lnTo>
                  <a:lnTo>
                    <a:pt x="1869" y="802"/>
                  </a:lnTo>
                  <a:lnTo>
                    <a:pt x="1869" y="802"/>
                  </a:lnTo>
                  <a:lnTo>
                    <a:pt x="1870" y="800"/>
                  </a:lnTo>
                  <a:lnTo>
                    <a:pt x="1874" y="799"/>
                  </a:lnTo>
                  <a:lnTo>
                    <a:pt x="1875" y="797"/>
                  </a:lnTo>
                  <a:lnTo>
                    <a:pt x="1877" y="794"/>
                  </a:lnTo>
                  <a:lnTo>
                    <a:pt x="1877" y="792"/>
                  </a:lnTo>
                  <a:lnTo>
                    <a:pt x="1877" y="791"/>
                  </a:lnTo>
                  <a:lnTo>
                    <a:pt x="1877" y="787"/>
                  </a:lnTo>
                  <a:lnTo>
                    <a:pt x="1877" y="786"/>
                  </a:lnTo>
                  <a:lnTo>
                    <a:pt x="1877" y="781"/>
                  </a:lnTo>
                  <a:lnTo>
                    <a:pt x="1875" y="778"/>
                  </a:lnTo>
                  <a:lnTo>
                    <a:pt x="1875" y="774"/>
                  </a:lnTo>
                  <a:lnTo>
                    <a:pt x="1875" y="771"/>
                  </a:lnTo>
                  <a:lnTo>
                    <a:pt x="1877" y="769"/>
                  </a:lnTo>
                  <a:lnTo>
                    <a:pt x="1877" y="766"/>
                  </a:lnTo>
                  <a:lnTo>
                    <a:pt x="1877" y="764"/>
                  </a:lnTo>
                  <a:lnTo>
                    <a:pt x="1877" y="761"/>
                  </a:lnTo>
                  <a:lnTo>
                    <a:pt x="1875" y="760"/>
                  </a:lnTo>
                  <a:lnTo>
                    <a:pt x="1872" y="758"/>
                  </a:lnTo>
                  <a:lnTo>
                    <a:pt x="1869" y="756"/>
                  </a:lnTo>
                  <a:lnTo>
                    <a:pt x="1866" y="755"/>
                  </a:lnTo>
                  <a:lnTo>
                    <a:pt x="1864" y="753"/>
                  </a:lnTo>
                  <a:lnTo>
                    <a:pt x="1864" y="751"/>
                  </a:lnTo>
                  <a:lnTo>
                    <a:pt x="1864" y="735"/>
                  </a:lnTo>
                  <a:lnTo>
                    <a:pt x="1861" y="732"/>
                  </a:lnTo>
                  <a:lnTo>
                    <a:pt x="1857" y="730"/>
                  </a:lnTo>
                  <a:lnTo>
                    <a:pt x="1856" y="728"/>
                  </a:lnTo>
                  <a:lnTo>
                    <a:pt x="1854" y="727"/>
                  </a:lnTo>
                  <a:lnTo>
                    <a:pt x="1851" y="725"/>
                  </a:lnTo>
                  <a:lnTo>
                    <a:pt x="1849" y="724"/>
                  </a:lnTo>
                  <a:lnTo>
                    <a:pt x="1848" y="722"/>
                  </a:lnTo>
                  <a:lnTo>
                    <a:pt x="1848" y="720"/>
                  </a:lnTo>
                  <a:lnTo>
                    <a:pt x="1846" y="720"/>
                  </a:lnTo>
                  <a:lnTo>
                    <a:pt x="1843" y="720"/>
                  </a:lnTo>
                  <a:lnTo>
                    <a:pt x="1839" y="720"/>
                  </a:lnTo>
                  <a:lnTo>
                    <a:pt x="1838" y="720"/>
                  </a:lnTo>
                  <a:lnTo>
                    <a:pt x="1834" y="720"/>
                  </a:lnTo>
                  <a:lnTo>
                    <a:pt x="1833" y="719"/>
                  </a:lnTo>
                  <a:lnTo>
                    <a:pt x="1831" y="719"/>
                  </a:lnTo>
                  <a:lnTo>
                    <a:pt x="1828" y="717"/>
                  </a:lnTo>
                  <a:lnTo>
                    <a:pt x="1828" y="715"/>
                  </a:lnTo>
                  <a:lnTo>
                    <a:pt x="1828" y="715"/>
                  </a:lnTo>
                  <a:lnTo>
                    <a:pt x="1826" y="714"/>
                  </a:lnTo>
                  <a:lnTo>
                    <a:pt x="1825" y="714"/>
                  </a:lnTo>
                  <a:lnTo>
                    <a:pt x="1825" y="714"/>
                  </a:lnTo>
                  <a:lnTo>
                    <a:pt x="1823" y="714"/>
                  </a:lnTo>
                  <a:lnTo>
                    <a:pt x="1821" y="712"/>
                  </a:lnTo>
                  <a:lnTo>
                    <a:pt x="1821" y="710"/>
                  </a:lnTo>
                  <a:lnTo>
                    <a:pt x="1823" y="707"/>
                  </a:lnTo>
                  <a:lnTo>
                    <a:pt x="1823" y="706"/>
                  </a:lnTo>
                  <a:lnTo>
                    <a:pt x="1826" y="706"/>
                  </a:lnTo>
                  <a:lnTo>
                    <a:pt x="1828" y="704"/>
                  </a:lnTo>
                  <a:lnTo>
                    <a:pt x="1831" y="702"/>
                  </a:lnTo>
                  <a:lnTo>
                    <a:pt x="1833" y="702"/>
                  </a:lnTo>
                  <a:lnTo>
                    <a:pt x="1834" y="702"/>
                  </a:lnTo>
                  <a:lnTo>
                    <a:pt x="1838" y="702"/>
                  </a:lnTo>
                  <a:lnTo>
                    <a:pt x="1841" y="701"/>
                  </a:lnTo>
                  <a:lnTo>
                    <a:pt x="1843" y="702"/>
                  </a:lnTo>
                  <a:lnTo>
                    <a:pt x="1843" y="704"/>
                  </a:lnTo>
                  <a:lnTo>
                    <a:pt x="1844" y="704"/>
                  </a:lnTo>
                  <a:lnTo>
                    <a:pt x="1846" y="706"/>
                  </a:lnTo>
                  <a:lnTo>
                    <a:pt x="1848" y="706"/>
                  </a:lnTo>
                  <a:lnTo>
                    <a:pt x="1849" y="706"/>
                  </a:lnTo>
                  <a:lnTo>
                    <a:pt x="1851" y="706"/>
                  </a:lnTo>
                  <a:lnTo>
                    <a:pt x="1852" y="706"/>
                  </a:lnTo>
                  <a:lnTo>
                    <a:pt x="1854" y="706"/>
                  </a:lnTo>
                  <a:lnTo>
                    <a:pt x="1856" y="706"/>
                  </a:lnTo>
                  <a:lnTo>
                    <a:pt x="1857" y="707"/>
                  </a:lnTo>
                  <a:lnTo>
                    <a:pt x="1859" y="707"/>
                  </a:lnTo>
                  <a:lnTo>
                    <a:pt x="1862" y="707"/>
                  </a:lnTo>
                  <a:lnTo>
                    <a:pt x="1866" y="707"/>
                  </a:lnTo>
                  <a:lnTo>
                    <a:pt x="1869" y="707"/>
                  </a:lnTo>
                  <a:lnTo>
                    <a:pt x="1869" y="702"/>
                  </a:lnTo>
                  <a:lnTo>
                    <a:pt x="1869" y="699"/>
                  </a:lnTo>
                  <a:lnTo>
                    <a:pt x="1870" y="692"/>
                  </a:lnTo>
                  <a:lnTo>
                    <a:pt x="1869" y="692"/>
                  </a:lnTo>
                  <a:lnTo>
                    <a:pt x="1866" y="691"/>
                  </a:lnTo>
                  <a:lnTo>
                    <a:pt x="1866" y="681"/>
                  </a:lnTo>
                  <a:lnTo>
                    <a:pt x="1867" y="681"/>
                  </a:lnTo>
                  <a:lnTo>
                    <a:pt x="1869" y="681"/>
                  </a:lnTo>
                  <a:lnTo>
                    <a:pt x="1870" y="681"/>
                  </a:lnTo>
                  <a:lnTo>
                    <a:pt x="1872" y="683"/>
                  </a:lnTo>
                  <a:lnTo>
                    <a:pt x="1874" y="684"/>
                  </a:lnTo>
                  <a:lnTo>
                    <a:pt x="1874" y="684"/>
                  </a:lnTo>
                  <a:lnTo>
                    <a:pt x="1874" y="686"/>
                  </a:lnTo>
                  <a:lnTo>
                    <a:pt x="1874" y="688"/>
                  </a:lnTo>
                  <a:lnTo>
                    <a:pt x="1875" y="688"/>
                  </a:lnTo>
                  <a:lnTo>
                    <a:pt x="1877" y="688"/>
                  </a:lnTo>
                  <a:lnTo>
                    <a:pt x="1880" y="688"/>
                  </a:lnTo>
                  <a:lnTo>
                    <a:pt x="1884" y="688"/>
                  </a:lnTo>
                  <a:lnTo>
                    <a:pt x="1885" y="688"/>
                  </a:lnTo>
                  <a:lnTo>
                    <a:pt x="1885" y="689"/>
                  </a:lnTo>
                  <a:lnTo>
                    <a:pt x="1887" y="689"/>
                  </a:lnTo>
                  <a:lnTo>
                    <a:pt x="1898" y="689"/>
                  </a:lnTo>
                  <a:lnTo>
                    <a:pt x="1898" y="679"/>
                  </a:lnTo>
                  <a:lnTo>
                    <a:pt x="1902" y="679"/>
                  </a:lnTo>
                  <a:lnTo>
                    <a:pt x="1903" y="678"/>
                  </a:lnTo>
                  <a:lnTo>
                    <a:pt x="1905" y="678"/>
                  </a:lnTo>
                  <a:lnTo>
                    <a:pt x="1910" y="678"/>
                  </a:lnTo>
                  <a:lnTo>
                    <a:pt x="1913" y="678"/>
                  </a:lnTo>
                  <a:lnTo>
                    <a:pt x="1916" y="678"/>
                  </a:lnTo>
                  <a:lnTo>
                    <a:pt x="1916" y="658"/>
                  </a:lnTo>
                  <a:lnTo>
                    <a:pt x="1920" y="658"/>
                  </a:lnTo>
                  <a:lnTo>
                    <a:pt x="1923" y="658"/>
                  </a:lnTo>
                  <a:lnTo>
                    <a:pt x="1928" y="658"/>
                  </a:lnTo>
                  <a:lnTo>
                    <a:pt x="1929" y="658"/>
                  </a:lnTo>
                  <a:lnTo>
                    <a:pt x="1931" y="658"/>
                  </a:lnTo>
                  <a:lnTo>
                    <a:pt x="1933" y="656"/>
                  </a:lnTo>
                  <a:lnTo>
                    <a:pt x="1933" y="656"/>
                  </a:lnTo>
                  <a:lnTo>
                    <a:pt x="1934" y="655"/>
                  </a:lnTo>
                  <a:lnTo>
                    <a:pt x="1936" y="653"/>
                  </a:lnTo>
                  <a:lnTo>
                    <a:pt x="1939" y="650"/>
                  </a:lnTo>
                  <a:lnTo>
                    <a:pt x="1943" y="648"/>
                  </a:lnTo>
                  <a:lnTo>
                    <a:pt x="1944" y="647"/>
                  </a:lnTo>
                  <a:lnTo>
                    <a:pt x="1946" y="647"/>
                  </a:lnTo>
                  <a:lnTo>
                    <a:pt x="1947" y="645"/>
                  </a:lnTo>
                  <a:lnTo>
                    <a:pt x="1949" y="645"/>
                  </a:lnTo>
                  <a:lnTo>
                    <a:pt x="1951" y="645"/>
                  </a:lnTo>
                  <a:lnTo>
                    <a:pt x="1952" y="643"/>
                  </a:lnTo>
                  <a:lnTo>
                    <a:pt x="1954" y="643"/>
                  </a:lnTo>
                  <a:lnTo>
                    <a:pt x="1957" y="643"/>
                  </a:lnTo>
                  <a:lnTo>
                    <a:pt x="1957" y="634"/>
                  </a:lnTo>
                  <a:lnTo>
                    <a:pt x="1951" y="630"/>
                  </a:lnTo>
                  <a:lnTo>
                    <a:pt x="1951" y="624"/>
                  </a:lnTo>
                  <a:lnTo>
                    <a:pt x="1952" y="624"/>
                  </a:lnTo>
                  <a:lnTo>
                    <a:pt x="1954" y="625"/>
                  </a:lnTo>
                  <a:lnTo>
                    <a:pt x="1956" y="624"/>
                  </a:lnTo>
                  <a:lnTo>
                    <a:pt x="1957" y="624"/>
                  </a:lnTo>
                  <a:lnTo>
                    <a:pt x="1964" y="624"/>
                  </a:lnTo>
                  <a:lnTo>
                    <a:pt x="1964" y="625"/>
                  </a:lnTo>
                  <a:lnTo>
                    <a:pt x="1965" y="625"/>
                  </a:lnTo>
                  <a:lnTo>
                    <a:pt x="1967" y="627"/>
                  </a:lnTo>
                  <a:lnTo>
                    <a:pt x="1969" y="625"/>
                  </a:lnTo>
                  <a:lnTo>
                    <a:pt x="1972" y="624"/>
                  </a:lnTo>
                  <a:lnTo>
                    <a:pt x="1974" y="620"/>
                  </a:lnTo>
                  <a:lnTo>
                    <a:pt x="1975" y="617"/>
                  </a:lnTo>
                  <a:lnTo>
                    <a:pt x="1975" y="617"/>
                  </a:lnTo>
                  <a:lnTo>
                    <a:pt x="1975" y="616"/>
                  </a:lnTo>
                  <a:lnTo>
                    <a:pt x="1975" y="614"/>
                  </a:lnTo>
                  <a:lnTo>
                    <a:pt x="1979" y="614"/>
                  </a:lnTo>
                  <a:lnTo>
                    <a:pt x="1980" y="614"/>
                  </a:lnTo>
                  <a:lnTo>
                    <a:pt x="1983" y="612"/>
                  </a:lnTo>
                  <a:lnTo>
                    <a:pt x="1987" y="611"/>
                  </a:lnTo>
                  <a:lnTo>
                    <a:pt x="1987" y="611"/>
                  </a:lnTo>
                  <a:lnTo>
                    <a:pt x="1987" y="609"/>
                  </a:lnTo>
                  <a:lnTo>
                    <a:pt x="1988" y="609"/>
                  </a:lnTo>
                  <a:lnTo>
                    <a:pt x="1990" y="607"/>
                  </a:lnTo>
                  <a:lnTo>
                    <a:pt x="1993" y="607"/>
                  </a:lnTo>
                  <a:lnTo>
                    <a:pt x="1998" y="607"/>
                  </a:lnTo>
                  <a:lnTo>
                    <a:pt x="2001" y="607"/>
                  </a:lnTo>
                  <a:lnTo>
                    <a:pt x="2005" y="607"/>
                  </a:lnTo>
                  <a:lnTo>
                    <a:pt x="2008" y="609"/>
                  </a:lnTo>
                  <a:lnTo>
                    <a:pt x="2011" y="609"/>
                  </a:lnTo>
                  <a:lnTo>
                    <a:pt x="2015" y="607"/>
                  </a:lnTo>
                  <a:lnTo>
                    <a:pt x="2019" y="607"/>
                  </a:lnTo>
                  <a:lnTo>
                    <a:pt x="2021" y="607"/>
                  </a:lnTo>
                  <a:lnTo>
                    <a:pt x="2023" y="607"/>
                  </a:lnTo>
                  <a:lnTo>
                    <a:pt x="2028" y="607"/>
                  </a:lnTo>
                  <a:lnTo>
                    <a:pt x="2028" y="601"/>
                  </a:lnTo>
                  <a:lnTo>
                    <a:pt x="2028" y="598"/>
                  </a:lnTo>
                  <a:lnTo>
                    <a:pt x="2026" y="596"/>
                  </a:lnTo>
                  <a:lnTo>
                    <a:pt x="2026" y="594"/>
                  </a:lnTo>
                  <a:lnTo>
                    <a:pt x="2024" y="593"/>
                  </a:lnTo>
                  <a:lnTo>
                    <a:pt x="2023" y="591"/>
                  </a:lnTo>
                  <a:lnTo>
                    <a:pt x="2023" y="589"/>
                  </a:lnTo>
                  <a:lnTo>
                    <a:pt x="2023" y="588"/>
                  </a:lnTo>
                  <a:lnTo>
                    <a:pt x="2023" y="586"/>
                  </a:lnTo>
                  <a:lnTo>
                    <a:pt x="2023" y="586"/>
                  </a:lnTo>
                  <a:lnTo>
                    <a:pt x="2023" y="583"/>
                  </a:lnTo>
                  <a:lnTo>
                    <a:pt x="2024" y="581"/>
                  </a:lnTo>
                  <a:lnTo>
                    <a:pt x="2024" y="578"/>
                  </a:lnTo>
                  <a:lnTo>
                    <a:pt x="2023" y="576"/>
                  </a:lnTo>
                  <a:lnTo>
                    <a:pt x="2023" y="575"/>
                  </a:lnTo>
                  <a:lnTo>
                    <a:pt x="2023" y="573"/>
                  </a:lnTo>
                  <a:lnTo>
                    <a:pt x="2024" y="573"/>
                  </a:lnTo>
                  <a:lnTo>
                    <a:pt x="2024" y="571"/>
                  </a:lnTo>
                  <a:lnTo>
                    <a:pt x="2026" y="568"/>
                  </a:lnTo>
                  <a:lnTo>
                    <a:pt x="2024" y="566"/>
                  </a:lnTo>
                  <a:lnTo>
                    <a:pt x="2023" y="566"/>
                  </a:lnTo>
                  <a:lnTo>
                    <a:pt x="2021" y="565"/>
                  </a:lnTo>
                  <a:lnTo>
                    <a:pt x="2019" y="565"/>
                  </a:lnTo>
                  <a:lnTo>
                    <a:pt x="2018" y="563"/>
                  </a:lnTo>
                  <a:lnTo>
                    <a:pt x="2016" y="562"/>
                  </a:lnTo>
                  <a:lnTo>
                    <a:pt x="2015" y="558"/>
                  </a:lnTo>
                  <a:lnTo>
                    <a:pt x="2015" y="553"/>
                  </a:lnTo>
                  <a:lnTo>
                    <a:pt x="2015" y="550"/>
                  </a:lnTo>
                  <a:lnTo>
                    <a:pt x="2016" y="548"/>
                  </a:lnTo>
                  <a:lnTo>
                    <a:pt x="2019" y="547"/>
                  </a:lnTo>
                  <a:lnTo>
                    <a:pt x="2023" y="547"/>
                  </a:lnTo>
                  <a:lnTo>
                    <a:pt x="2024" y="545"/>
                  </a:lnTo>
                  <a:lnTo>
                    <a:pt x="2026" y="545"/>
                  </a:lnTo>
                  <a:lnTo>
                    <a:pt x="2026" y="544"/>
                  </a:lnTo>
                  <a:lnTo>
                    <a:pt x="2026" y="542"/>
                  </a:lnTo>
                  <a:lnTo>
                    <a:pt x="2026" y="540"/>
                  </a:lnTo>
                  <a:lnTo>
                    <a:pt x="2026" y="539"/>
                  </a:lnTo>
                  <a:lnTo>
                    <a:pt x="2024" y="537"/>
                  </a:lnTo>
                  <a:lnTo>
                    <a:pt x="2024" y="535"/>
                  </a:lnTo>
                  <a:lnTo>
                    <a:pt x="2024" y="534"/>
                  </a:lnTo>
                  <a:lnTo>
                    <a:pt x="2026" y="534"/>
                  </a:lnTo>
                  <a:lnTo>
                    <a:pt x="2028" y="532"/>
                  </a:lnTo>
                  <a:lnTo>
                    <a:pt x="2031" y="532"/>
                  </a:lnTo>
                  <a:lnTo>
                    <a:pt x="2033" y="532"/>
                  </a:lnTo>
                  <a:lnTo>
                    <a:pt x="2034" y="532"/>
                  </a:lnTo>
                  <a:lnTo>
                    <a:pt x="2037" y="530"/>
                  </a:lnTo>
                  <a:lnTo>
                    <a:pt x="2041" y="527"/>
                  </a:lnTo>
                  <a:lnTo>
                    <a:pt x="2041" y="524"/>
                  </a:lnTo>
                  <a:lnTo>
                    <a:pt x="2042" y="521"/>
                  </a:lnTo>
                  <a:lnTo>
                    <a:pt x="2044" y="519"/>
                  </a:lnTo>
                  <a:lnTo>
                    <a:pt x="2046" y="517"/>
                  </a:lnTo>
                  <a:lnTo>
                    <a:pt x="2047" y="517"/>
                  </a:lnTo>
                  <a:lnTo>
                    <a:pt x="2049" y="517"/>
                  </a:lnTo>
                  <a:lnTo>
                    <a:pt x="2051" y="517"/>
                  </a:lnTo>
                  <a:lnTo>
                    <a:pt x="2051" y="519"/>
                  </a:lnTo>
                  <a:lnTo>
                    <a:pt x="2051" y="521"/>
                  </a:lnTo>
                  <a:lnTo>
                    <a:pt x="2052" y="522"/>
                  </a:lnTo>
                  <a:lnTo>
                    <a:pt x="2052" y="524"/>
                  </a:lnTo>
                  <a:lnTo>
                    <a:pt x="2054" y="526"/>
                  </a:lnTo>
                  <a:lnTo>
                    <a:pt x="2055" y="527"/>
                  </a:lnTo>
                  <a:lnTo>
                    <a:pt x="2055" y="532"/>
                  </a:lnTo>
                  <a:lnTo>
                    <a:pt x="2054" y="535"/>
                  </a:lnTo>
                  <a:lnTo>
                    <a:pt x="2052" y="537"/>
                  </a:lnTo>
                  <a:lnTo>
                    <a:pt x="2051" y="539"/>
                  </a:lnTo>
                  <a:lnTo>
                    <a:pt x="2051" y="540"/>
                  </a:lnTo>
                  <a:lnTo>
                    <a:pt x="2051" y="544"/>
                  </a:lnTo>
                  <a:lnTo>
                    <a:pt x="2052" y="544"/>
                  </a:lnTo>
                  <a:lnTo>
                    <a:pt x="2054" y="544"/>
                  </a:lnTo>
                  <a:lnTo>
                    <a:pt x="2057" y="544"/>
                  </a:lnTo>
                  <a:lnTo>
                    <a:pt x="2060" y="544"/>
                  </a:lnTo>
                  <a:lnTo>
                    <a:pt x="2060" y="548"/>
                  </a:lnTo>
                  <a:lnTo>
                    <a:pt x="2060" y="550"/>
                  </a:lnTo>
                  <a:lnTo>
                    <a:pt x="2059" y="550"/>
                  </a:lnTo>
                  <a:lnTo>
                    <a:pt x="2059" y="552"/>
                  </a:lnTo>
                  <a:lnTo>
                    <a:pt x="2057" y="552"/>
                  </a:lnTo>
                  <a:lnTo>
                    <a:pt x="2055" y="553"/>
                  </a:lnTo>
                  <a:lnTo>
                    <a:pt x="2055" y="557"/>
                  </a:lnTo>
                  <a:lnTo>
                    <a:pt x="2055" y="560"/>
                  </a:lnTo>
                  <a:lnTo>
                    <a:pt x="2057" y="560"/>
                  </a:lnTo>
                  <a:lnTo>
                    <a:pt x="2057" y="562"/>
                  </a:lnTo>
                  <a:lnTo>
                    <a:pt x="2059" y="562"/>
                  </a:lnTo>
                  <a:lnTo>
                    <a:pt x="2060" y="562"/>
                  </a:lnTo>
                  <a:lnTo>
                    <a:pt x="2062" y="560"/>
                  </a:lnTo>
                  <a:lnTo>
                    <a:pt x="2062" y="560"/>
                  </a:lnTo>
                  <a:lnTo>
                    <a:pt x="2064" y="558"/>
                  </a:lnTo>
                  <a:lnTo>
                    <a:pt x="2064" y="557"/>
                  </a:lnTo>
                  <a:lnTo>
                    <a:pt x="2064" y="555"/>
                  </a:lnTo>
                  <a:lnTo>
                    <a:pt x="2065" y="555"/>
                  </a:lnTo>
                  <a:lnTo>
                    <a:pt x="2067" y="553"/>
                  </a:lnTo>
                  <a:lnTo>
                    <a:pt x="2069" y="553"/>
                  </a:lnTo>
                  <a:lnTo>
                    <a:pt x="2070" y="553"/>
                  </a:lnTo>
                  <a:lnTo>
                    <a:pt x="2073" y="553"/>
                  </a:lnTo>
                  <a:lnTo>
                    <a:pt x="2075" y="553"/>
                  </a:lnTo>
                  <a:lnTo>
                    <a:pt x="2077" y="552"/>
                  </a:lnTo>
                  <a:lnTo>
                    <a:pt x="2077" y="552"/>
                  </a:lnTo>
                  <a:lnTo>
                    <a:pt x="2083" y="552"/>
                  </a:lnTo>
                  <a:lnTo>
                    <a:pt x="2083" y="555"/>
                  </a:lnTo>
                  <a:lnTo>
                    <a:pt x="2085" y="558"/>
                  </a:lnTo>
                  <a:lnTo>
                    <a:pt x="2083" y="560"/>
                  </a:lnTo>
                  <a:lnTo>
                    <a:pt x="2082" y="562"/>
                  </a:lnTo>
                  <a:lnTo>
                    <a:pt x="2082" y="563"/>
                  </a:lnTo>
                  <a:lnTo>
                    <a:pt x="2080" y="565"/>
                  </a:lnTo>
                  <a:lnTo>
                    <a:pt x="2080" y="568"/>
                  </a:lnTo>
                  <a:lnTo>
                    <a:pt x="2080" y="570"/>
                  </a:lnTo>
                  <a:lnTo>
                    <a:pt x="2082" y="573"/>
                  </a:lnTo>
                  <a:lnTo>
                    <a:pt x="2082" y="575"/>
                  </a:lnTo>
                  <a:lnTo>
                    <a:pt x="2080" y="578"/>
                  </a:lnTo>
                  <a:lnTo>
                    <a:pt x="2080" y="581"/>
                  </a:lnTo>
                  <a:lnTo>
                    <a:pt x="2077" y="581"/>
                  </a:lnTo>
                  <a:lnTo>
                    <a:pt x="2073" y="583"/>
                  </a:lnTo>
                  <a:lnTo>
                    <a:pt x="2070" y="581"/>
                  </a:lnTo>
                  <a:lnTo>
                    <a:pt x="2069" y="581"/>
                  </a:lnTo>
                  <a:lnTo>
                    <a:pt x="2067" y="580"/>
                  </a:lnTo>
                  <a:lnTo>
                    <a:pt x="2065" y="578"/>
                  </a:lnTo>
                  <a:lnTo>
                    <a:pt x="2062" y="578"/>
                  </a:lnTo>
                  <a:lnTo>
                    <a:pt x="2059" y="576"/>
                  </a:lnTo>
                  <a:lnTo>
                    <a:pt x="2047" y="576"/>
                  </a:lnTo>
                  <a:lnTo>
                    <a:pt x="2046" y="578"/>
                  </a:lnTo>
                  <a:lnTo>
                    <a:pt x="2046" y="580"/>
                  </a:lnTo>
                  <a:lnTo>
                    <a:pt x="2046" y="581"/>
                  </a:lnTo>
                  <a:lnTo>
                    <a:pt x="2046" y="583"/>
                  </a:lnTo>
                  <a:lnTo>
                    <a:pt x="2046" y="588"/>
                  </a:lnTo>
                  <a:lnTo>
                    <a:pt x="2052" y="588"/>
                  </a:lnTo>
                  <a:lnTo>
                    <a:pt x="2055" y="588"/>
                  </a:lnTo>
                  <a:lnTo>
                    <a:pt x="2055" y="591"/>
                  </a:lnTo>
                  <a:lnTo>
                    <a:pt x="2057" y="594"/>
                  </a:lnTo>
                  <a:lnTo>
                    <a:pt x="2057" y="596"/>
                  </a:lnTo>
                  <a:lnTo>
                    <a:pt x="2059" y="596"/>
                  </a:lnTo>
                  <a:lnTo>
                    <a:pt x="2060" y="596"/>
                  </a:lnTo>
                  <a:lnTo>
                    <a:pt x="2062" y="598"/>
                  </a:lnTo>
                  <a:lnTo>
                    <a:pt x="2065" y="598"/>
                  </a:lnTo>
                  <a:lnTo>
                    <a:pt x="2070" y="598"/>
                  </a:lnTo>
                  <a:lnTo>
                    <a:pt x="2070" y="594"/>
                  </a:lnTo>
                  <a:lnTo>
                    <a:pt x="2070" y="591"/>
                  </a:lnTo>
                  <a:lnTo>
                    <a:pt x="2070" y="588"/>
                  </a:lnTo>
                  <a:lnTo>
                    <a:pt x="2075" y="588"/>
                  </a:lnTo>
                  <a:lnTo>
                    <a:pt x="2078" y="588"/>
                  </a:lnTo>
                  <a:lnTo>
                    <a:pt x="2085" y="588"/>
                  </a:lnTo>
                  <a:lnTo>
                    <a:pt x="2087" y="588"/>
                  </a:lnTo>
                  <a:lnTo>
                    <a:pt x="2088" y="588"/>
                  </a:lnTo>
                  <a:lnTo>
                    <a:pt x="2090" y="588"/>
                  </a:lnTo>
                  <a:lnTo>
                    <a:pt x="2091" y="588"/>
                  </a:lnTo>
                  <a:lnTo>
                    <a:pt x="2091" y="588"/>
                  </a:lnTo>
                  <a:lnTo>
                    <a:pt x="2093" y="586"/>
                  </a:lnTo>
                  <a:lnTo>
                    <a:pt x="2093" y="586"/>
                  </a:lnTo>
                  <a:lnTo>
                    <a:pt x="2096" y="584"/>
                  </a:lnTo>
                  <a:lnTo>
                    <a:pt x="2103" y="584"/>
                  </a:lnTo>
                  <a:lnTo>
                    <a:pt x="2103" y="588"/>
                  </a:lnTo>
                  <a:lnTo>
                    <a:pt x="2103" y="589"/>
                  </a:lnTo>
                  <a:lnTo>
                    <a:pt x="2103" y="593"/>
                  </a:lnTo>
                  <a:lnTo>
                    <a:pt x="2105" y="594"/>
                  </a:lnTo>
                  <a:lnTo>
                    <a:pt x="2106" y="596"/>
                  </a:lnTo>
                  <a:lnTo>
                    <a:pt x="2109" y="598"/>
                  </a:lnTo>
                  <a:lnTo>
                    <a:pt x="2113" y="598"/>
                  </a:lnTo>
                  <a:lnTo>
                    <a:pt x="2116" y="598"/>
                  </a:lnTo>
                  <a:lnTo>
                    <a:pt x="2118" y="596"/>
                  </a:lnTo>
                  <a:lnTo>
                    <a:pt x="2121" y="596"/>
                  </a:lnTo>
                  <a:lnTo>
                    <a:pt x="2123" y="594"/>
                  </a:lnTo>
                  <a:lnTo>
                    <a:pt x="2126" y="593"/>
                  </a:lnTo>
                  <a:lnTo>
                    <a:pt x="2129" y="593"/>
                  </a:lnTo>
                  <a:lnTo>
                    <a:pt x="2132" y="593"/>
                  </a:lnTo>
                  <a:lnTo>
                    <a:pt x="2136" y="593"/>
                  </a:lnTo>
                  <a:lnTo>
                    <a:pt x="2137" y="593"/>
                  </a:lnTo>
                  <a:lnTo>
                    <a:pt x="2139" y="591"/>
                  </a:lnTo>
                  <a:lnTo>
                    <a:pt x="2141" y="589"/>
                  </a:lnTo>
                  <a:lnTo>
                    <a:pt x="2142" y="588"/>
                  </a:lnTo>
                  <a:lnTo>
                    <a:pt x="2144" y="588"/>
                  </a:lnTo>
                  <a:lnTo>
                    <a:pt x="2147" y="586"/>
                  </a:lnTo>
                  <a:lnTo>
                    <a:pt x="2149" y="584"/>
                  </a:lnTo>
                  <a:lnTo>
                    <a:pt x="2150" y="584"/>
                  </a:lnTo>
                  <a:lnTo>
                    <a:pt x="2152" y="583"/>
                  </a:lnTo>
                  <a:lnTo>
                    <a:pt x="2154" y="583"/>
                  </a:lnTo>
                  <a:lnTo>
                    <a:pt x="2155" y="581"/>
                  </a:lnTo>
                  <a:lnTo>
                    <a:pt x="2157" y="580"/>
                  </a:lnTo>
                  <a:lnTo>
                    <a:pt x="2160" y="578"/>
                  </a:lnTo>
                  <a:lnTo>
                    <a:pt x="2160" y="578"/>
                  </a:lnTo>
                  <a:lnTo>
                    <a:pt x="2162" y="578"/>
                  </a:lnTo>
                  <a:lnTo>
                    <a:pt x="2163" y="576"/>
                  </a:lnTo>
                  <a:lnTo>
                    <a:pt x="2165" y="576"/>
                  </a:lnTo>
                  <a:lnTo>
                    <a:pt x="2167" y="578"/>
                  </a:lnTo>
                  <a:lnTo>
                    <a:pt x="2167" y="578"/>
                  </a:lnTo>
                  <a:lnTo>
                    <a:pt x="2168" y="580"/>
                  </a:lnTo>
                  <a:lnTo>
                    <a:pt x="2170" y="581"/>
                  </a:lnTo>
                  <a:lnTo>
                    <a:pt x="2173" y="584"/>
                  </a:lnTo>
                  <a:lnTo>
                    <a:pt x="2177" y="586"/>
                  </a:lnTo>
                  <a:lnTo>
                    <a:pt x="2180" y="589"/>
                  </a:lnTo>
                  <a:lnTo>
                    <a:pt x="2183" y="591"/>
                  </a:lnTo>
                  <a:lnTo>
                    <a:pt x="2186" y="589"/>
                  </a:lnTo>
                  <a:lnTo>
                    <a:pt x="2188" y="588"/>
                  </a:lnTo>
                  <a:lnTo>
                    <a:pt x="2185" y="584"/>
                  </a:lnTo>
                  <a:lnTo>
                    <a:pt x="2183" y="583"/>
                  </a:lnTo>
                  <a:lnTo>
                    <a:pt x="2181" y="581"/>
                  </a:lnTo>
                  <a:lnTo>
                    <a:pt x="2181" y="580"/>
                  </a:lnTo>
                  <a:lnTo>
                    <a:pt x="2180" y="578"/>
                  </a:lnTo>
                  <a:lnTo>
                    <a:pt x="2181" y="576"/>
                  </a:lnTo>
                  <a:lnTo>
                    <a:pt x="2181" y="576"/>
                  </a:lnTo>
                  <a:lnTo>
                    <a:pt x="2183" y="575"/>
                  </a:lnTo>
                  <a:lnTo>
                    <a:pt x="2185" y="575"/>
                  </a:lnTo>
                  <a:lnTo>
                    <a:pt x="2186" y="573"/>
                  </a:lnTo>
                  <a:lnTo>
                    <a:pt x="2190" y="573"/>
                  </a:lnTo>
                  <a:lnTo>
                    <a:pt x="2193" y="573"/>
                  </a:lnTo>
                  <a:lnTo>
                    <a:pt x="2196" y="573"/>
                  </a:lnTo>
                  <a:lnTo>
                    <a:pt x="2199" y="573"/>
                  </a:lnTo>
                  <a:lnTo>
                    <a:pt x="2203" y="575"/>
                  </a:lnTo>
                  <a:lnTo>
                    <a:pt x="2204" y="576"/>
                  </a:lnTo>
                  <a:lnTo>
                    <a:pt x="2208" y="576"/>
                  </a:lnTo>
                  <a:lnTo>
                    <a:pt x="2209" y="576"/>
                  </a:lnTo>
                  <a:lnTo>
                    <a:pt x="2211" y="576"/>
                  </a:lnTo>
                  <a:lnTo>
                    <a:pt x="2213" y="573"/>
                  </a:lnTo>
                  <a:lnTo>
                    <a:pt x="2208" y="570"/>
                  </a:lnTo>
                  <a:lnTo>
                    <a:pt x="2208" y="568"/>
                  </a:lnTo>
                  <a:lnTo>
                    <a:pt x="2209" y="566"/>
                  </a:lnTo>
                  <a:lnTo>
                    <a:pt x="2209" y="565"/>
                  </a:lnTo>
                  <a:lnTo>
                    <a:pt x="2211" y="565"/>
                  </a:lnTo>
                  <a:lnTo>
                    <a:pt x="2213" y="563"/>
                  </a:lnTo>
                  <a:lnTo>
                    <a:pt x="2213" y="562"/>
                  </a:lnTo>
                  <a:lnTo>
                    <a:pt x="2214" y="562"/>
                  </a:lnTo>
                  <a:lnTo>
                    <a:pt x="2214" y="560"/>
                  </a:lnTo>
                  <a:lnTo>
                    <a:pt x="2214" y="558"/>
                  </a:lnTo>
                  <a:lnTo>
                    <a:pt x="2213" y="557"/>
                  </a:lnTo>
                  <a:lnTo>
                    <a:pt x="2213" y="555"/>
                  </a:lnTo>
                  <a:lnTo>
                    <a:pt x="2213" y="553"/>
                  </a:lnTo>
                  <a:lnTo>
                    <a:pt x="2211" y="552"/>
                  </a:lnTo>
                  <a:lnTo>
                    <a:pt x="2211" y="548"/>
                  </a:lnTo>
                  <a:lnTo>
                    <a:pt x="2211" y="547"/>
                  </a:lnTo>
                  <a:lnTo>
                    <a:pt x="2213" y="547"/>
                  </a:lnTo>
                  <a:lnTo>
                    <a:pt x="2214" y="545"/>
                  </a:lnTo>
                  <a:lnTo>
                    <a:pt x="2213" y="544"/>
                  </a:lnTo>
                  <a:lnTo>
                    <a:pt x="2214" y="542"/>
                  </a:lnTo>
                  <a:lnTo>
                    <a:pt x="2214" y="540"/>
                  </a:lnTo>
                  <a:lnTo>
                    <a:pt x="2216" y="539"/>
                  </a:lnTo>
                  <a:lnTo>
                    <a:pt x="2216" y="537"/>
                  </a:lnTo>
                  <a:lnTo>
                    <a:pt x="2217" y="535"/>
                  </a:lnTo>
                  <a:lnTo>
                    <a:pt x="2217" y="534"/>
                  </a:lnTo>
                  <a:lnTo>
                    <a:pt x="2217" y="532"/>
                  </a:lnTo>
                  <a:lnTo>
                    <a:pt x="2217" y="530"/>
                  </a:lnTo>
                  <a:lnTo>
                    <a:pt x="2217" y="529"/>
                  </a:lnTo>
                  <a:lnTo>
                    <a:pt x="2219" y="527"/>
                  </a:lnTo>
                  <a:lnTo>
                    <a:pt x="2221" y="527"/>
                  </a:lnTo>
                  <a:lnTo>
                    <a:pt x="2224" y="526"/>
                  </a:lnTo>
                  <a:lnTo>
                    <a:pt x="2226" y="522"/>
                  </a:lnTo>
                  <a:lnTo>
                    <a:pt x="2229" y="519"/>
                  </a:lnTo>
                  <a:lnTo>
                    <a:pt x="2234" y="519"/>
                  </a:lnTo>
                  <a:lnTo>
                    <a:pt x="2234" y="522"/>
                  </a:lnTo>
                  <a:lnTo>
                    <a:pt x="2234" y="524"/>
                  </a:lnTo>
                  <a:lnTo>
                    <a:pt x="2234" y="526"/>
                  </a:lnTo>
                  <a:lnTo>
                    <a:pt x="2236" y="526"/>
                  </a:lnTo>
                  <a:lnTo>
                    <a:pt x="2237" y="524"/>
                  </a:lnTo>
                  <a:lnTo>
                    <a:pt x="2237" y="526"/>
                  </a:lnTo>
                  <a:lnTo>
                    <a:pt x="2239" y="527"/>
                  </a:lnTo>
                  <a:lnTo>
                    <a:pt x="2240" y="527"/>
                  </a:lnTo>
                  <a:lnTo>
                    <a:pt x="2240" y="529"/>
                  </a:lnTo>
                  <a:lnTo>
                    <a:pt x="2240" y="530"/>
                  </a:lnTo>
                  <a:lnTo>
                    <a:pt x="2240" y="532"/>
                  </a:lnTo>
                  <a:lnTo>
                    <a:pt x="2242" y="534"/>
                  </a:lnTo>
                  <a:lnTo>
                    <a:pt x="2244" y="535"/>
                  </a:lnTo>
                  <a:lnTo>
                    <a:pt x="2245" y="535"/>
                  </a:lnTo>
                  <a:lnTo>
                    <a:pt x="2247" y="535"/>
                  </a:lnTo>
                  <a:lnTo>
                    <a:pt x="2249" y="535"/>
                  </a:lnTo>
                  <a:lnTo>
                    <a:pt x="2255" y="535"/>
                  </a:lnTo>
                  <a:lnTo>
                    <a:pt x="2255" y="534"/>
                  </a:lnTo>
                  <a:lnTo>
                    <a:pt x="2255" y="530"/>
                  </a:lnTo>
                  <a:lnTo>
                    <a:pt x="2255" y="529"/>
                  </a:lnTo>
                  <a:lnTo>
                    <a:pt x="2255" y="527"/>
                  </a:lnTo>
                  <a:lnTo>
                    <a:pt x="2257" y="527"/>
                  </a:lnTo>
                  <a:lnTo>
                    <a:pt x="2258" y="526"/>
                  </a:lnTo>
                  <a:lnTo>
                    <a:pt x="2258" y="526"/>
                  </a:lnTo>
                  <a:lnTo>
                    <a:pt x="2262" y="524"/>
                  </a:lnTo>
                  <a:lnTo>
                    <a:pt x="2265" y="524"/>
                  </a:lnTo>
                  <a:lnTo>
                    <a:pt x="2268" y="522"/>
                  </a:lnTo>
                  <a:lnTo>
                    <a:pt x="2268" y="521"/>
                  </a:lnTo>
                  <a:lnTo>
                    <a:pt x="2270" y="519"/>
                  </a:lnTo>
                  <a:lnTo>
                    <a:pt x="2268" y="517"/>
                  </a:lnTo>
                  <a:lnTo>
                    <a:pt x="2267" y="516"/>
                  </a:lnTo>
                  <a:lnTo>
                    <a:pt x="2263" y="514"/>
                  </a:lnTo>
                  <a:lnTo>
                    <a:pt x="2262" y="514"/>
                  </a:lnTo>
                  <a:lnTo>
                    <a:pt x="2260" y="512"/>
                  </a:lnTo>
                  <a:lnTo>
                    <a:pt x="2260" y="511"/>
                  </a:lnTo>
                  <a:lnTo>
                    <a:pt x="2260" y="509"/>
                  </a:lnTo>
                  <a:lnTo>
                    <a:pt x="2260" y="508"/>
                  </a:lnTo>
                  <a:lnTo>
                    <a:pt x="2258" y="508"/>
                  </a:lnTo>
                  <a:lnTo>
                    <a:pt x="2258" y="506"/>
                  </a:lnTo>
                  <a:lnTo>
                    <a:pt x="2255" y="504"/>
                  </a:lnTo>
                  <a:lnTo>
                    <a:pt x="2254" y="503"/>
                  </a:lnTo>
                  <a:lnTo>
                    <a:pt x="2250" y="501"/>
                  </a:lnTo>
                  <a:lnTo>
                    <a:pt x="2249" y="501"/>
                  </a:lnTo>
                  <a:lnTo>
                    <a:pt x="2247" y="501"/>
                  </a:lnTo>
                  <a:lnTo>
                    <a:pt x="2245" y="503"/>
                  </a:lnTo>
                  <a:lnTo>
                    <a:pt x="2244" y="504"/>
                  </a:lnTo>
                  <a:lnTo>
                    <a:pt x="2244" y="506"/>
                  </a:lnTo>
                  <a:lnTo>
                    <a:pt x="2242" y="508"/>
                  </a:lnTo>
                  <a:lnTo>
                    <a:pt x="2240" y="509"/>
                  </a:lnTo>
                  <a:lnTo>
                    <a:pt x="2239" y="511"/>
                  </a:lnTo>
                  <a:lnTo>
                    <a:pt x="2237" y="511"/>
                  </a:lnTo>
                  <a:lnTo>
                    <a:pt x="2234" y="511"/>
                  </a:lnTo>
                  <a:lnTo>
                    <a:pt x="2232" y="511"/>
                  </a:lnTo>
                  <a:lnTo>
                    <a:pt x="2231" y="511"/>
                  </a:lnTo>
                  <a:lnTo>
                    <a:pt x="2229" y="511"/>
                  </a:lnTo>
                  <a:lnTo>
                    <a:pt x="2227" y="509"/>
                  </a:lnTo>
                  <a:lnTo>
                    <a:pt x="2226" y="509"/>
                  </a:lnTo>
                  <a:lnTo>
                    <a:pt x="2224" y="509"/>
                  </a:lnTo>
                  <a:lnTo>
                    <a:pt x="2221" y="508"/>
                  </a:lnTo>
                  <a:lnTo>
                    <a:pt x="2217" y="506"/>
                  </a:lnTo>
                  <a:lnTo>
                    <a:pt x="2217" y="504"/>
                  </a:lnTo>
                  <a:lnTo>
                    <a:pt x="2217" y="503"/>
                  </a:lnTo>
                  <a:lnTo>
                    <a:pt x="2219" y="501"/>
                  </a:lnTo>
                  <a:lnTo>
                    <a:pt x="2221" y="501"/>
                  </a:lnTo>
                  <a:lnTo>
                    <a:pt x="2224" y="499"/>
                  </a:lnTo>
                  <a:lnTo>
                    <a:pt x="2227" y="498"/>
                  </a:lnTo>
                  <a:lnTo>
                    <a:pt x="2231" y="498"/>
                  </a:lnTo>
                  <a:lnTo>
                    <a:pt x="2234" y="498"/>
                  </a:lnTo>
                  <a:lnTo>
                    <a:pt x="2237" y="498"/>
                  </a:lnTo>
                  <a:lnTo>
                    <a:pt x="2236" y="496"/>
                  </a:lnTo>
                  <a:lnTo>
                    <a:pt x="2234" y="494"/>
                  </a:lnTo>
                  <a:lnTo>
                    <a:pt x="2232" y="494"/>
                  </a:lnTo>
                  <a:lnTo>
                    <a:pt x="2231" y="494"/>
                  </a:lnTo>
                  <a:lnTo>
                    <a:pt x="2229" y="494"/>
                  </a:lnTo>
                  <a:lnTo>
                    <a:pt x="2227" y="493"/>
                  </a:lnTo>
                  <a:lnTo>
                    <a:pt x="2227" y="491"/>
                  </a:lnTo>
                  <a:lnTo>
                    <a:pt x="2227" y="490"/>
                  </a:lnTo>
                  <a:lnTo>
                    <a:pt x="2229" y="490"/>
                  </a:lnTo>
                  <a:lnTo>
                    <a:pt x="2232" y="488"/>
                  </a:lnTo>
                  <a:lnTo>
                    <a:pt x="2234" y="488"/>
                  </a:lnTo>
                  <a:lnTo>
                    <a:pt x="2237" y="488"/>
                  </a:lnTo>
                  <a:lnTo>
                    <a:pt x="2237" y="488"/>
                  </a:lnTo>
                  <a:lnTo>
                    <a:pt x="2239" y="488"/>
                  </a:lnTo>
                  <a:lnTo>
                    <a:pt x="2237" y="490"/>
                  </a:lnTo>
                  <a:lnTo>
                    <a:pt x="2237" y="491"/>
                  </a:lnTo>
                  <a:lnTo>
                    <a:pt x="2239" y="493"/>
                  </a:lnTo>
                  <a:lnTo>
                    <a:pt x="2240" y="493"/>
                  </a:lnTo>
                  <a:lnTo>
                    <a:pt x="2242" y="493"/>
                  </a:lnTo>
                  <a:lnTo>
                    <a:pt x="2244" y="493"/>
                  </a:lnTo>
                  <a:lnTo>
                    <a:pt x="2245" y="494"/>
                  </a:lnTo>
                  <a:lnTo>
                    <a:pt x="2247" y="494"/>
                  </a:lnTo>
                  <a:lnTo>
                    <a:pt x="2249" y="493"/>
                  </a:lnTo>
                  <a:lnTo>
                    <a:pt x="2249" y="493"/>
                  </a:lnTo>
                  <a:lnTo>
                    <a:pt x="2249" y="491"/>
                  </a:lnTo>
                  <a:lnTo>
                    <a:pt x="2250" y="490"/>
                  </a:lnTo>
                  <a:lnTo>
                    <a:pt x="2252" y="488"/>
                  </a:lnTo>
                  <a:lnTo>
                    <a:pt x="2252" y="486"/>
                  </a:lnTo>
                  <a:lnTo>
                    <a:pt x="2252" y="485"/>
                  </a:lnTo>
                  <a:lnTo>
                    <a:pt x="2252" y="483"/>
                  </a:lnTo>
                  <a:lnTo>
                    <a:pt x="2255" y="483"/>
                  </a:lnTo>
                  <a:lnTo>
                    <a:pt x="2255" y="481"/>
                  </a:lnTo>
                  <a:lnTo>
                    <a:pt x="2257" y="481"/>
                  </a:lnTo>
                  <a:lnTo>
                    <a:pt x="2258" y="481"/>
                  </a:lnTo>
                  <a:lnTo>
                    <a:pt x="2260" y="483"/>
                  </a:lnTo>
                  <a:lnTo>
                    <a:pt x="2260" y="483"/>
                  </a:lnTo>
                  <a:lnTo>
                    <a:pt x="2262" y="483"/>
                  </a:lnTo>
                  <a:lnTo>
                    <a:pt x="2263" y="485"/>
                  </a:lnTo>
                  <a:lnTo>
                    <a:pt x="2265" y="483"/>
                  </a:lnTo>
                  <a:lnTo>
                    <a:pt x="2267" y="483"/>
                  </a:lnTo>
                  <a:lnTo>
                    <a:pt x="2267" y="481"/>
                  </a:lnTo>
                  <a:lnTo>
                    <a:pt x="2268" y="481"/>
                  </a:lnTo>
                  <a:lnTo>
                    <a:pt x="2270" y="480"/>
                  </a:lnTo>
                  <a:lnTo>
                    <a:pt x="2272" y="480"/>
                  </a:lnTo>
                  <a:lnTo>
                    <a:pt x="2273" y="480"/>
                  </a:lnTo>
                  <a:lnTo>
                    <a:pt x="2276" y="480"/>
                  </a:lnTo>
                  <a:lnTo>
                    <a:pt x="2280" y="480"/>
                  </a:lnTo>
                  <a:lnTo>
                    <a:pt x="2283" y="480"/>
                  </a:lnTo>
                  <a:lnTo>
                    <a:pt x="2286" y="480"/>
                  </a:lnTo>
                  <a:lnTo>
                    <a:pt x="2288" y="480"/>
                  </a:lnTo>
                  <a:lnTo>
                    <a:pt x="2291" y="478"/>
                  </a:lnTo>
                  <a:lnTo>
                    <a:pt x="2294" y="478"/>
                  </a:lnTo>
                  <a:lnTo>
                    <a:pt x="2296" y="478"/>
                  </a:lnTo>
                  <a:lnTo>
                    <a:pt x="2298" y="480"/>
                  </a:lnTo>
                  <a:lnTo>
                    <a:pt x="2298" y="481"/>
                  </a:lnTo>
                  <a:lnTo>
                    <a:pt x="2299" y="481"/>
                  </a:lnTo>
                  <a:lnTo>
                    <a:pt x="2301" y="483"/>
                  </a:lnTo>
                  <a:lnTo>
                    <a:pt x="2301" y="485"/>
                  </a:lnTo>
                  <a:lnTo>
                    <a:pt x="2304" y="485"/>
                  </a:lnTo>
                  <a:lnTo>
                    <a:pt x="2308" y="485"/>
                  </a:lnTo>
                  <a:lnTo>
                    <a:pt x="2309" y="485"/>
                  </a:lnTo>
                  <a:lnTo>
                    <a:pt x="2311" y="485"/>
                  </a:lnTo>
                  <a:lnTo>
                    <a:pt x="2312" y="483"/>
                  </a:lnTo>
                  <a:lnTo>
                    <a:pt x="2314" y="481"/>
                  </a:lnTo>
                  <a:lnTo>
                    <a:pt x="2314" y="480"/>
                  </a:lnTo>
                  <a:lnTo>
                    <a:pt x="2316" y="478"/>
                  </a:lnTo>
                  <a:lnTo>
                    <a:pt x="2317" y="475"/>
                  </a:lnTo>
                  <a:lnTo>
                    <a:pt x="2319" y="475"/>
                  </a:lnTo>
                  <a:lnTo>
                    <a:pt x="2321" y="473"/>
                  </a:lnTo>
                  <a:lnTo>
                    <a:pt x="2322" y="472"/>
                  </a:lnTo>
                  <a:lnTo>
                    <a:pt x="2324" y="470"/>
                  </a:lnTo>
                  <a:lnTo>
                    <a:pt x="2326" y="470"/>
                  </a:lnTo>
                  <a:lnTo>
                    <a:pt x="2327" y="468"/>
                  </a:lnTo>
                  <a:lnTo>
                    <a:pt x="2329" y="468"/>
                  </a:lnTo>
                  <a:lnTo>
                    <a:pt x="2330" y="467"/>
                  </a:lnTo>
                  <a:lnTo>
                    <a:pt x="2334" y="467"/>
                  </a:lnTo>
                  <a:lnTo>
                    <a:pt x="2337" y="467"/>
                  </a:lnTo>
                  <a:lnTo>
                    <a:pt x="2340" y="468"/>
                  </a:lnTo>
                  <a:lnTo>
                    <a:pt x="2344" y="467"/>
                  </a:lnTo>
                  <a:lnTo>
                    <a:pt x="2345" y="467"/>
                  </a:lnTo>
                  <a:lnTo>
                    <a:pt x="2347" y="465"/>
                  </a:lnTo>
                  <a:lnTo>
                    <a:pt x="2347" y="465"/>
                  </a:lnTo>
                  <a:lnTo>
                    <a:pt x="2345" y="462"/>
                  </a:lnTo>
                  <a:lnTo>
                    <a:pt x="2330" y="462"/>
                  </a:lnTo>
                  <a:lnTo>
                    <a:pt x="2329" y="460"/>
                  </a:lnTo>
                  <a:lnTo>
                    <a:pt x="2327" y="460"/>
                  </a:lnTo>
                  <a:lnTo>
                    <a:pt x="2326" y="458"/>
                  </a:lnTo>
                  <a:lnTo>
                    <a:pt x="2326" y="457"/>
                  </a:lnTo>
                  <a:lnTo>
                    <a:pt x="2326" y="455"/>
                  </a:lnTo>
                  <a:lnTo>
                    <a:pt x="2324" y="454"/>
                  </a:lnTo>
                  <a:lnTo>
                    <a:pt x="2322" y="454"/>
                  </a:lnTo>
                  <a:lnTo>
                    <a:pt x="2322" y="454"/>
                  </a:lnTo>
                  <a:lnTo>
                    <a:pt x="2319" y="454"/>
                  </a:lnTo>
                  <a:lnTo>
                    <a:pt x="2317" y="454"/>
                  </a:lnTo>
                  <a:lnTo>
                    <a:pt x="2316" y="455"/>
                  </a:lnTo>
                  <a:lnTo>
                    <a:pt x="2316" y="455"/>
                  </a:lnTo>
                  <a:lnTo>
                    <a:pt x="2314" y="457"/>
                  </a:lnTo>
                  <a:lnTo>
                    <a:pt x="2290" y="457"/>
                  </a:lnTo>
                  <a:lnTo>
                    <a:pt x="2288" y="457"/>
                  </a:lnTo>
                  <a:lnTo>
                    <a:pt x="2286" y="458"/>
                  </a:lnTo>
                  <a:lnTo>
                    <a:pt x="2286" y="458"/>
                  </a:lnTo>
                  <a:lnTo>
                    <a:pt x="2286" y="460"/>
                  </a:lnTo>
                  <a:lnTo>
                    <a:pt x="2285" y="462"/>
                  </a:lnTo>
                  <a:lnTo>
                    <a:pt x="2281" y="463"/>
                  </a:lnTo>
                  <a:lnTo>
                    <a:pt x="2280" y="463"/>
                  </a:lnTo>
                  <a:lnTo>
                    <a:pt x="2278" y="463"/>
                  </a:lnTo>
                  <a:lnTo>
                    <a:pt x="2276" y="463"/>
                  </a:lnTo>
                  <a:lnTo>
                    <a:pt x="2275" y="463"/>
                  </a:lnTo>
                  <a:lnTo>
                    <a:pt x="2272" y="463"/>
                  </a:lnTo>
                  <a:lnTo>
                    <a:pt x="2268" y="462"/>
                  </a:lnTo>
                  <a:lnTo>
                    <a:pt x="2267" y="462"/>
                  </a:lnTo>
                  <a:lnTo>
                    <a:pt x="2263" y="462"/>
                  </a:lnTo>
                  <a:lnTo>
                    <a:pt x="2260" y="463"/>
                  </a:lnTo>
                  <a:lnTo>
                    <a:pt x="2258" y="465"/>
                  </a:lnTo>
                  <a:lnTo>
                    <a:pt x="2255" y="467"/>
                  </a:lnTo>
                  <a:lnTo>
                    <a:pt x="2254" y="468"/>
                  </a:lnTo>
                  <a:lnTo>
                    <a:pt x="2252" y="468"/>
                  </a:lnTo>
                  <a:lnTo>
                    <a:pt x="2250" y="468"/>
                  </a:lnTo>
                  <a:lnTo>
                    <a:pt x="2247" y="468"/>
                  </a:lnTo>
                  <a:lnTo>
                    <a:pt x="2245" y="467"/>
                  </a:lnTo>
                  <a:lnTo>
                    <a:pt x="2242" y="465"/>
                  </a:lnTo>
                  <a:lnTo>
                    <a:pt x="2240" y="463"/>
                  </a:lnTo>
                  <a:lnTo>
                    <a:pt x="2239" y="462"/>
                  </a:lnTo>
                  <a:lnTo>
                    <a:pt x="2236" y="460"/>
                  </a:lnTo>
                  <a:lnTo>
                    <a:pt x="2234" y="460"/>
                  </a:lnTo>
                  <a:lnTo>
                    <a:pt x="2232" y="458"/>
                  </a:lnTo>
                  <a:lnTo>
                    <a:pt x="2231" y="457"/>
                  </a:lnTo>
                  <a:lnTo>
                    <a:pt x="2229" y="455"/>
                  </a:lnTo>
                  <a:lnTo>
                    <a:pt x="2229" y="454"/>
                  </a:lnTo>
                  <a:lnTo>
                    <a:pt x="2226" y="452"/>
                  </a:lnTo>
                  <a:lnTo>
                    <a:pt x="2222" y="450"/>
                  </a:lnTo>
                  <a:lnTo>
                    <a:pt x="2217" y="450"/>
                  </a:lnTo>
                  <a:lnTo>
                    <a:pt x="2214" y="450"/>
                  </a:lnTo>
                  <a:lnTo>
                    <a:pt x="2214" y="447"/>
                  </a:lnTo>
                  <a:lnTo>
                    <a:pt x="2214" y="444"/>
                  </a:lnTo>
                  <a:lnTo>
                    <a:pt x="2214" y="442"/>
                  </a:lnTo>
                  <a:lnTo>
                    <a:pt x="2214" y="440"/>
                  </a:lnTo>
                  <a:lnTo>
                    <a:pt x="2214" y="437"/>
                  </a:lnTo>
                  <a:lnTo>
                    <a:pt x="2213" y="432"/>
                  </a:lnTo>
                  <a:lnTo>
                    <a:pt x="2213" y="429"/>
                  </a:lnTo>
                  <a:lnTo>
                    <a:pt x="2213" y="426"/>
                  </a:lnTo>
                  <a:lnTo>
                    <a:pt x="2213" y="424"/>
                  </a:lnTo>
                  <a:lnTo>
                    <a:pt x="2214" y="422"/>
                  </a:lnTo>
                  <a:lnTo>
                    <a:pt x="2214" y="421"/>
                  </a:lnTo>
                  <a:lnTo>
                    <a:pt x="2216" y="419"/>
                  </a:lnTo>
                  <a:lnTo>
                    <a:pt x="2216" y="416"/>
                  </a:lnTo>
                  <a:lnTo>
                    <a:pt x="2216" y="413"/>
                  </a:lnTo>
                  <a:lnTo>
                    <a:pt x="2214" y="409"/>
                  </a:lnTo>
                  <a:lnTo>
                    <a:pt x="2214" y="406"/>
                  </a:lnTo>
                  <a:lnTo>
                    <a:pt x="2214" y="403"/>
                  </a:lnTo>
                  <a:lnTo>
                    <a:pt x="2216" y="403"/>
                  </a:lnTo>
                  <a:lnTo>
                    <a:pt x="2217" y="401"/>
                  </a:lnTo>
                  <a:lnTo>
                    <a:pt x="2219" y="399"/>
                  </a:lnTo>
                  <a:lnTo>
                    <a:pt x="2221" y="399"/>
                  </a:lnTo>
                  <a:lnTo>
                    <a:pt x="2222" y="398"/>
                  </a:lnTo>
                  <a:lnTo>
                    <a:pt x="2224" y="396"/>
                  </a:lnTo>
                  <a:lnTo>
                    <a:pt x="2224" y="395"/>
                  </a:lnTo>
                  <a:lnTo>
                    <a:pt x="2227" y="391"/>
                  </a:lnTo>
                  <a:lnTo>
                    <a:pt x="2229" y="391"/>
                  </a:lnTo>
                  <a:lnTo>
                    <a:pt x="2231" y="390"/>
                  </a:lnTo>
                  <a:lnTo>
                    <a:pt x="2231" y="388"/>
                  </a:lnTo>
                  <a:lnTo>
                    <a:pt x="2232" y="386"/>
                  </a:lnTo>
                  <a:lnTo>
                    <a:pt x="2232" y="385"/>
                  </a:lnTo>
                  <a:lnTo>
                    <a:pt x="2234" y="385"/>
                  </a:lnTo>
                  <a:lnTo>
                    <a:pt x="2234" y="383"/>
                  </a:lnTo>
                  <a:lnTo>
                    <a:pt x="2236" y="381"/>
                  </a:lnTo>
                  <a:lnTo>
                    <a:pt x="2239" y="380"/>
                  </a:lnTo>
                  <a:lnTo>
                    <a:pt x="2240" y="378"/>
                  </a:lnTo>
                  <a:lnTo>
                    <a:pt x="2242" y="378"/>
                  </a:lnTo>
                  <a:lnTo>
                    <a:pt x="2245" y="378"/>
                  </a:lnTo>
                  <a:lnTo>
                    <a:pt x="2247" y="378"/>
                  </a:lnTo>
                  <a:lnTo>
                    <a:pt x="2250" y="380"/>
                  </a:lnTo>
                  <a:lnTo>
                    <a:pt x="2254" y="378"/>
                  </a:lnTo>
                  <a:lnTo>
                    <a:pt x="2255" y="377"/>
                  </a:lnTo>
                  <a:lnTo>
                    <a:pt x="2257" y="377"/>
                  </a:lnTo>
                  <a:lnTo>
                    <a:pt x="2258" y="375"/>
                  </a:lnTo>
                  <a:lnTo>
                    <a:pt x="2260" y="372"/>
                  </a:lnTo>
                  <a:lnTo>
                    <a:pt x="2262" y="368"/>
                  </a:lnTo>
                  <a:lnTo>
                    <a:pt x="2262" y="365"/>
                  </a:lnTo>
                  <a:lnTo>
                    <a:pt x="2262" y="362"/>
                  </a:lnTo>
                  <a:lnTo>
                    <a:pt x="2262" y="359"/>
                  </a:lnTo>
                  <a:lnTo>
                    <a:pt x="2262" y="355"/>
                  </a:lnTo>
                  <a:lnTo>
                    <a:pt x="2272" y="355"/>
                  </a:lnTo>
                  <a:lnTo>
                    <a:pt x="2272" y="345"/>
                  </a:lnTo>
                  <a:lnTo>
                    <a:pt x="2270" y="344"/>
                  </a:lnTo>
                  <a:lnTo>
                    <a:pt x="2270" y="342"/>
                  </a:lnTo>
                  <a:lnTo>
                    <a:pt x="2268" y="339"/>
                  </a:lnTo>
                  <a:lnTo>
                    <a:pt x="2267" y="337"/>
                  </a:lnTo>
                  <a:lnTo>
                    <a:pt x="2265" y="337"/>
                  </a:lnTo>
                  <a:lnTo>
                    <a:pt x="2263" y="336"/>
                  </a:lnTo>
                  <a:lnTo>
                    <a:pt x="2263" y="336"/>
                  </a:lnTo>
                  <a:lnTo>
                    <a:pt x="2262" y="334"/>
                  </a:lnTo>
                  <a:lnTo>
                    <a:pt x="2260" y="334"/>
                  </a:lnTo>
                  <a:lnTo>
                    <a:pt x="2258" y="336"/>
                  </a:lnTo>
                  <a:lnTo>
                    <a:pt x="2257" y="336"/>
                  </a:lnTo>
                  <a:lnTo>
                    <a:pt x="2257" y="337"/>
                  </a:lnTo>
                  <a:lnTo>
                    <a:pt x="2255" y="339"/>
                  </a:lnTo>
                  <a:lnTo>
                    <a:pt x="2255" y="339"/>
                  </a:lnTo>
                  <a:lnTo>
                    <a:pt x="2254" y="339"/>
                  </a:lnTo>
                  <a:lnTo>
                    <a:pt x="2250" y="336"/>
                  </a:lnTo>
                  <a:lnTo>
                    <a:pt x="2249" y="332"/>
                  </a:lnTo>
                  <a:lnTo>
                    <a:pt x="2247" y="332"/>
                  </a:lnTo>
                  <a:lnTo>
                    <a:pt x="2247" y="331"/>
                  </a:lnTo>
                  <a:lnTo>
                    <a:pt x="2245" y="329"/>
                  </a:lnTo>
                  <a:lnTo>
                    <a:pt x="2244" y="329"/>
                  </a:lnTo>
                  <a:lnTo>
                    <a:pt x="2242" y="329"/>
                  </a:lnTo>
                  <a:lnTo>
                    <a:pt x="2239" y="329"/>
                  </a:lnTo>
                  <a:lnTo>
                    <a:pt x="2236" y="329"/>
                  </a:lnTo>
                  <a:lnTo>
                    <a:pt x="2234" y="329"/>
                  </a:lnTo>
                  <a:lnTo>
                    <a:pt x="2232" y="329"/>
                  </a:lnTo>
                  <a:lnTo>
                    <a:pt x="2231" y="329"/>
                  </a:lnTo>
                  <a:lnTo>
                    <a:pt x="2229" y="331"/>
                  </a:lnTo>
                  <a:lnTo>
                    <a:pt x="2229" y="332"/>
                  </a:lnTo>
                  <a:lnTo>
                    <a:pt x="2227" y="336"/>
                  </a:lnTo>
                  <a:lnTo>
                    <a:pt x="2227" y="339"/>
                  </a:lnTo>
                  <a:lnTo>
                    <a:pt x="2226" y="341"/>
                  </a:lnTo>
                  <a:lnTo>
                    <a:pt x="2224" y="344"/>
                  </a:lnTo>
                  <a:lnTo>
                    <a:pt x="2222" y="344"/>
                  </a:lnTo>
                  <a:lnTo>
                    <a:pt x="2221" y="345"/>
                  </a:lnTo>
                  <a:lnTo>
                    <a:pt x="2221" y="345"/>
                  </a:lnTo>
                  <a:lnTo>
                    <a:pt x="2219" y="345"/>
                  </a:lnTo>
                  <a:lnTo>
                    <a:pt x="2217" y="345"/>
                  </a:lnTo>
                  <a:lnTo>
                    <a:pt x="2217" y="347"/>
                  </a:lnTo>
                  <a:lnTo>
                    <a:pt x="2216" y="349"/>
                  </a:lnTo>
                  <a:lnTo>
                    <a:pt x="2214" y="354"/>
                  </a:lnTo>
                  <a:lnTo>
                    <a:pt x="2214" y="359"/>
                  </a:lnTo>
                  <a:lnTo>
                    <a:pt x="2213" y="360"/>
                  </a:lnTo>
                  <a:lnTo>
                    <a:pt x="2214" y="362"/>
                  </a:lnTo>
                  <a:lnTo>
                    <a:pt x="2214" y="362"/>
                  </a:lnTo>
                  <a:lnTo>
                    <a:pt x="2216" y="363"/>
                  </a:lnTo>
                  <a:lnTo>
                    <a:pt x="2216" y="363"/>
                  </a:lnTo>
                  <a:lnTo>
                    <a:pt x="2217" y="365"/>
                  </a:lnTo>
                  <a:lnTo>
                    <a:pt x="2219" y="367"/>
                  </a:lnTo>
                  <a:lnTo>
                    <a:pt x="2219" y="368"/>
                  </a:lnTo>
                  <a:lnTo>
                    <a:pt x="2219" y="372"/>
                  </a:lnTo>
                  <a:lnTo>
                    <a:pt x="2216" y="373"/>
                  </a:lnTo>
                  <a:lnTo>
                    <a:pt x="2214" y="373"/>
                  </a:lnTo>
                  <a:lnTo>
                    <a:pt x="2213" y="373"/>
                  </a:lnTo>
                  <a:lnTo>
                    <a:pt x="2211" y="373"/>
                  </a:lnTo>
                  <a:lnTo>
                    <a:pt x="2209" y="373"/>
                  </a:lnTo>
                  <a:lnTo>
                    <a:pt x="2208" y="375"/>
                  </a:lnTo>
                  <a:lnTo>
                    <a:pt x="2206" y="375"/>
                  </a:lnTo>
                  <a:lnTo>
                    <a:pt x="2204" y="375"/>
                  </a:lnTo>
                  <a:lnTo>
                    <a:pt x="2203" y="377"/>
                  </a:lnTo>
                  <a:lnTo>
                    <a:pt x="2201" y="378"/>
                  </a:lnTo>
                  <a:lnTo>
                    <a:pt x="2201" y="380"/>
                  </a:lnTo>
                  <a:lnTo>
                    <a:pt x="2201" y="381"/>
                  </a:lnTo>
                  <a:lnTo>
                    <a:pt x="2199" y="383"/>
                  </a:lnTo>
                  <a:lnTo>
                    <a:pt x="2198" y="385"/>
                  </a:lnTo>
                  <a:lnTo>
                    <a:pt x="2198" y="385"/>
                  </a:lnTo>
                  <a:lnTo>
                    <a:pt x="2198" y="386"/>
                  </a:lnTo>
                  <a:lnTo>
                    <a:pt x="2196" y="386"/>
                  </a:lnTo>
                  <a:lnTo>
                    <a:pt x="2195" y="388"/>
                  </a:lnTo>
                  <a:lnTo>
                    <a:pt x="2193" y="386"/>
                  </a:lnTo>
                  <a:lnTo>
                    <a:pt x="2190" y="388"/>
                  </a:lnTo>
                  <a:lnTo>
                    <a:pt x="2188" y="388"/>
                  </a:lnTo>
                  <a:lnTo>
                    <a:pt x="2186" y="388"/>
                  </a:lnTo>
                  <a:lnTo>
                    <a:pt x="2185" y="388"/>
                  </a:lnTo>
                  <a:lnTo>
                    <a:pt x="2185" y="390"/>
                  </a:lnTo>
                  <a:lnTo>
                    <a:pt x="2185" y="391"/>
                  </a:lnTo>
                  <a:lnTo>
                    <a:pt x="2183" y="393"/>
                  </a:lnTo>
                  <a:lnTo>
                    <a:pt x="2181" y="393"/>
                  </a:lnTo>
                  <a:lnTo>
                    <a:pt x="2180" y="395"/>
                  </a:lnTo>
                  <a:lnTo>
                    <a:pt x="2178" y="396"/>
                  </a:lnTo>
                  <a:lnTo>
                    <a:pt x="2177" y="398"/>
                  </a:lnTo>
                  <a:lnTo>
                    <a:pt x="2173" y="399"/>
                  </a:lnTo>
                  <a:lnTo>
                    <a:pt x="2172" y="399"/>
                  </a:lnTo>
                  <a:lnTo>
                    <a:pt x="2170" y="399"/>
                  </a:lnTo>
                  <a:lnTo>
                    <a:pt x="2167" y="401"/>
                  </a:lnTo>
                  <a:lnTo>
                    <a:pt x="2165" y="403"/>
                  </a:lnTo>
                  <a:lnTo>
                    <a:pt x="2165" y="404"/>
                  </a:lnTo>
                  <a:lnTo>
                    <a:pt x="2163" y="408"/>
                  </a:lnTo>
                  <a:lnTo>
                    <a:pt x="2163" y="411"/>
                  </a:lnTo>
                  <a:lnTo>
                    <a:pt x="2162" y="413"/>
                  </a:lnTo>
                  <a:lnTo>
                    <a:pt x="2162" y="414"/>
                  </a:lnTo>
                  <a:lnTo>
                    <a:pt x="2160" y="416"/>
                  </a:lnTo>
                  <a:lnTo>
                    <a:pt x="2159" y="417"/>
                  </a:lnTo>
                  <a:lnTo>
                    <a:pt x="2157" y="419"/>
                  </a:lnTo>
                  <a:lnTo>
                    <a:pt x="2157" y="421"/>
                  </a:lnTo>
                  <a:lnTo>
                    <a:pt x="2155" y="421"/>
                  </a:lnTo>
                  <a:lnTo>
                    <a:pt x="2154" y="422"/>
                  </a:lnTo>
                  <a:lnTo>
                    <a:pt x="2154" y="449"/>
                  </a:lnTo>
                  <a:lnTo>
                    <a:pt x="2154" y="449"/>
                  </a:lnTo>
                  <a:lnTo>
                    <a:pt x="2152" y="450"/>
                  </a:lnTo>
                  <a:lnTo>
                    <a:pt x="2154" y="450"/>
                  </a:lnTo>
                  <a:lnTo>
                    <a:pt x="2154" y="452"/>
                  </a:lnTo>
                  <a:lnTo>
                    <a:pt x="2155" y="454"/>
                  </a:lnTo>
                  <a:lnTo>
                    <a:pt x="2157" y="454"/>
                  </a:lnTo>
                  <a:lnTo>
                    <a:pt x="2159" y="454"/>
                  </a:lnTo>
                  <a:lnTo>
                    <a:pt x="2162" y="455"/>
                  </a:lnTo>
                  <a:lnTo>
                    <a:pt x="2162" y="457"/>
                  </a:lnTo>
                  <a:lnTo>
                    <a:pt x="2162" y="460"/>
                  </a:lnTo>
                  <a:lnTo>
                    <a:pt x="2162" y="463"/>
                  </a:lnTo>
                  <a:lnTo>
                    <a:pt x="2162" y="467"/>
                  </a:lnTo>
                  <a:lnTo>
                    <a:pt x="2163" y="467"/>
                  </a:lnTo>
                  <a:lnTo>
                    <a:pt x="2165" y="467"/>
                  </a:lnTo>
                  <a:lnTo>
                    <a:pt x="2168" y="467"/>
                  </a:lnTo>
                  <a:lnTo>
                    <a:pt x="2172" y="467"/>
                  </a:lnTo>
                  <a:lnTo>
                    <a:pt x="2175" y="467"/>
                  </a:lnTo>
                  <a:lnTo>
                    <a:pt x="2178" y="467"/>
                  </a:lnTo>
                  <a:lnTo>
                    <a:pt x="2178" y="468"/>
                  </a:lnTo>
                  <a:lnTo>
                    <a:pt x="2178" y="470"/>
                  </a:lnTo>
                  <a:lnTo>
                    <a:pt x="2178" y="473"/>
                  </a:lnTo>
                  <a:lnTo>
                    <a:pt x="2178" y="475"/>
                  </a:lnTo>
                  <a:lnTo>
                    <a:pt x="2178" y="476"/>
                  </a:lnTo>
                  <a:lnTo>
                    <a:pt x="2178" y="478"/>
                  </a:lnTo>
                  <a:lnTo>
                    <a:pt x="2177" y="478"/>
                  </a:lnTo>
                  <a:lnTo>
                    <a:pt x="2175" y="480"/>
                  </a:lnTo>
                  <a:lnTo>
                    <a:pt x="2173" y="480"/>
                  </a:lnTo>
                  <a:lnTo>
                    <a:pt x="2173" y="481"/>
                  </a:lnTo>
                  <a:lnTo>
                    <a:pt x="2172" y="483"/>
                  </a:lnTo>
                  <a:lnTo>
                    <a:pt x="2170" y="485"/>
                  </a:lnTo>
                  <a:lnTo>
                    <a:pt x="2170" y="486"/>
                  </a:lnTo>
                  <a:lnTo>
                    <a:pt x="2170" y="488"/>
                  </a:lnTo>
                  <a:lnTo>
                    <a:pt x="2170" y="490"/>
                  </a:lnTo>
                  <a:lnTo>
                    <a:pt x="2168" y="491"/>
                  </a:lnTo>
                  <a:lnTo>
                    <a:pt x="2167" y="491"/>
                  </a:lnTo>
                  <a:lnTo>
                    <a:pt x="2165" y="491"/>
                  </a:lnTo>
                  <a:lnTo>
                    <a:pt x="2162" y="491"/>
                  </a:lnTo>
                  <a:lnTo>
                    <a:pt x="2160" y="493"/>
                  </a:lnTo>
                  <a:lnTo>
                    <a:pt x="2159" y="494"/>
                  </a:lnTo>
                  <a:lnTo>
                    <a:pt x="2157" y="494"/>
                  </a:lnTo>
                  <a:lnTo>
                    <a:pt x="2155" y="494"/>
                  </a:lnTo>
                  <a:lnTo>
                    <a:pt x="2154" y="496"/>
                  </a:lnTo>
                  <a:lnTo>
                    <a:pt x="2154" y="498"/>
                  </a:lnTo>
                  <a:lnTo>
                    <a:pt x="2152" y="499"/>
                  </a:lnTo>
                  <a:lnTo>
                    <a:pt x="2150" y="499"/>
                  </a:lnTo>
                  <a:lnTo>
                    <a:pt x="2150" y="499"/>
                  </a:lnTo>
                  <a:lnTo>
                    <a:pt x="2149" y="501"/>
                  </a:lnTo>
                  <a:lnTo>
                    <a:pt x="2149" y="503"/>
                  </a:lnTo>
                  <a:lnTo>
                    <a:pt x="2149" y="506"/>
                  </a:lnTo>
                  <a:lnTo>
                    <a:pt x="2147" y="509"/>
                  </a:lnTo>
                  <a:lnTo>
                    <a:pt x="2147" y="512"/>
                  </a:lnTo>
                  <a:lnTo>
                    <a:pt x="2147" y="516"/>
                  </a:lnTo>
                  <a:lnTo>
                    <a:pt x="2147" y="519"/>
                  </a:lnTo>
                  <a:lnTo>
                    <a:pt x="2145" y="521"/>
                  </a:lnTo>
                  <a:lnTo>
                    <a:pt x="2144" y="522"/>
                  </a:lnTo>
                  <a:lnTo>
                    <a:pt x="2142" y="526"/>
                  </a:lnTo>
                  <a:lnTo>
                    <a:pt x="2141" y="527"/>
                  </a:lnTo>
                  <a:lnTo>
                    <a:pt x="2141" y="529"/>
                  </a:lnTo>
                  <a:lnTo>
                    <a:pt x="2142" y="529"/>
                  </a:lnTo>
                  <a:lnTo>
                    <a:pt x="2144" y="529"/>
                  </a:lnTo>
                  <a:lnTo>
                    <a:pt x="2144" y="530"/>
                  </a:lnTo>
                  <a:lnTo>
                    <a:pt x="2144" y="530"/>
                  </a:lnTo>
                  <a:lnTo>
                    <a:pt x="2144" y="532"/>
                  </a:lnTo>
                  <a:lnTo>
                    <a:pt x="2145" y="532"/>
                  </a:lnTo>
                  <a:lnTo>
                    <a:pt x="2147" y="532"/>
                  </a:lnTo>
                  <a:lnTo>
                    <a:pt x="2149" y="532"/>
                  </a:lnTo>
                  <a:lnTo>
                    <a:pt x="2150" y="530"/>
                  </a:lnTo>
                  <a:lnTo>
                    <a:pt x="2155" y="530"/>
                  </a:lnTo>
                  <a:lnTo>
                    <a:pt x="2157" y="534"/>
                  </a:lnTo>
                  <a:lnTo>
                    <a:pt x="2157" y="535"/>
                  </a:lnTo>
                  <a:lnTo>
                    <a:pt x="2157" y="537"/>
                  </a:lnTo>
                  <a:lnTo>
                    <a:pt x="2155" y="539"/>
                  </a:lnTo>
                  <a:lnTo>
                    <a:pt x="2144" y="539"/>
                  </a:lnTo>
                  <a:lnTo>
                    <a:pt x="2144" y="548"/>
                  </a:lnTo>
                  <a:lnTo>
                    <a:pt x="2139" y="548"/>
                  </a:lnTo>
                  <a:lnTo>
                    <a:pt x="2136" y="548"/>
                  </a:lnTo>
                  <a:lnTo>
                    <a:pt x="2136" y="550"/>
                  </a:lnTo>
                  <a:lnTo>
                    <a:pt x="2136" y="552"/>
                  </a:lnTo>
                  <a:lnTo>
                    <a:pt x="2134" y="552"/>
                  </a:lnTo>
                  <a:lnTo>
                    <a:pt x="2132" y="553"/>
                  </a:lnTo>
                  <a:lnTo>
                    <a:pt x="2131" y="553"/>
                  </a:lnTo>
                  <a:lnTo>
                    <a:pt x="2129" y="553"/>
                  </a:lnTo>
                  <a:lnTo>
                    <a:pt x="2129" y="553"/>
                  </a:lnTo>
                  <a:lnTo>
                    <a:pt x="2127" y="552"/>
                  </a:lnTo>
                  <a:lnTo>
                    <a:pt x="2126" y="552"/>
                  </a:lnTo>
                  <a:lnTo>
                    <a:pt x="2124" y="552"/>
                  </a:lnTo>
                  <a:lnTo>
                    <a:pt x="2118" y="552"/>
                  </a:lnTo>
                  <a:lnTo>
                    <a:pt x="2116" y="553"/>
                  </a:lnTo>
                  <a:lnTo>
                    <a:pt x="2114" y="555"/>
                  </a:lnTo>
                  <a:lnTo>
                    <a:pt x="2114" y="557"/>
                  </a:lnTo>
                  <a:lnTo>
                    <a:pt x="2113" y="558"/>
                  </a:lnTo>
                  <a:lnTo>
                    <a:pt x="2113" y="560"/>
                  </a:lnTo>
                  <a:lnTo>
                    <a:pt x="2113" y="562"/>
                  </a:lnTo>
                  <a:lnTo>
                    <a:pt x="2113" y="563"/>
                  </a:lnTo>
                  <a:lnTo>
                    <a:pt x="2113" y="566"/>
                  </a:lnTo>
                  <a:lnTo>
                    <a:pt x="2090" y="566"/>
                  </a:lnTo>
                  <a:lnTo>
                    <a:pt x="2090" y="565"/>
                  </a:lnTo>
                  <a:lnTo>
                    <a:pt x="2090" y="563"/>
                  </a:lnTo>
                  <a:lnTo>
                    <a:pt x="2090" y="562"/>
                  </a:lnTo>
                  <a:lnTo>
                    <a:pt x="2088" y="560"/>
                  </a:lnTo>
                  <a:lnTo>
                    <a:pt x="2088" y="558"/>
                  </a:lnTo>
                  <a:lnTo>
                    <a:pt x="2088" y="557"/>
                  </a:lnTo>
                  <a:lnTo>
                    <a:pt x="2090" y="555"/>
                  </a:lnTo>
                  <a:lnTo>
                    <a:pt x="2091" y="553"/>
                  </a:lnTo>
                  <a:lnTo>
                    <a:pt x="2091" y="552"/>
                  </a:lnTo>
                  <a:lnTo>
                    <a:pt x="2091" y="550"/>
                  </a:lnTo>
                  <a:lnTo>
                    <a:pt x="2091" y="548"/>
                  </a:lnTo>
                  <a:lnTo>
                    <a:pt x="2091" y="547"/>
                  </a:lnTo>
                  <a:lnTo>
                    <a:pt x="2090" y="545"/>
                  </a:lnTo>
                  <a:lnTo>
                    <a:pt x="2088" y="545"/>
                  </a:lnTo>
                  <a:lnTo>
                    <a:pt x="2088" y="545"/>
                  </a:lnTo>
                  <a:lnTo>
                    <a:pt x="2087" y="544"/>
                  </a:lnTo>
                  <a:lnTo>
                    <a:pt x="2085" y="542"/>
                  </a:lnTo>
                  <a:lnTo>
                    <a:pt x="2083" y="540"/>
                  </a:lnTo>
                  <a:lnTo>
                    <a:pt x="2082" y="539"/>
                  </a:lnTo>
                  <a:lnTo>
                    <a:pt x="2080" y="535"/>
                  </a:lnTo>
                  <a:lnTo>
                    <a:pt x="2078" y="532"/>
                  </a:lnTo>
                  <a:lnTo>
                    <a:pt x="2078" y="527"/>
                  </a:lnTo>
                  <a:lnTo>
                    <a:pt x="2078" y="526"/>
                  </a:lnTo>
                  <a:lnTo>
                    <a:pt x="2077" y="524"/>
                  </a:lnTo>
                  <a:lnTo>
                    <a:pt x="2075" y="522"/>
                  </a:lnTo>
                  <a:lnTo>
                    <a:pt x="2073" y="521"/>
                  </a:lnTo>
                  <a:lnTo>
                    <a:pt x="2072" y="519"/>
                  </a:lnTo>
                  <a:lnTo>
                    <a:pt x="2070" y="519"/>
                  </a:lnTo>
                  <a:lnTo>
                    <a:pt x="2069" y="517"/>
                  </a:lnTo>
                  <a:lnTo>
                    <a:pt x="2067" y="512"/>
                  </a:lnTo>
                  <a:lnTo>
                    <a:pt x="2067" y="511"/>
                  </a:lnTo>
                  <a:lnTo>
                    <a:pt x="2067" y="509"/>
                  </a:lnTo>
                  <a:lnTo>
                    <a:pt x="2067" y="509"/>
                  </a:lnTo>
                  <a:lnTo>
                    <a:pt x="2069" y="508"/>
                  </a:lnTo>
                  <a:lnTo>
                    <a:pt x="2069" y="508"/>
                  </a:lnTo>
                  <a:lnTo>
                    <a:pt x="2070" y="508"/>
                  </a:lnTo>
                  <a:lnTo>
                    <a:pt x="2070" y="506"/>
                  </a:lnTo>
                  <a:lnTo>
                    <a:pt x="2069" y="503"/>
                  </a:lnTo>
                  <a:lnTo>
                    <a:pt x="2067" y="503"/>
                  </a:lnTo>
                  <a:lnTo>
                    <a:pt x="2067" y="501"/>
                  </a:lnTo>
                  <a:lnTo>
                    <a:pt x="2065" y="499"/>
                  </a:lnTo>
                  <a:lnTo>
                    <a:pt x="2064" y="499"/>
                  </a:lnTo>
                  <a:lnTo>
                    <a:pt x="2064" y="498"/>
                  </a:lnTo>
                  <a:lnTo>
                    <a:pt x="2062" y="494"/>
                  </a:lnTo>
                  <a:lnTo>
                    <a:pt x="2062" y="493"/>
                  </a:lnTo>
                  <a:lnTo>
                    <a:pt x="2062" y="490"/>
                  </a:lnTo>
                  <a:lnTo>
                    <a:pt x="2062" y="488"/>
                  </a:lnTo>
                  <a:lnTo>
                    <a:pt x="2062" y="486"/>
                  </a:lnTo>
                  <a:lnTo>
                    <a:pt x="2060" y="486"/>
                  </a:lnTo>
                  <a:lnTo>
                    <a:pt x="2059" y="486"/>
                  </a:lnTo>
                  <a:lnTo>
                    <a:pt x="2059" y="485"/>
                  </a:lnTo>
                  <a:lnTo>
                    <a:pt x="2059" y="483"/>
                  </a:lnTo>
                  <a:lnTo>
                    <a:pt x="2059" y="481"/>
                  </a:lnTo>
                  <a:lnTo>
                    <a:pt x="2057" y="480"/>
                  </a:lnTo>
                  <a:lnTo>
                    <a:pt x="2055" y="478"/>
                  </a:lnTo>
                  <a:lnTo>
                    <a:pt x="2054" y="478"/>
                  </a:lnTo>
                  <a:lnTo>
                    <a:pt x="2054" y="478"/>
                  </a:lnTo>
                  <a:lnTo>
                    <a:pt x="2051" y="478"/>
                  </a:lnTo>
                  <a:lnTo>
                    <a:pt x="2051" y="485"/>
                  </a:lnTo>
                  <a:lnTo>
                    <a:pt x="2051" y="485"/>
                  </a:lnTo>
                  <a:lnTo>
                    <a:pt x="2049" y="485"/>
                  </a:lnTo>
                  <a:lnTo>
                    <a:pt x="2049" y="486"/>
                  </a:lnTo>
                  <a:lnTo>
                    <a:pt x="2047" y="485"/>
                  </a:lnTo>
                  <a:lnTo>
                    <a:pt x="2046" y="485"/>
                  </a:lnTo>
                  <a:lnTo>
                    <a:pt x="2042" y="486"/>
                  </a:lnTo>
                  <a:lnTo>
                    <a:pt x="2041" y="486"/>
                  </a:lnTo>
                  <a:lnTo>
                    <a:pt x="2041" y="488"/>
                  </a:lnTo>
                  <a:lnTo>
                    <a:pt x="2039" y="488"/>
                  </a:lnTo>
                  <a:lnTo>
                    <a:pt x="2037" y="491"/>
                  </a:lnTo>
                  <a:lnTo>
                    <a:pt x="2034" y="494"/>
                  </a:lnTo>
                  <a:lnTo>
                    <a:pt x="2033" y="496"/>
                  </a:lnTo>
                  <a:lnTo>
                    <a:pt x="2031" y="498"/>
                  </a:lnTo>
                  <a:lnTo>
                    <a:pt x="2031" y="499"/>
                  </a:lnTo>
                  <a:lnTo>
                    <a:pt x="2031" y="501"/>
                  </a:lnTo>
                  <a:lnTo>
                    <a:pt x="2029" y="503"/>
                  </a:lnTo>
                  <a:lnTo>
                    <a:pt x="2028" y="504"/>
                  </a:lnTo>
                  <a:lnTo>
                    <a:pt x="2024" y="504"/>
                  </a:lnTo>
                  <a:lnTo>
                    <a:pt x="2023" y="504"/>
                  </a:lnTo>
                  <a:lnTo>
                    <a:pt x="2021" y="504"/>
                  </a:lnTo>
                  <a:lnTo>
                    <a:pt x="2019" y="506"/>
                  </a:lnTo>
                  <a:lnTo>
                    <a:pt x="2019" y="506"/>
                  </a:lnTo>
                  <a:lnTo>
                    <a:pt x="2018" y="508"/>
                  </a:lnTo>
                  <a:lnTo>
                    <a:pt x="2015" y="509"/>
                  </a:lnTo>
                  <a:lnTo>
                    <a:pt x="2011" y="509"/>
                  </a:lnTo>
                  <a:lnTo>
                    <a:pt x="2008" y="509"/>
                  </a:lnTo>
                  <a:lnTo>
                    <a:pt x="2006" y="508"/>
                  </a:lnTo>
                  <a:lnTo>
                    <a:pt x="2003" y="508"/>
                  </a:lnTo>
                  <a:lnTo>
                    <a:pt x="1997" y="509"/>
                  </a:lnTo>
                  <a:lnTo>
                    <a:pt x="1995" y="508"/>
                  </a:lnTo>
                  <a:lnTo>
                    <a:pt x="1993" y="506"/>
                  </a:lnTo>
                  <a:lnTo>
                    <a:pt x="1992" y="504"/>
                  </a:lnTo>
                  <a:lnTo>
                    <a:pt x="1992" y="504"/>
                  </a:lnTo>
                  <a:lnTo>
                    <a:pt x="1990" y="503"/>
                  </a:lnTo>
                  <a:lnTo>
                    <a:pt x="1988" y="503"/>
                  </a:lnTo>
                  <a:lnTo>
                    <a:pt x="1987" y="503"/>
                  </a:lnTo>
                  <a:lnTo>
                    <a:pt x="1983" y="503"/>
                  </a:lnTo>
                  <a:lnTo>
                    <a:pt x="1980" y="503"/>
                  </a:lnTo>
                  <a:lnTo>
                    <a:pt x="1980" y="501"/>
                  </a:lnTo>
                  <a:lnTo>
                    <a:pt x="1980" y="501"/>
                  </a:lnTo>
                  <a:lnTo>
                    <a:pt x="1980" y="499"/>
                  </a:lnTo>
                  <a:lnTo>
                    <a:pt x="1980" y="498"/>
                  </a:lnTo>
                  <a:lnTo>
                    <a:pt x="1979" y="498"/>
                  </a:lnTo>
                  <a:lnTo>
                    <a:pt x="1980" y="496"/>
                  </a:lnTo>
                  <a:lnTo>
                    <a:pt x="1980" y="494"/>
                  </a:lnTo>
                  <a:lnTo>
                    <a:pt x="1982" y="493"/>
                  </a:lnTo>
                  <a:lnTo>
                    <a:pt x="1983" y="493"/>
                  </a:lnTo>
                  <a:lnTo>
                    <a:pt x="1983" y="491"/>
                  </a:lnTo>
                  <a:lnTo>
                    <a:pt x="1985" y="490"/>
                  </a:lnTo>
                  <a:lnTo>
                    <a:pt x="1985" y="486"/>
                  </a:lnTo>
                  <a:lnTo>
                    <a:pt x="1985" y="485"/>
                  </a:lnTo>
                  <a:lnTo>
                    <a:pt x="1980" y="485"/>
                  </a:lnTo>
                  <a:lnTo>
                    <a:pt x="1977" y="485"/>
                  </a:lnTo>
                  <a:lnTo>
                    <a:pt x="1972" y="485"/>
                  </a:lnTo>
                  <a:lnTo>
                    <a:pt x="1972" y="481"/>
                  </a:lnTo>
                  <a:lnTo>
                    <a:pt x="1970" y="480"/>
                  </a:lnTo>
                  <a:lnTo>
                    <a:pt x="1972" y="478"/>
                  </a:lnTo>
                  <a:lnTo>
                    <a:pt x="1972" y="476"/>
                  </a:lnTo>
                  <a:lnTo>
                    <a:pt x="1972" y="476"/>
                  </a:lnTo>
                  <a:lnTo>
                    <a:pt x="1974" y="476"/>
                  </a:lnTo>
                  <a:lnTo>
                    <a:pt x="1975" y="476"/>
                  </a:lnTo>
                  <a:lnTo>
                    <a:pt x="1975" y="475"/>
                  </a:lnTo>
                  <a:lnTo>
                    <a:pt x="1975" y="473"/>
                  </a:lnTo>
                  <a:lnTo>
                    <a:pt x="1975" y="472"/>
                  </a:lnTo>
                  <a:lnTo>
                    <a:pt x="1975" y="470"/>
                  </a:lnTo>
                  <a:lnTo>
                    <a:pt x="1975" y="468"/>
                  </a:lnTo>
                  <a:lnTo>
                    <a:pt x="1977" y="468"/>
                  </a:lnTo>
                  <a:lnTo>
                    <a:pt x="1979" y="468"/>
                  </a:lnTo>
                  <a:lnTo>
                    <a:pt x="1979" y="467"/>
                  </a:lnTo>
                  <a:lnTo>
                    <a:pt x="1980" y="467"/>
                  </a:lnTo>
                  <a:lnTo>
                    <a:pt x="1982" y="465"/>
                  </a:lnTo>
                  <a:lnTo>
                    <a:pt x="1980" y="463"/>
                  </a:lnTo>
                  <a:lnTo>
                    <a:pt x="1980" y="462"/>
                  </a:lnTo>
                  <a:lnTo>
                    <a:pt x="1980" y="462"/>
                  </a:lnTo>
                  <a:lnTo>
                    <a:pt x="1979" y="460"/>
                  </a:lnTo>
                  <a:lnTo>
                    <a:pt x="1977" y="460"/>
                  </a:lnTo>
                  <a:lnTo>
                    <a:pt x="1975" y="460"/>
                  </a:lnTo>
                  <a:lnTo>
                    <a:pt x="1974" y="460"/>
                  </a:lnTo>
                  <a:lnTo>
                    <a:pt x="1965" y="460"/>
                  </a:lnTo>
                  <a:lnTo>
                    <a:pt x="1965" y="454"/>
                  </a:lnTo>
                  <a:lnTo>
                    <a:pt x="1965" y="452"/>
                  </a:lnTo>
                  <a:lnTo>
                    <a:pt x="1967" y="450"/>
                  </a:lnTo>
                  <a:lnTo>
                    <a:pt x="1967" y="450"/>
                  </a:lnTo>
                  <a:lnTo>
                    <a:pt x="1969" y="452"/>
                  </a:lnTo>
                  <a:lnTo>
                    <a:pt x="1970" y="450"/>
                  </a:lnTo>
                  <a:lnTo>
                    <a:pt x="1970" y="449"/>
                  </a:lnTo>
                  <a:lnTo>
                    <a:pt x="1970" y="445"/>
                  </a:lnTo>
                  <a:lnTo>
                    <a:pt x="1970" y="444"/>
                  </a:lnTo>
                  <a:lnTo>
                    <a:pt x="1969" y="442"/>
                  </a:lnTo>
                  <a:lnTo>
                    <a:pt x="1969" y="440"/>
                  </a:lnTo>
                  <a:lnTo>
                    <a:pt x="1967" y="439"/>
                  </a:lnTo>
                  <a:lnTo>
                    <a:pt x="1967" y="437"/>
                  </a:lnTo>
                  <a:lnTo>
                    <a:pt x="1967" y="435"/>
                  </a:lnTo>
                  <a:lnTo>
                    <a:pt x="1969" y="434"/>
                  </a:lnTo>
                  <a:lnTo>
                    <a:pt x="1970" y="434"/>
                  </a:lnTo>
                  <a:lnTo>
                    <a:pt x="1970" y="434"/>
                  </a:lnTo>
                  <a:lnTo>
                    <a:pt x="1972" y="434"/>
                  </a:lnTo>
                  <a:lnTo>
                    <a:pt x="1974" y="432"/>
                  </a:lnTo>
                  <a:lnTo>
                    <a:pt x="1974" y="431"/>
                  </a:lnTo>
                  <a:lnTo>
                    <a:pt x="1974" y="429"/>
                  </a:lnTo>
                  <a:lnTo>
                    <a:pt x="1972" y="429"/>
                  </a:lnTo>
                  <a:lnTo>
                    <a:pt x="1972" y="427"/>
                  </a:lnTo>
                  <a:lnTo>
                    <a:pt x="1972" y="426"/>
                  </a:lnTo>
                  <a:lnTo>
                    <a:pt x="1970" y="424"/>
                  </a:lnTo>
                  <a:lnTo>
                    <a:pt x="1972" y="422"/>
                  </a:lnTo>
                  <a:lnTo>
                    <a:pt x="1974" y="422"/>
                  </a:lnTo>
                  <a:lnTo>
                    <a:pt x="1974" y="422"/>
                  </a:lnTo>
                  <a:lnTo>
                    <a:pt x="1975" y="421"/>
                  </a:lnTo>
                  <a:lnTo>
                    <a:pt x="1977" y="419"/>
                  </a:lnTo>
                  <a:lnTo>
                    <a:pt x="1979" y="419"/>
                  </a:lnTo>
                  <a:lnTo>
                    <a:pt x="1980" y="419"/>
                  </a:lnTo>
                  <a:lnTo>
                    <a:pt x="1983" y="419"/>
                  </a:lnTo>
                  <a:lnTo>
                    <a:pt x="1985" y="419"/>
                  </a:lnTo>
                  <a:lnTo>
                    <a:pt x="1985" y="417"/>
                  </a:lnTo>
                  <a:lnTo>
                    <a:pt x="1987" y="417"/>
                  </a:lnTo>
                  <a:lnTo>
                    <a:pt x="1988" y="416"/>
                  </a:lnTo>
                  <a:lnTo>
                    <a:pt x="1990" y="414"/>
                  </a:lnTo>
                  <a:lnTo>
                    <a:pt x="1990" y="413"/>
                  </a:lnTo>
                  <a:lnTo>
                    <a:pt x="1990" y="411"/>
                  </a:lnTo>
                  <a:lnTo>
                    <a:pt x="1990" y="409"/>
                  </a:lnTo>
                  <a:lnTo>
                    <a:pt x="1990" y="408"/>
                  </a:lnTo>
                  <a:lnTo>
                    <a:pt x="1992" y="406"/>
                  </a:lnTo>
                  <a:lnTo>
                    <a:pt x="1993" y="406"/>
                  </a:lnTo>
                  <a:lnTo>
                    <a:pt x="1995" y="406"/>
                  </a:lnTo>
                  <a:lnTo>
                    <a:pt x="1997" y="406"/>
                  </a:lnTo>
                  <a:lnTo>
                    <a:pt x="1998" y="404"/>
                  </a:lnTo>
                  <a:lnTo>
                    <a:pt x="2000" y="404"/>
                  </a:lnTo>
                  <a:lnTo>
                    <a:pt x="2001" y="403"/>
                  </a:lnTo>
                  <a:lnTo>
                    <a:pt x="2003" y="401"/>
                  </a:lnTo>
                  <a:lnTo>
                    <a:pt x="2006" y="399"/>
                  </a:lnTo>
                  <a:lnTo>
                    <a:pt x="2010" y="398"/>
                  </a:lnTo>
                  <a:lnTo>
                    <a:pt x="2011" y="398"/>
                  </a:lnTo>
                  <a:lnTo>
                    <a:pt x="2011" y="398"/>
                  </a:lnTo>
                  <a:lnTo>
                    <a:pt x="2016" y="398"/>
                  </a:lnTo>
                  <a:lnTo>
                    <a:pt x="2021" y="396"/>
                  </a:lnTo>
                  <a:lnTo>
                    <a:pt x="2021" y="393"/>
                  </a:lnTo>
                  <a:lnTo>
                    <a:pt x="2019" y="390"/>
                  </a:lnTo>
                  <a:lnTo>
                    <a:pt x="2019" y="385"/>
                  </a:lnTo>
                  <a:lnTo>
                    <a:pt x="2026" y="385"/>
                  </a:lnTo>
                  <a:lnTo>
                    <a:pt x="2028" y="385"/>
                  </a:lnTo>
                  <a:lnTo>
                    <a:pt x="2033" y="386"/>
                  </a:lnTo>
                  <a:lnTo>
                    <a:pt x="2034" y="386"/>
                  </a:lnTo>
                  <a:lnTo>
                    <a:pt x="2037" y="386"/>
                  </a:lnTo>
                  <a:lnTo>
                    <a:pt x="2039" y="385"/>
                  </a:lnTo>
                  <a:lnTo>
                    <a:pt x="2039" y="383"/>
                  </a:lnTo>
                  <a:lnTo>
                    <a:pt x="2039" y="381"/>
                  </a:lnTo>
                  <a:lnTo>
                    <a:pt x="2041" y="380"/>
                  </a:lnTo>
                  <a:lnTo>
                    <a:pt x="2041" y="378"/>
                  </a:lnTo>
                  <a:lnTo>
                    <a:pt x="2042" y="377"/>
                  </a:lnTo>
                  <a:lnTo>
                    <a:pt x="2044" y="375"/>
                  </a:lnTo>
                  <a:lnTo>
                    <a:pt x="2046" y="375"/>
                  </a:lnTo>
                  <a:lnTo>
                    <a:pt x="2047" y="375"/>
                  </a:lnTo>
                  <a:lnTo>
                    <a:pt x="2049" y="373"/>
                  </a:lnTo>
                  <a:lnTo>
                    <a:pt x="2051" y="372"/>
                  </a:lnTo>
                  <a:lnTo>
                    <a:pt x="2052" y="370"/>
                  </a:lnTo>
                  <a:lnTo>
                    <a:pt x="2054" y="368"/>
                  </a:lnTo>
                  <a:lnTo>
                    <a:pt x="2055" y="368"/>
                  </a:lnTo>
                  <a:lnTo>
                    <a:pt x="2057" y="368"/>
                  </a:lnTo>
                  <a:lnTo>
                    <a:pt x="2059" y="368"/>
                  </a:lnTo>
                  <a:lnTo>
                    <a:pt x="2060" y="367"/>
                  </a:lnTo>
                  <a:lnTo>
                    <a:pt x="2062" y="365"/>
                  </a:lnTo>
                  <a:lnTo>
                    <a:pt x="2065" y="365"/>
                  </a:lnTo>
                  <a:lnTo>
                    <a:pt x="2067" y="363"/>
                  </a:lnTo>
                  <a:lnTo>
                    <a:pt x="2069" y="363"/>
                  </a:lnTo>
                  <a:lnTo>
                    <a:pt x="2069" y="362"/>
                  </a:lnTo>
                  <a:lnTo>
                    <a:pt x="2069" y="360"/>
                  </a:lnTo>
                  <a:lnTo>
                    <a:pt x="2069" y="357"/>
                  </a:lnTo>
                  <a:lnTo>
                    <a:pt x="2069" y="355"/>
                  </a:lnTo>
                  <a:lnTo>
                    <a:pt x="2062" y="355"/>
                  </a:lnTo>
                  <a:lnTo>
                    <a:pt x="2060" y="355"/>
                  </a:lnTo>
                  <a:lnTo>
                    <a:pt x="2059" y="357"/>
                  </a:lnTo>
                  <a:lnTo>
                    <a:pt x="2057" y="355"/>
                  </a:lnTo>
                  <a:lnTo>
                    <a:pt x="2055" y="355"/>
                  </a:lnTo>
                  <a:lnTo>
                    <a:pt x="2055" y="352"/>
                  </a:lnTo>
                  <a:lnTo>
                    <a:pt x="2057" y="350"/>
                  </a:lnTo>
                  <a:lnTo>
                    <a:pt x="2059" y="349"/>
                  </a:lnTo>
                  <a:lnTo>
                    <a:pt x="2060" y="349"/>
                  </a:lnTo>
                  <a:lnTo>
                    <a:pt x="2062" y="349"/>
                  </a:lnTo>
                  <a:lnTo>
                    <a:pt x="2064" y="347"/>
                  </a:lnTo>
                  <a:lnTo>
                    <a:pt x="2065" y="349"/>
                  </a:lnTo>
                  <a:lnTo>
                    <a:pt x="2067" y="347"/>
                  </a:lnTo>
                  <a:lnTo>
                    <a:pt x="2070" y="345"/>
                  </a:lnTo>
                  <a:lnTo>
                    <a:pt x="2070" y="344"/>
                  </a:lnTo>
                  <a:lnTo>
                    <a:pt x="2070" y="342"/>
                  </a:lnTo>
                  <a:lnTo>
                    <a:pt x="2075" y="341"/>
                  </a:lnTo>
                  <a:lnTo>
                    <a:pt x="2078" y="341"/>
                  </a:lnTo>
                  <a:lnTo>
                    <a:pt x="2080" y="339"/>
                  </a:lnTo>
                  <a:lnTo>
                    <a:pt x="2082" y="337"/>
                  </a:lnTo>
                  <a:lnTo>
                    <a:pt x="2082" y="341"/>
                  </a:lnTo>
                  <a:lnTo>
                    <a:pt x="2082" y="339"/>
                  </a:lnTo>
                  <a:lnTo>
                    <a:pt x="2082" y="337"/>
                  </a:lnTo>
                  <a:lnTo>
                    <a:pt x="2083" y="336"/>
                  </a:lnTo>
                  <a:lnTo>
                    <a:pt x="2083" y="334"/>
                  </a:lnTo>
                  <a:lnTo>
                    <a:pt x="2083" y="331"/>
                  </a:lnTo>
                  <a:lnTo>
                    <a:pt x="2083" y="327"/>
                  </a:lnTo>
                  <a:lnTo>
                    <a:pt x="2085" y="327"/>
                  </a:lnTo>
                  <a:lnTo>
                    <a:pt x="2085" y="326"/>
                  </a:lnTo>
                  <a:lnTo>
                    <a:pt x="2087" y="324"/>
                  </a:lnTo>
                  <a:lnTo>
                    <a:pt x="2088" y="324"/>
                  </a:lnTo>
                  <a:lnTo>
                    <a:pt x="2090" y="323"/>
                  </a:lnTo>
                  <a:lnTo>
                    <a:pt x="2090" y="323"/>
                  </a:lnTo>
                  <a:lnTo>
                    <a:pt x="2090" y="321"/>
                  </a:lnTo>
                  <a:lnTo>
                    <a:pt x="2090" y="319"/>
                  </a:lnTo>
                  <a:lnTo>
                    <a:pt x="2090" y="318"/>
                  </a:lnTo>
                  <a:lnTo>
                    <a:pt x="2090" y="316"/>
                  </a:lnTo>
                  <a:lnTo>
                    <a:pt x="2091" y="314"/>
                  </a:lnTo>
                  <a:lnTo>
                    <a:pt x="2093" y="313"/>
                  </a:lnTo>
                  <a:lnTo>
                    <a:pt x="2095" y="313"/>
                  </a:lnTo>
                  <a:lnTo>
                    <a:pt x="2096" y="311"/>
                  </a:lnTo>
                  <a:lnTo>
                    <a:pt x="2096" y="311"/>
                  </a:lnTo>
                  <a:lnTo>
                    <a:pt x="2096" y="309"/>
                  </a:lnTo>
                  <a:lnTo>
                    <a:pt x="2098" y="308"/>
                  </a:lnTo>
                  <a:lnTo>
                    <a:pt x="2101" y="306"/>
                  </a:lnTo>
                  <a:lnTo>
                    <a:pt x="2103" y="306"/>
                  </a:lnTo>
                  <a:lnTo>
                    <a:pt x="2105" y="305"/>
                  </a:lnTo>
                  <a:lnTo>
                    <a:pt x="2106" y="301"/>
                  </a:lnTo>
                  <a:lnTo>
                    <a:pt x="2108" y="298"/>
                  </a:lnTo>
                  <a:lnTo>
                    <a:pt x="2109" y="296"/>
                  </a:lnTo>
                  <a:lnTo>
                    <a:pt x="2111" y="296"/>
                  </a:lnTo>
                  <a:lnTo>
                    <a:pt x="2113" y="296"/>
                  </a:lnTo>
                  <a:lnTo>
                    <a:pt x="2116" y="296"/>
                  </a:lnTo>
                  <a:lnTo>
                    <a:pt x="2116" y="293"/>
                  </a:lnTo>
                  <a:lnTo>
                    <a:pt x="2116" y="290"/>
                  </a:lnTo>
                  <a:lnTo>
                    <a:pt x="2116" y="288"/>
                  </a:lnTo>
                  <a:lnTo>
                    <a:pt x="2116" y="287"/>
                  </a:lnTo>
                  <a:lnTo>
                    <a:pt x="2116" y="285"/>
                  </a:lnTo>
                  <a:lnTo>
                    <a:pt x="2118" y="283"/>
                  </a:lnTo>
                  <a:lnTo>
                    <a:pt x="2118" y="283"/>
                  </a:lnTo>
                  <a:lnTo>
                    <a:pt x="2119" y="283"/>
                  </a:lnTo>
                  <a:lnTo>
                    <a:pt x="2121" y="283"/>
                  </a:lnTo>
                  <a:lnTo>
                    <a:pt x="2123" y="280"/>
                  </a:lnTo>
                  <a:lnTo>
                    <a:pt x="2123" y="278"/>
                  </a:lnTo>
                  <a:lnTo>
                    <a:pt x="2123" y="277"/>
                  </a:lnTo>
                  <a:lnTo>
                    <a:pt x="2124" y="275"/>
                  </a:lnTo>
                  <a:lnTo>
                    <a:pt x="2126" y="273"/>
                  </a:lnTo>
                  <a:lnTo>
                    <a:pt x="2127" y="273"/>
                  </a:lnTo>
                  <a:lnTo>
                    <a:pt x="2129" y="275"/>
                  </a:lnTo>
                  <a:lnTo>
                    <a:pt x="2132" y="273"/>
                  </a:lnTo>
                  <a:lnTo>
                    <a:pt x="2132" y="273"/>
                  </a:lnTo>
                  <a:lnTo>
                    <a:pt x="2132" y="272"/>
                  </a:lnTo>
                  <a:lnTo>
                    <a:pt x="2132" y="270"/>
                  </a:lnTo>
                  <a:lnTo>
                    <a:pt x="2134" y="270"/>
                  </a:lnTo>
                  <a:lnTo>
                    <a:pt x="2136" y="270"/>
                  </a:lnTo>
                  <a:lnTo>
                    <a:pt x="2139" y="270"/>
                  </a:lnTo>
                  <a:lnTo>
                    <a:pt x="2142" y="270"/>
                  </a:lnTo>
                  <a:lnTo>
                    <a:pt x="2144" y="267"/>
                  </a:lnTo>
                  <a:lnTo>
                    <a:pt x="2142" y="267"/>
                  </a:lnTo>
                  <a:lnTo>
                    <a:pt x="2141" y="265"/>
                  </a:lnTo>
                  <a:lnTo>
                    <a:pt x="2137" y="265"/>
                  </a:lnTo>
                  <a:lnTo>
                    <a:pt x="2132" y="264"/>
                  </a:lnTo>
                  <a:lnTo>
                    <a:pt x="2129" y="264"/>
                  </a:lnTo>
                  <a:lnTo>
                    <a:pt x="2124" y="265"/>
                  </a:lnTo>
                  <a:lnTo>
                    <a:pt x="2123" y="267"/>
                  </a:lnTo>
                  <a:lnTo>
                    <a:pt x="2121" y="267"/>
                  </a:lnTo>
                  <a:lnTo>
                    <a:pt x="2119" y="267"/>
                  </a:lnTo>
                  <a:lnTo>
                    <a:pt x="2118" y="267"/>
                  </a:lnTo>
                  <a:lnTo>
                    <a:pt x="2116" y="267"/>
                  </a:lnTo>
                  <a:lnTo>
                    <a:pt x="2114" y="267"/>
                  </a:lnTo>
                  <a:lnTo>
                    <a:pt x="2114" y="269"/>
                  </a:lnTo>
                  <a:lnTo>
                    <a:pt x="2114" y="270"/>
                  </a:lnTo>
                  <a:lnTo>
                    <a:pt x="2113" y="270"/>
                  </a:lnTo>
                  <a:lnTo>
                    <a:pt x="2113" y="272"/>
                  </a:lnTo>
                  <a:lnTo>
                    <a:pt x="2111" y="273"/>
                  </a:lnTo>
                  <a:lnTo>
                    <a:pt x="2109" y="273"/>
                  </a:lnTo>
                  <a:lnTo>
                    <a:pt x="2108" y="272"/>
                  </a:lnTo>
                  <a:lnTo>
                    <a:pt x="2106" y="273"/>
                  </a:lnTo>
                  <a:lnTo>
                    <a:pt x="2105" y="273"/>
                  </a:lnTo>
                  <a:lnTo>
                    <a:pt x="2101" y="273"/>
                  </a:lnTo>
                  <a:lnTo>
                    <a:pt x="2098" y="275"/>
                  </a:lnTo>
                  <a:lnTo>
                    <a:pt x="2096" y="277"/>
                  </a:lnTo>
                  <a:lnTo>
                    <a:pt x="2095" y="278"/>
                  </a:lnTo>
                  <a:lnTo>
                    <a:pt x="2093" y="278"/>
                  </a:lnTo>
                  <a:lnTo>
                    <a:pt x="2091" y="280"/>
                  </a:lnTo>
                  <a:lnTo>
                    <a:pt x="2087" y="280"/>
                  </a:lnTo>
                  <a:lnTo>
                    <a:pt x="2088" y="277"/>
                  </a:lnTo>
                  <a:lnTo>
                    <a:pt x="2090" y="275"/>
                  </a:lnTo>
                  <a:lnTo>
                    <a:pt x="2090" y="275"/>
                  </a:lnTo>
                  <a:lnTo>
                    <a:pt x="2091" y="275"/>
                  </a:lnTo>
                  <a:lnTo>
                    <a:pt x="2091" y="275"/>
                  </a:lnTo>
                  <a:lnTo>
                    <a:pt x="2093" y="275"/>
                  </a:lnTo>
                  <a:lnTo>
                    <a:pt x="2093" y="273"/>
                  </a:lnTo>
                  <a:lnTo>
                    <a:pt x="2093" y="272"/>
                  </a:lnTo>
                  <a:lnTo>
                    <a:pt x="2095" y="270"/>
                  </a:lnTo>
                  <a:lnTo>
                    <a:pt x="2096" y="269"/>
                  </a:lnTo>
                  <a:lnTo>
                    <a:pt x="2098" y="269"/>
                  </a:lnTo>
                  <a:lnTo>
                    <a:pt x="2100" y="269"/>
                  </a:lnTo>
                  <a:lnTo>
                    <a:pt x="2100" y="267"/>
                  </a:lnTo>
                  <a:lnTo>
                    <a:pt x="2100" y="267"/>
                  </a:lnTo>
                  <a:lnTo>
                    <a:pt x="2100" y="265"/>
                  </a:lnTo>
                  <a:lnTo>
                    <a:pt x="2101" y="264"/>
                  </a:lnTo>
                  <a:lnTo>
                    <a:pt x="2103" y="264"/>
                  </a:lnTo>
                  <a:lnTo>
                    <a:pt x="2105" y="262"/>
                  </a:lnTo>
                  <a:lnTo>
                    <a:pt x="2106" y="264"/>
                  </a:lnTo>
                  <a:lnTo>
                    <a:pt x="2108" y="262"/>
                  </a:lnTo>
                  <a:lnTo>
                    <a:pt x="2109" y="262"/>
                  </a:lnTo>
                  <a:lnTo>
                    <a:pt x="2113" y="262"/>
                  </a:lnTo>
                  <a:lnTo>
                    <a:pt x="2118" y="262"/>
                  </a:lnTo>
                  <a:lnTo>
                    <a:pt x="2118" y="260"/>
                  </a:lnTo>
                  <a:lnTo>
                    <a:pt x="2119" y="260"/>
                  </a:lnTo>
                  <a:lnTo>
                    <a:pt x="2119" y="259"/>
                  </a:lnTo>
                  <a:lnTo>
                    <a:pt x="2118" y="259"/>
                  </a:lnTo>
                  <a:lnTo>
                    <a:pt x="2118" y="259"/>
                  </a:lnTo>
                  <a:lnTo>
                    <a:pt x="2116" y="257"/>
                  </a:lnTo>
                  <a:lnTo>
                    <a:pt x="2116" y="255"/>
                  </a:lnTo>
                  <a:lnTo>
                    <a:pt x="2114" y="254"/>
                  </a:lnTo>
                  <a:lnTo>
                    <a:pt x="2118" y="252"/>
                  </a:lnTo>
                  <a:lnTo>
                    <a:pt x="2119" y="252"/>
                  </a:lnTo>
                  <a:lnTo>
                    <a:pt x="2123" y="251"/>
                  </a:lnTo>
                  <a:lnTo>
                    <a:pt x="2124" y="252"/>
                  </a:lnTo>
                  <a:lnTo>
                    <a:pt x="2126" y="252"/>
                  </a:lnTo>
                  <a:lnTo>
                    <a:pt x="2127" y="252"/>
                  </a:lnTo>
                  <a:lnTo>
                    <a:pt x="2129" y="252"/>
                  </a:lnTo>
                  <a:lnTo>
                    <a:pt x="2129" y="252"/>
                  </a:lnTo>
                  <a:lnTo>
                    <a:pt x="2131" y="251"/>
                  </a:lnTo>
                  <a:lnTo>
                    <a:pt x="2131" y="242"/>
                  </a:lnTo>
                  <a:lnTo>
                    <a:pt x="2132" y="241"/>
                  </a:lnTo>
                  <a:lnTo>
                    <a:pt x="2136" y="241"/>
                  </a:lnTo>
                  <a:lnTo>
                    <a:pt x="2136" y="241"/>
                  </a:lnTo>
                  <a:lnTo>
                    <a:pt x="2137" y="242"/>
                  </a:lnTo>
                  <a:lnTo>
                    <a:pt x="2137" y="247"/>
                  </a:lnTo>
                  <a:lnTo>
                    <a:pt x="2136" y="249"/>
                  </a:lnTo>
                  <a:lnTo>
                    <a:pt x="2136" y="252"/>
                  </a:lnTo>
                  <a:lnTo>
                    <a:pt x="2137" y="254"/>
                  </a:lnTo>
                  <a:lnTo>
                    <a:pt x="2139" y="254"/>
                  </a:lnTo>
                  <a:lnTo>
                    <a:pt x="2144" y="254"/>
                  </a:lnTo>
                  <a:lnTo>
                    <a:pt x="2147" y="254"/>
                  </a:lnTo>
                  <a:lnTo>
                    <a:pt x="2147" y="255"/>
                  </a:lnTo>
                  <a:lnTo>
                    <a:pt x="2149" y="255"/>
                  </a:lnTo>
                  <a:lnTo>
                    <a:pt x="2150" y="257"/>
                  </a:lnTo>
                  <a:lnTo>
                    <a:pt x="2152" y="257"/>
                  </a:lnTo>
                  <a:lnTo>
                    <a:pt x="2154" y="259"/>
                  </a:lnTo>
                  <a:lnTo>
                    <a:pt x="2154" y="257"/>
                  </a:lnTo>
                  <a:lnTo>
                    <a:pt x="2154" y="255"/>
                  </a:lnTo>
                  <a:lnTo>
                    <a:pt x="2154" y="252"/>
                  </a:lnTo>
                  <a:lnTo>
                    <a:pt x="2155" y="251"/>
                  </a:lnTo>
                  <a:lnTo>
                    <a:pt x="2154" y="249"/>
                  </a:lnTo>
                  <a:lnTo>
                    <a:pt x="2154" y="247"/>
                  </a:lnTo>
                  <a:lnTo>
                    <a:pt x="2152" y="247"/>
                  </a:lnTo>
                  <a:lnTo>
                    <a:pt x="2150" y="247"/>
                  </a:lnTo>
                  <a:lnTo>
                    <a:pt x="2149" y="247"/>
                  </a:lnTo>
                  <a:lnTo>
                    <a:pt x="2147" y="246"/>
                  </a:lnTo>
                  <a:lnTo>
                    <a:pt x="2147" y="246"/>
                  </a:lnTo>
                  <a:lnTo>
                    <a:pt x="2147" y="244"/>
                  </a:lnTo>
                  <a:lnTo>
                    <a:pt x="2147" y="239"/>
                  </a:lnTo>
                  <a:lnTo>
                    <a:pt x="2150" y="237"/>
                  </a:lnTo>
                  <a:lnTo>
                    <a:pt x="2154" y="237"/>
                  </a:lnTo>
                  <a:lnTo>
                    <a:pt x="2155" y="237"/>
                  </a:lnTo>
                  <a:lnTo>
                    <a:pt x="2157" y="237"/>
                  </a:lnTo>
                  <a:lnTo>
                    <a:pt x="2157" y="236"/>
                  </a:lnTo>
                  <a:lnTo>
                    <a:pt x="2157" y="236"/>
                  </a:lnTo>
                  <a:lnTo>
                    <a:pt x="2157" y="234"/>
                  </a:lnTo>
                  <a:lnTo>
                    <a:pt x="2159" y="233"/>
                  </a:lnTo>
                  <a:lnTo>
                    <a:pt x="2160" y="233"/>
                  </a:lnTo>
                  <a:lnTo>
                    <a:pt x="2160" y="234"/>
                  </a:lnTo>
                  <a:lnTo>
                    <a:pt x="2160" y="236"/>
                  </a:lnTo>
                  <a:lnTo>
                    <a:pt x="2162" y="237"/>
                  </a:lnTo>
                  <a:lnTo>
                    <a:pt x="2162" y="239"/>
                  </a:lnTo>
                  <a:lnTo>
                    <a:pt x="2162" y="241"/>
                  </a:lnTo>
                  <a:lnTo>
                    <a:pt x="2162" y="242"/>
                  </a:lnTo>
                  <a:lnTo>
                    <a:pt x="2163" y="242"/>
                  </a:lnTo>
                  <a:lnTo>
                    <a:pt x="2165" y="242"/>
                  </a:lnTo>
                  <a:lnTo>
                    <a:pt x="2167" y="242"/>
                  </a:lnTo>
                  <a:lnTo>
                    <a:pt x="2170" y="242"/>
                  </a:lnTo>
                  <a:lnTo>
                    <a:pt x="2172" y="241"/>
                  </a:lnTo>
                  <a:lnTo>
                    <a:pt x="2173" y="239"/>
                  </a:lnTo>
                  <a:lnTo>
                    <a:pt x="2175" y="239"/>
                  </a:lnTo>
                  <a:lnTo>
                    <a:pt x="2175" y="237"/>
                  </a:lnTo>
                  <a:lnTo>
                    <a:pt x="2175" y="236"/>
                  </a:lnTo>
                  <a:lnTo>
                    <a:pt x="2173" y="234"/>
                  </a:lnTo>
                  <a:lnTo>
                    <a:pt x="2175" y="233"/>
                  </a:lnTo>
                  <a:lnTo>
                    <a:pt x="2177" y="231"/>
                  </a:lnTo>
                  <a:lnTo>
                    <a:pt x="2177" y="228"/>
                  </a:lnTo>
                  <a:lnTo>
                    <a:pt x="2177" y="226"/>
                  </a:lnTo>
                  <a:lnTo>
                    <a:pt x="2175" y="224"/>
                  </a:lnTo>
                  <a:lnTo>
                    <a:pt x="2175" y="223"/>
                  </a:lnTo>
                  <a:lnTo>
                    <a:pt x="2175" y="223"/>
                  </a:lnTo>
                  <a:lnTo>
                    <a:pt x="2173" y="221"/>
                  </a:lnTo>
                  <a:lnTo>
                    <a:pt x="2173" y="215"/>
                  </a:lnTo>
                  <a:lnTo>
                    <a:pt x="2177" y="215"/>
                  </a:lnTo>
                  <a:lnTo>
                    <a:pt x="2180" y="215"/>
                  </a:lnTo>
                  <a:lnTo>
                    <a:pt x="2181" y="215"/>
                  </a:lnTo>
                  <a:lnTo>
                    <a:pt x="2183" y="216"/>
                  </a:lnTo>
                  <a:lnTo>
                    <a:pt x="2185" y="218"/>
                  </a:lnTo>
                  <a:lnTo>
                    <a:pt x="2186" y="219"/>
                  </a:lnTo>
                  <a:lnTo>
                    <a:pt x="2188" y="219"/>
                  </a:lnTo>
                  <a:lnTo>
                    <a:pt x="2190" y="219"/>
                  </a:lnTo>
                  <a:lnTo>
                    <a:pt x="2190" y="219"/>
                  </a:lnTo>
                  <a:lnTo>
                    <a:pt x="2191" y="221"/>
                  </a:lnTo>
                  <a:lnTo>
                    <a:pt x="2191" y="223"/>
                  </a:lnTo>
                  <a:lnTo>
                    <a:pt x="2193" y="223"/>
                  </a:lnTo>
                  <a:lnTo>
                    <a:pt x="2195" y="224"/>
                  </a:lnTo>
                  <a:lnTo>
                    <a:pt x="2196" y="224"/>
                  </a:lnTo>
                  <a:lnTo>
                    <a:pt x="2198" y="224"/>
                  </a:lnTo>
                  <a:lnTo>
                    <a:pt x="2199" y="224"/>
                  </a:lnTo>
                  <a:lnTo>
                    <a:pt x="2201" y="226"/>
                  </a:lnTo>
                  <a:lnTo>
                    <a:pt x="2201" y="228"/>
                  </a:lnTo>
                  <a:lnTo>
                    <a:pt x="2201" y="229"/>
                  </a:lnTo>
                  <a:lnTo>
                    <a:pt x="2201" y="233"/>
                  </a:lnTo>
                  <a:lnTo>
                    <a:pt x="2201" y="236"/>
                  </a:lnTo>
                  <a:lnTo>
                    <a:pt x="2203" y="234"/>
                  </a:lnTo>
                  <a:lnTo>
                    <a:pt x="2204" y="234"/>
                  </a:lnTo>
                  <a:lnTo>
                    <a:pt x="2204" y="234"/>
                  </a:lnTo>
                  <a:lnTo>
                    <a:pt x="2206" y="233"/>
                  </a:lnTo>
                  <a:lnTo>
                    <a:pt x="2206" y="231"/>
                  </a:lnTo>
                  <a:lnTo>
                    <a:pt x="2206" y="228"/>
                  </a:lnTo>
                  <a:lnTo>
                    <a:pt x="2206" y="223"/>
                  </a:lnTo>
                  <a:lnTo>
                    <a:pt x="2206" y="219"/>
                  </a:lnTo>
                  <a:lnTo>
                    <a:pt x="2213" y="219"/>
                  </a:lnTo>
                  <a:lnTo>
                    <a:pt x="2214" y="219"/>
                  </a:lnTo>
                  <a:lnTo>
                    <a:pt x="2216" y="219"/>
                  </a:lnTo>
                  <a:lnTo>
                    <a:pt x="2219" y="219"/>
                  </a:lnTo>
                  <a:lnTo>
                    <a:pt x="2222" y="221"/>
                  </a:lnTo>
                  <a:lnTo>
                    <a:pt x="2226" y="219"/>
                  </a:lnTo>
                  <a:lnTo>
                    <a:pt x="2229" y="221"/>
                  </a:lnTo>
                  <a:lnTo>
                    <a:pt x="2231" y="221"/>
                  </a:lnTo>
                  <a:lnTo>
                    <a:pt x="2231" y="223"/>
                  </a:lnTo>
                  <a:lnTo>
                    <a:pt x="2232" y="223"/>
                  </a:lnTo>
                  <a:lnTo>
                    <a:pt x="2239" y="223"/>
                  </a:lnTo>
                  <a:lnTo>
                    <a:pt x="2239" y="216"/>
                  </a:lnTo>
                  <a:lnTo>
                    <a:pt x="2236" y="215"/>
                  </a:lnTo>
                  <a:lnTo>
                    <a:pt x="2234" y="215"/>
                  </a:lnTo>
                  <a:lnTo>
                    <a:pt x="2231" y="215"/>
                  </a:lnTo>
                  <a:lnTo>
                    <a:pt x="2227" y="215"/>
                  </a:lnTo>
                  <a:lnTo>
                    <a:pt x="2224" y="213"/>
                  </a:lnTo>
                  <a:lnTo>
                    <a:pt x="2224" y="211"/>
                  </a:lnTo>
                  <a:lnTo>
                    <a:pt x="2222" y="210"/>
                  </a:lnTo>
                  <a:lnTo>
                    <a:pt x="2222" y="208"/>
                  </a:lnTo>
                  <a:lnTo>
                    <a:pt x="2222" y="206"/>
                  </a:lnTo>
                  <a:lnTo>
                    <a:pt x="2222" y="205"/>
                  </a:lnTo>
                  <a:lnTo>
                    <a:pt x="2224" y="203"/>
                  </a:lnTo>
                  <a:lnTo>
                    <a:pt x="2226" y="203"/>
                  </a:lnTo>
                  <a:lnTo>
                    <a:pt x="2227" y="203"/>
                  </a:lnTo>
                  <a:lnTo>
                    <a:pt x="2231" y="201"/>
                  </a:lnTo>
                  <a:lnTo>
                    <a:pt x="2234" y="200"/>
                  </a:lnTo>
                  <a:lnTo>
                    <a:pt x="2237" y="198"/>
                  </a:lnTo>
                  <a:lnTo>
                    <a:pt x="2240" y="198"/>
                  </a:lnTo>
                  <a:lnTo>
                    <a:pt x="2252" y="198"/>
                  </a:lnTo>
                  <a:lnTo>
                    <a:pt x="2250" y="200"/>
                  </a:lnTo>
                  <a:lnTo>
                    <a:pt x="2249" y="201"/>
                  </a:lnTo>
                  <a:lnTo>
                    <a:pt x="2247" y="203"/>
                  </a:lnTo>
                  <a:lnTo>
                    <a:pt x="2247" y="203"/>
                  </a:lnTo>
                  <a:lnTo>
                    <a:pt x="2247" y="205"/>
                  </a:lnTo>
                  <a:lnTo>
                    <a:pt x="2249" y="206"/>
                  </a:lnTo>
                  <a:lnTo>
                    <a:pt x="2249" y="206"/>
                  </a:lnTo>
                  <a:lnTo>
                    <a:pt x="2250" y="208"/>
                  </a:lnTo>
                  <a:lnTo>
                    <a:pt x="2254" y="208"/>
                  </a:lnTo>
                  <a:lnTo>
                    <a:pt x="2255" y="208"/>
                  </a:lnTo>
                  <a:lnTo>
                    <a:pt x="2257" y="206"/>
                  </a:lnTo>
                  <a:lnTo>
                    <a:pt x="2258" y="205"/>
                  </a:lnTo>
                  <a:lnTo>
                    <a:pt x="2260" y="203"/>
                  </a:lnTo>
                  <a:lnTo>
                    <a:pt x="2262" y="201"/>
                  </a:lnTo>
                  <a:lnTo>
                    <a:pt x="2262" y="200"/>
                  </a:lnTo>
                  <a:lnTo>
                    <a:pt x="2263" y="197"/>
                  </a:lnTo>
                  <a:lnTo>
                    <a:pt x="2265" y="197"/>
                  </a:lnTo>
                  <a:lnTo>
                    <a:pt x="2267" y="197"/>
                  </a:lnTo>
                  <a:lnTo>
                    <a:pt x="2268" y="197"/>
                  </a:lnTo>
                  <a:lnTo>
                    <a:pt x="2270" y="197"/>
                  </a:lnTo>
                  <a:lnTo>
                    <a:pt x="2272" y="197"/>
                  </a:lnTo>
                  <a:lnTo>
                    <a:pt x="2273" y="197"/>
                  </a:lnTo>
                  <a:lnTo>
                    <a:pt x="2275" y="195"/>
                  </a:lnTo>
                  <a:lnTo>
                    <a:pt x="2276" y="193"/>
                  </a:lnTo>
                  <a:lnTo>
                    <a:pt x="2278" y="192"/>
                  </a:lnTo>
                  <a:lnTo>
                    <a:pt x="2281" y="190"/>
                  </a:lnTo>
                  <a:lnTo>
                    <a:pt x="2285" y="192"/>
                  </a:lnTo>
                  <a:lnTo>
                    <a:pt x="2285" y="200"/>
                  </a:lnTo>
                  <a:lnTo>
                    <a:pt x="2291" y="200"/>
                  </a:lnTo>
                  <a:lnTo>
                    <a:pt x="2293" y="200"/>
                  </a:lnTo>
                  <a:lnTo>
                    <a:pt x="2294" y="201"/>
                  </a:lnTo>
                  <a:lnTo>
                    <a:pt x="2296" y="203"/>
                  </a:lnTo>
                  <a:lnTo>
                    <a:pt x="2296" y="205"/>
                  </a:lnTo>
                  <a:lnTo>
                    <a:pt x="2296" y="208"/>
                  </a:lnTo>
                  <a:lnTo>
                    <a:pt x="2296" y="210"/>
                  </a:lnTo>
                  <a:lnTo>
                    <a:pt x="2296" y="211"/>
                  </a:lnTo>
                  <a:lnTo>
                    <a:pt x="2294" y="213"/>
                  </a:lnTo>
                  <a:lnTo>
                    <a:pt x="2299" y="215"/>
                  </a:lnTo>
                  <a:lnTo>
                    <a:pt x="2299" y="213"/>
                  </a:lnTo>
                  <a:lnTo>
                    <a:pt x="2298" y="211"/>
                  </a:lnTo>
                  <a:lnTo>
                    <a:pt x="2298" y="208"/>
                  </a:lnTo>
                  <a:lnTo>
                    <a:pt x="2299" y="206"/>
                  </a:lnTo>
                  <a:lnTo>
                    <a:pt x="2299" y="205"/>
                  </a:lnTo>
                  <a:lnTo>
                    <a:pt x="2301" y="201"/>
                  </a:lnTo>
                  <a:lnTo>
                    <a:pt x="2299" y="198"/>
                  </a:lnTo>
                  <a:lnTo>
                    <a:pt x="2299" y="195"/>
                  </a:lnTo>
                  <a:lnTo>
                    <a:pt x="2321" y="195"/>
                  </a:lnTo>
                  <a:lnTo>
                    <a:pt x="2321" y="197"/>
                  </a:lnTo>
                  <a:lnTo>
                    <a:pt x="2321" y="198"/>
                  </a:lnTo>
                  <a:lnTo>
                    <a:pt x="2319" y="200"/>
                  </a:lnTo>
                  <a:lnTo>
                    <a:pt x="2317" y="201"/>
                  </a:lnTo>
                  <a:lnTo>
                    <a:pt x="2317" y="201"/>
                  </a:lnTo>
                  <a:lnTo>
                    <a:pt x="2316" y="203"/>
                  </a:lnTo>
                  <a:lnTo>
                    <a:pt x="2316" y="210"/>
                  </a:lnTo>
                  <a:lnTo>
                    <a:pt x="2321" y="210"/>
                  </a:lnTo>
                  <a:lnTo>
                    <a:pt x="2326" y="210"/>
                  </a:lnTo>
                  <a:lnTo>
                    <a:pt x="2326" y="200"/>
                  </a:lnTo>
                  <a:lnTo>
                    <a:pt x="2329" y="200"/>
                  </a:lnTo>
                  <a:lnTo>
                    <a:pt x="2330" y="200"/>
                  </a:lnTo>
                  <a:lnTo>
                    <a:pt x="2332" y="200"/>
                  </a:lnTo>
                  <a:lnTo>
                    <a:pt x="2332" y="201"/>
                  </a:lnTo>
                  <a:lnTo>
                    <a:pt x="2334" y="203"/>
                  </a:lnTo>
                  <a:lnTo>
                    <a:pt x="2334" y="205"/>
                  </a:lnTo>
                  <a:lnTo>
                    <a:pt x="2335" y="205"/>
                  </a:lnTo>
                  <a:lnTo>
                    <a:pt x="2335" y="206"/>
                  </a:lnTo>
                  <a:lnTo>
                    <a:pt x="2339" y="206"/>
                  </a:lnTo>
                  <a:lnTo>
                    <a:pt x="2342" y="206"/>
                  </a:lnTo>
                  <a:lnTo>
                    <a:pt x="2347" y="206"/>
                  </a:lnTo>
                  <a:lnTo>
                    <a:pt x="2350" y="206"/>
                  </a:lnTo>
                  <a:lnTo>
                    <a:pt x="2352" y="206"/>
                  </a:lnTo>
                  <a:lnTo>
                    <a:pt x="2353" y="206"/>
                  </a:lnTo>
                  <a:lnTo>
                    <a:pt x="2353" y="208"/>
                  </a:lnTo>
                  <a:lnTo>
                    <a:pt x="2355" y="210"/>
                  </a:lnTo>
                  <a:lnTo>
                    <a:pt x="2355" y="210"/>
                  </a:lnTo>
                  <a:lnTo>
                    <a:pt x="2357" y="211"/>
                  </a:lnTo>
                  <a:lnTo>
                    <a:pt x="2357" y="213"/>
                  </a:lnTo>
                  <a:lnTo>
                    <a:pt x="2357" y="219"/>
                  </a:lnTo>
                  <a:lnTo>
                    <a:pt x="2355" y="219"/>
                  </a:lnTo>
                  <a:lnTo>
                    <a:pt x="2353" y="219"/>
                  </a:lnTo>
                  <a:lnTo>
                    <a:pt x="2352" y="219"/>
                  </a:lnTo>
                  <a:lnTo>
                    <a:pt x="2350" y="221"/>
                  </a:lnTo>
                  <a:lnTo>
                    <a:pt x="2348" y="219"/>
                  </a:lnTo>
                  <a:lnTo>
                    <a:pt x="2347" y="219"/>
                  </a:lnTo>
                  <a:lnTo>
                    <a:pt x="2347" y="223"/>
                  </a:lnTo>
                  <a:lnTo>
                    <a:pt x="2350" y="224"/>
                  </a:lnTo>
                  <a:lnTo>
                    <a:pt x="2353" y="224"/>
                  </a:lnTo>
                  <a:lnTo>
                    <a:pt x="2357" y="226"/>
                  </a:lnTo>
                  <a:lnTo>
                    <a:pt x="2360" y="226"/>
                  </a:lnTo>
                  <a:lnTo>
                    <a:pt x="2363" y="224"/>
                  </a:lnTo>
                  <a:lnTo>
                    <a:pt x="2363" y="226"/>
                  </a:lnTo>
                  <a:lnTo>
                    <a:pt x="2365" y="228"/>
                  </a:lnTo>
                  <a:lnTo>
                    <a:pt x="2365" y="228"/>
                  </a:lnTo>
                  <a:lnTo>
                    <a:pt x="2368" y="229"/>
                  </a:lnTo>
                  <a:lnTo>
                    <a:pt x="2370" y="231"/>
                  </a:lnTo>
                  <a:lnTo>
                    <a:pt x="2373" y="231"/>
                  </a:lnTo>
                  <a:lnTo>
                    <a:pt x="2373" y="231"/>
                  </a:lnTo>
                  <a:lnTo>
                    <a:pt x="2375" y="229"/>
                  </a:lnTo>
                  <a:lnTo>
                    <a:pt x="2376" y="228"/>
                  </a:lnTo>
                  <a:lnTo>
                    <a:pt x="2376" y="228"/>
                  </a:lnTo>
                  <a:lnTo>
                    <a:pt x="2380" y="226"/>
                  </a:lnTo>
                  <a:lnTo>
                    <a:pt x="2388" y="226"/>
                  </a:lnTo>
                  <a:lnTo>
                    <a:pt x="2388" y="229"/>
                  </a:lnTo>
                  <a:lnTo>
                    <a:pt x="2389" y="231"/>
                  </a:lnTo>
                  <a:lnTo>
                    <a:pt x="2389" y="233"/>
                  </a:lnTo>
                  <a:lnTo>
                    <a:pt x="2389" y="234"/>
                  </a:lnTo>
                  <a:lnTo>
                    <a:pt x="2391" y="234"/>
                  </a:lnTo>
                  <a:lnTo>
                    <a:pt x="2393" y="236"/>
                  </a:lnTo>
                  <a:lnTo>
                    <a:pt x="2393" y="236"/>
                  </a:lnTo>
                  <a:lnTo>
                    <a:pt x="2394" y="236"/>
                  </a:lnTo>
                  <a:lnTo>
                    <a:pt x="2396" y="237"/>
                  </a:lnTo>
                  <a:lnTo>
                    <a:pt x="2396" y="237"/>
                  </a:lnTo>
                  <a:lnTo>
                    <a:pt x="2396" y="239"/>
                  </a:lnTo>
                  <a:lnTo>
                    <a:pt x="2394" y="241"/>
                  </a:lnTo>
                  <a:lnTo>
                    <a:pt x="2394" y="242"/>
                  </a:lnTo>
                  <a:lnTo>
                    <a:pt x="2393" y="244"/>
                  </a:lnTo>
                  <a:lnTo>
                    <a:pt x="2393" y="246"/>
                  </a:lnTo>
                  <a:lnTo>
                    <a:pt x="2394" y="247"/>
                  </a:lnTo>
                  <a:lnTo>
                    <a:pt x="2396" y="249"/>
                  </a:lnTo>
                  <a:lnTo>
                    <a:pt x="2402" y="249"/>
                  </a:lnTo>
                  <a:lnTo>
                    <a:pt x="2402" y="247"/>
                  </a:lnTo>
                  <a:lnTo>
                    <a:pt x="2404" y="247"/>
                  </a:lnTo>
                  <a:lnTo>
                    <a:pt x="2404" y="246"/>
                  </a:lnTo>
                  <a:lnTo>
                    <a:pt x="2404" y="244"/>
                  </a:lnTo>
                  <a:lnTo>
                    <a:pt x="2404" y="241"/>
                  </a:lnTo>
                  <a:lnTo>
                    <a:pt x="2414" y="241"/>
                  </a:lnTo>
                  <a:lnTo>
                    <a:pt x="2416" y="244"/>
                  </a:lnTo>
                  <a:lnTo>
                    <a:pt x="2419" y="246"/>
                  </a:lnTo>
                  <a:lnTo>
                    <a:pt x="2420" y="247"/>
                  </a:lnTo>
                  <a:lnTo>
                    <a:pt x="2422" y="247"/>
                  </a:lnTo>
                  <a:lnTo>
                    <a:pt x="2424" y="249"/>
                  </a:lnTo>
                  <a:lnTo>
                    <a:pt x="2425" y="249"/>
                  </a:lnTo>
                  <a:lnTo>
                    <a:pt x="2425" y="251"/>
                  </a:lnTo>
                  <a:lnTo>
                    <a:pt x="2427" y="251"/>
                  </a:lnTo>
                  <a:lnTo>
                    <a:pt x="2430" y="251"/>
                  </a:lnTo>
                  <a:lnTo>
                    <a:pt x="2432" y="249"/>
                  </a:lnTo>
                  <a:lnTo>
                    <a:pt x="2435" y="249"/>
                  </a:lnTo>
                  <a:lnTo>
                    <a:pt x="2440" y="249"/>
                  </a:lnTo>
                  <a:lnTo>
                    <a:pt x="2443" y="249"/>
                  </a:lnTo>
                  <a:lnTo>
                    <a:pt x="2447" y="249"/>
                  </a:lnTo>
                  <a:lnTo>
                    <a:pt x="2450" y="251"/>
                  </a:lnTo>
                  <a:lnTo>
                    <a:pt x="2452" y="252"/>
                  </a:lnTo>
                  <a:lnTo>
                    <a:pt x="2453" y="252"/>
                  </a:lnTo>
                  <a:lnTo>
                    <a:pt x="2456" y="254"/>
                  </a:lnTo>
                  <a:lnTo>
                    <a:pt x="2458" y="254"/>
                  </a:lnTo>
                  <a:lnTo>
                    <a:pt x="2460" y="255"/>
                  </a:lnTo>
                  <a:lnTo>
                    <a:pt x="2460" y="255"/>
                  </a:lnTo>
                  <a:lnTo>
                    <a:pt x="2461" y="257"/>
                  </a:lnTo>
                  <a:lnTo>
                    <a:pt x="2461" y="259"/>
                  </a:lnTo>
                  <a:lnTo>
                    <a:pt x="2465" y="260"/>
                  </a:lnTo>
                  <a:lnTo>
                    <a:pt x="2466" y="260"/>
                  </a:lnTo>
                  <a:lnTo>
                    <a:pt x="2468" y="260"/>
                  </a:lnTo>
                  <a:lnTo>
                    <a:pt x="2470" y="260"/>
                  </a:lnTo>
                  <a:lnTo>
                    <a:pt x="2470" y="262"/>
                  </a:lnTo>
                  <a:lnTo>
                    <a:pt x="2471" y="264"/>
                  </a:lnTo>
                  <a:lnTo>
                    <a:pt x="2473" y="264"/>
                  </a:lnTo>
                  <a:lnTo>
                    <a:pt x="2474" y="264"/>
                  </a:lnTo>
                  <a:lnTo>
                    <a:pt x="2474" y="265"/>
                  </a:lnTo>
                  <a:lnTo>
                    <a:pt x="2476" y="267"/>
                  </a:lnTo>
                  <a:lnTo>
                    <a:pt x="2478" y="269"/>
                  </a:lnTo>
                  <a:lnTo>
                    <a:pt x="2478" y="269"/>
                  </a:lnTo>
                  <a:lnTo>
                    <a:pt x="2481" y="272"/>
                  </a:lnTo>
                  <a:lnTo>
                    <a:pt x="2484" y="273"/>
                  </a:lnTo>
                  <a:lnTo>
                    <a:pt x="2488" y="273"/>
                  </a:lnTo>
                  <a:lnTo>
                    <a:pt x="2491" y="273"/>
                  </a:lnTo>
                  <a:lnTo>
                    <a:pt x="2494" y="273"/>
                  </a:lnTo>
                  <a:lnTo>
                    <a:pt x="2497" y="273"/>
                  </a:lnTo>
                  <a:lnTo>
                    <a:pt x="2499" y="273"/>
                  </a:lnTo>
                  <a:lnTo>
                    <a:pt x="2501" y="273"/>
                  </a:lnTo>
                  <a:lnTo>
                    <a:pt x="2504" y="275"/>
                  </a:lnTo>
                  <a:lnTo>
                    <a:pt x="2506" y="277"/>
                  </a:lnTo>
                  <a:lnTo>
                    <a:pt x="2507" y="278"/>
                  </a:lnTo>
                  <a:lnTo>
                    <a:pt x="2509" y="278"/>
                  </a:lnTo>
                  <a:lnTo>
                    <a:pt x="2510" y="280"/>
                  </a:lnTo>
                  <a:lnTo>
                    <a:pt x="2512" y="283"/>
                  </a:lnTo>
                  <a:lnTo>
                    <a:pt x="2514" y="287"/>
                  </a:lnTo>
                  <a:lnTo>
                    <a:pt x="2514" y="290"/>
                  </a:lnTo>
                  <a:lnTo>
                    <a:pt x="2514" y="293"/>
                  </a:lnTo>
                  <a:lnTo>
                    <a:pt x="2515" y="296"/>
                  </a:lnTo>
                  <a:lnTo>
                    <a:pt x="2515" y="300"/>
                  </a:lnTo>
                  <a:lnTo>
                    <a:pt x="2515" y="303"/>
                  </a:lnTo>
                  <a:lnTo>
                    <a:pt x="2514" y="305"/>
                  </a:lnTo>
                  <a:lnTo>
                    <a:pt x="2514" y="306"/>
                  </a:lnTo>
                  <a:lnTo>
                    <a:pt x="2512" y="308"/>
                  </a:lnTo>
                  <a:lnTo>
                    <a:pt x="2510" y="309"/>
                  </a:lnTo>
                  <a:lnTo>
                    <a:pt x="2509" y="311"/>
                  </a:lnTo>
                  <a:lnTo>
                    <a:pt x="2506" y="313"/>
                  </a:lnTo>
                  <a:lnTo>
                    <a:pt x="2504" y="314"/>
                  </a:lnTo>
                  <a:lnTo>
                    <a:pt x="2502" y="316"/>
                  </a:lnTo>
                  <a:lnTo>
                    <a:pt x="2501" y="316"/>
                  </a:lnTo>
                  <a:lnTo>
                    <a:pt x="2497" y="316"/>
                  </a:lnTo>
                  <a:lnTo>
                    <a:pt x="2494" y="316"/>
                  </a:lnTo>
                  <a:lnTo>
                    <a:pt x="2491" y="318"/>
                  </a:lnTo>
                  <a:lnTo>
                    <a:pt x="2489" y="318"/>
                  </a:lnTo>
                  <a:lnTo>
                    <a:pt x="2488" y="319"/>
                  </a:lnTo>
                  <a:lnTo>
                    <a:pt x="2484" y="321"/>
                  </a:lnTo>
                  <a:lnTo>
                    <a:pt x="2483" y="321"/>
                  </a:lnTo>
                  <a:lnTo>
                    <a:pt x="2481" y="321"/>
                  </a:lnTo>
                  <a:lnTo>
                    <a:pt x="2479" y="321"/>
                  </a:lnTo>
                  <a:lnTo>
                    <a:pt x="2478" y="323"/>
                  </a:lnTo>
                  <a:lnTo>
                    <a:pt x="2471" y="323"/>
                  </a:lnTo>
                  <a:lnTo>
                    <a:pt x="2468" y="323"/>
                  </a:lnTo>
                  <a:lnTo>
                    <a:pt x="2465" y="323"/>
                  </a:lnTo>
                  <a:lnTo>
                    <a:pt x="2463" y="321"/>
                  </a:lnTo>
                  <a:lnTo>
                    <a:pt x="2461" y="321"/>
                  </a:lnTo>
                  <a:lnTo>
                    <a:pt x="2458" y="321"/>
                  </a:lnTo>
                  <a:lnTo>
                    <a:pt x="2456" y="321"/>
                  </a:lnTo>
                  <a:lnTo>
                    <a:pt x="2455" y="319"/>
                  </a:lnTo>
                  <a:lnTo>
                    <a:pt x="2455" y="318"/>
                  </a:lnTo>
                  <a:lnTo>
                    <a:pt x="2455" y="318"/>
                  </a:lnTo>
                  <a:lnTo>
                    <a:pt x="2453" y="316"/>
                  </a:lnTo>
                  <a:lnTo>
                    <a:pt x="2452" y="316"/>
                  </a:lnTo>
                  <a:lnTo>
                    <a:pt x="2450" y="316"/>
                  </a:lnTo>
                  <a:lnTo>
                    <a:pt x="2448" y="316"/>
                  </a:lnTo>
                  <a:lnTo>
                    <a:pt x="2425" y="316"/>
                  </a:lnTo>
                  <a:lnTo>
                    <a:pt x="2424" y="314"/>
                  </a:lnTo>
                  <a:lnTo>
                    <a:pt x="2422" y="314"/>
                  </a:lnTo>
                  <a:lnTo>
                    <a:pt x="2419" y="313"/>
                  </a:lnTo>
                  <a:lnTo>
                    <a:pt x="2419" y="311"/>
                  </a:lnTo>
                  <a:lnTo>
                    <a:pt x="2419" y="309"/>
                  </a:lnTo>
                  <a:lnTo>
                    <a:pt x="2417" y="309"/>
                  </a:lnTo>
                  <a:lnTo>
                    <a:pt x="2416" y="309"/>
                  </a:lnTo>
                  <a:lnTo>
                    <a:pt x="2414" y="309"/>
                  </a:lnTo>
                  <a:lnTo>
                    <a:pt x="2411" y="309"/>
                  </a:lnTo>
                  <a:lnTo>
                    <a:pt x="2407" y="309"/>
                  </a:lnTo>
                  <a:lnTo>
                    <a:pt x="2402" y="309"/>
                  </a:lnTo>
                  <a:lnTo>
                    <a:pt x="2401" y="308"/>
                  </a:lnTo>
                  <a:lnTo>
                    <a:pt x="2399" y="308"/>
                  </a:lnTo>
                  <a:lnTo>
                    <a:pt x="2396" y="306"/>
                  </a:lnTo>
                  <a:lnTo>
                    <a:pt x="2394" y="303"/>
                  </a:lnTo>
                  <a:lnTo>
                    <a:pt x="2391" y="303"/>
                  </a:lnTo>
                  <a:lnTo>
                    <a:pt x="2388" y="301"/>
                  </a:lnTo>
                  <a:lnTo>
                    <a:pt x="2386" y="300"/>
                  </a:lnTo>
                  <a:lnTo>
                    <a:pt x="2386" y="300"/>
                  </a:lnTo>
                  <a:lnTo>
                    <a:pt x="2386" y="298"/>
                  </a:lnTo>
                  <a:lnTo>
                    <a:pt x="2384" y="298"/>
                  </a:lnTo>
                  <a:lnTo>
                    <a:pt x="2383" y="298"/>
                  </a:lnTo>
                  <a:lnTo>
                    <a:pt x="2380" y="296"/>
                  </a:lnTo>
                  <a:lnTo>
                    <a:pt x="2378" y="300"/>
                  </a:lnTo>
                  <a:lnTo>
                    <a:pt x="2381" y="301"/>
                  </a:lnTo>
                  <a:lnTo>
                    <a:pt x="2384" y="303"/>
                  </a:lnTo>
                  <a:lnTo>
                    <a:pt x="2386" y="305"/>
                  </a:lnTo>
                  <a:lnTo>
                    <a:pt x="2386" y="305"/>
                  </a:lnTo>
                  <a:lnTo>
                    <a:pt x="2388" y="306"/>
                  </a:lnTo>
                  <a:lnTo>
                    <a:pt x="2391" y="306"/>
                  </a:lnTo>
                  <a:lnTo>
                    <a:pt x="2393" y="306"/>
                  </a:lnTo>
                  <a:lnTo>
                    <a:pt x="2396" y="306"/>
                  </a:lnTo>
                  <a:lnTo>
                    <a:pt x="2396" y="309"/>
                  </a:lnTo>
                  <a:lnTo>
                    <a:pt x="2398" y="311"/>
                  </a:lnTo>
                  <a:lnTo>
                    <a:pt x="2398" y="313"/>
                  </a:lnTo>
                  <a:lnTo>
                    <a:pt x="2399" y="314"/>
                  </a:lnTo>
                  <a:lnTo>
                    <a:pt x="2401" y="316"/>
                  </a:lnTo>
                  <a:lnTo>
                    <a:pt x="2401" y="318"/>
                  </a:lnTo>
                  <a:lnTo>
                    <a:pt x="2401" y="319"/>
                  </a:lnTo>
                  <a:lnTo>
                    <a:pt x="2402" y="319"/>
                  </a:lnTo>
                  <a:lnTo>
                    <a:pt x="2406" y="319"/>
                  </a:lnTo>
                  <a:lnTo>
                    <a:pt x="2409" y="319"/>
                  </a:lnTo>
                  <a:lnTo>
                    <a:pt x="2412" y="321"/>
                  </a:lnTo>
                  <a:lnTo>
                    <a:pt x="2412" y="323"/>
                  </a:lnTo>
                  <a:lnTo>
                    <a:pt x="2414" y="324"/>
                  </a:lnTo>
                  <a:lnTo>
                    <a:pt x="2414" y="327"/>
                  </a:lnTo>
                  <a:lnTo>
                    <a:pt x="2414" y="332"/>
                  </a:lnTo>
                  <a:lnTo>
                    <a:pt x="2412" y="336"/>
                  </a:lnTo>
                  <a:lnTo>
                    <a:pt x="2412" y="341"/>
                  </a:lnTo>
                  <a:lnTo>
                    <a:pt x="2412" y="350"/>
                  </a:lnTo>
                  <a:lnTo>
                    <a:pt x="2422" y="350"/>
                  </a:lnTo>
                  <a:lnTo>
                    <a:pt x="2422" y="355"/>
                  </a:lnTo>
                  <a:lnTo>
                    <a:pt x="2422" y="360"/>
                  </a:lnTo>
                  <a:lnTo>
                    <a:pt x="2422" y="363"/>
                  </a:lnTo>
                  <a:lnTo>
                    <a:pt x="2424" y="365"/>
                  </a:lnTo>
                  <a:lnTo>
                    <a:pt x="2424" y="367"/>
                  </a:lnTo>
                  <a:lnTo>
                    <a:pt x="2427" y="370"/>
                  </a:lnTo>
                  <a:lnTo>
                    <a:pt x="2430" y="372"/>
                  </a:lnTo>
                  <a:lnTo>
                    <a:pt x="2432" y="372"/>
                  </a:lnTo>
                  <a:lnTo>
                    <a:pt x="2434" y="372"/>
                  </a:lnTo>
                  <a:lnTo>
                    <a:pt x="2438" y="373"/>
                  </a:lnTo>
                  <a:lnTo>
                    <a:pt x="2442" y="375"/>
                  </a:lnTo>
                  <a:lnTo>
                    <a:pt x="2443" y="377"/>
                  </a:lnTo>
                  <a:lnTo>
                    <a:pt x="2445" y="378"/>
                  </a:lnTo>
                  <a:lnTo>
                    <a:pt x="2445" y="378"/>
                  </a:lnTo>
                  <a:lnTo>
                    <a:pt x="2445" y="380"/>
                  </a:lnTo>
                  <a:lnTo>
                    <a:pt x="2447" y="381"/>
                  </a:lnTo>
                  <a:lnTo>
                    <a:pt x="2450" y="381"/>
                  </a:lnTo>
                  <a:lnTo>
                    <a:pt x="2452" y="381"/>
                  </a:lnTo>
                  <a:lnTo>
                    <a:pt x="2453" y="381"/>
                  </a:lnTo>
                  <a:lnTo>
                    <a:pt x="2453" y="380"/>
                  </a:lnTo>
                  <a:lnTo>
                    <a:pt x="2453" y="378"/>
                  </a:lnTo>
                  <a:lnTo>
                    <a:pt x="2455" y="378"/>
                  </a:lnTo>
                  <a:lnTo>
                    <a:pt x="2470" y="378"/>
                  </a:lnTo>
                  <a:lnTo>
                    <a:pt x="2471" y="377"/>
                  </a:lnTo>
                  <a:lnTo>
                    <a:pt x="2471" y="375"/>
                  </a:lnTo>
                  <a:lnTo>
                    <a:pt x="2473" y="375"/>
                  </a:lnTo>
                  <a:lnTo>
                    <a:pt x="2471" y="372"/>
                  </a:lnTo>
                  <a:lnTo>
                    <a:pt x="2470" y="370"/>
                  </a:lnTo>
                  <a:lnTo>
                    <a:pt x="2466" y="368"/>
                  </a:lnTo>
                  <a:lnTo>
                    <a:pt x="2463" y="367"/>
                  </a:lnTo>
                  <a:lnTo>
                    <a:pt x="2461" y="367"/>
                  </a:lnTo>
                  <a:lnTo>
                    <a:pt x="2460" y="367"/>
                  </a:lnTo>
                  <a:lnTo>
                    <a:pt x="2456" y="367"/>
                  </a:lnTo>
                  <a:lnTo>
                    <a:pt x="2453" y="367"/>
                  </a:lnTo>
                  <a:lnTo>
                    <a:pt x="2453" y="365"/>
                  </a:lnTo>
                  <a:lnTo>
                    <a:pt x="2452" y="365"/>
                  </a:lnTo>
                  <a:lnTo>
                    <a:pt x="2452" y="363"/>
                  </a:lnTo>
                  <a:lnTo>
                    <a:pt x="2452" y="362"/>
                  </a:lnTo>
                  <a:lnTo>
                    <a:pt x="2452" y="360"/>
                  </a:lnTo>
                  <a:lnTo>
                    <a:pt x="2450" y="360"/>
                  </a:lnTo>
                  <a:lnTo>
                    <a:pt x="2448" y="360"/>
                  </a:lnTo>
                  <a:lnTo>
                    <a:pt x="2447" y="359"/>
                  </a:lnTo>
                  <a:lnTo>
                    <a:pt x="2445" y="359"/>
                  </a:lnTo>
                  <a:lnTo>
                    <a:pt x="2445" y="355"/>
                  </a:lnTo>
                  <a:lnTo>
                    <a:pt x="2443" y="354"/>
                  </a:lnTo>
                  <a:lnTo>
                    <a:pt x="2445" y="352"/>
                  </a:lnTo>
                  <a:lnTo>
                    <a:pt x="2445" y="350"/>
                  </a:lnTo>
                  <a:lnTo>
                    <a:pt x="2447" y="349"/>
                  </a:lnTo>
                  <a:lnTo>
                    <a:pt x="2448" y="349"/>
                  </a:lnTo>
                  <a:lnTo>
                    <a:pt x="2450" y="349"/>
                  </a:lnTo>
                  <a:lnTo>
                    <a:pt x="2452" y="347"/>
                  </a:lnTo>
                  <a:lnTo>
                    <a:pt x="2453" y="345"/>
                  </a:lnTo>
                  <a:lnTo>
                    <a:pt x="2456" y="345"/>
                  </a:lnTo>
                  <a:lnTo>
                    <a:pt x="2456" y="347"/>
                  </a:lnTo>
                  <a:lnTo>
                    <a:pt x="2458" y="350"/>
                  </a:lnTo>
                  <a:lnTo>
                    <a:pt x="2460" y="352"/>
                  </a:lnTo>
                  <a:lnTo>
                    <a:pt x="2461" y="354"/>
                  </a:lnTo>
                  <a:lnTo>
                    <a:pt x="2463" y="354"/>
                  </a:lnTo>
                  <a:lnTo>
                    <a:pt x="2465" y="354"/>
                  </a:lnTo>
                  <a:lnTo>
                    <a:pt x="2466" y="354"/>
                  </a:lnTo>
                  <a:lnTo>
                    <a:pt x="2470" y="355"/>
                  </a:lnTo>
                  <a:lnTo>
                    <a:pt x="2470" y="355"/>
                  </a:lnTo>
                  <a:lnTo>
                    <a:pt x="2471" y="357"/>
                  </a:lnTo>
                  <a:lnTo>
                    <a:pt x="2473" y="357"/>
                  </a:lnTo>
                  <a:lnTo>
                    <a:pt x="2476" y="359"/>
                  </a:lnTo>
                  <a:lnTo>
                    <a:pt x="2479" y="359"/>
                  </a:lnTo>
                  <a:lnTo>
                    <a:pt x="2481" y="359"/>
                  </a:lnTo>
                  <a:lnTo>
                    <a:pt x="2483" y="359"/>
                  </a:lnTo>
                  <a:lnTo>
                    <a:pt x="2486" y="359"/>
                  </a:lnTo>
                  <a:lnTo>
                    <a:pt x="2489" y="360"/>
                  </a:lnTo>
                  <a:lnTo>
                    <a:pt x="2492" y="360"/>
                  </a:lnTo>
                  <a:lnTo>
                    <a:pt x="2496" y="360"/>
                  </a:lnTo>
                  <a:lnTo>
                    <a:pt x="2499" y="360"/>
                  </a:lnTo>
                  <a:lnTo>
                    <a:pt x="2501" y="360"/>
                  </a:lnTo>
                  <a:lnTo>
                    <a:pt x="2504" y="360"/>
                  </a:lnTo>
                  <a:lnTo>
                    <a:pt x="2504" y="360"/>
                  </a:lnTo>
                  <a:lnTo>
                    <a:pt x="2504" y="362"/>
                  </a:lnTo>
                  <a:lnTo>
                    <a:pt x="2504" y="362"/>
                  </a:lnTo>
                  <a:lnTo>
                    <a:pt x="2506" y="360"/>
                  </a:lnTo>
                  <a:lnTo>
                    <a:pt x="2506" y="357"/>
                  </a:lnTo>
                  <a:lnTo>
                    <a:pt x="2506" y="355"/>
                  </a:lnTo>
                  <a:lnTo>
                    <a:pt x="2504" y="352"/>
                  </a:lnTo>
                  <a:lnTo>
                    <a:pt x="2501" y="350"/>
                  </a:lnTo>
                  <a:lnTo>
                    <a:pt x="2499" y="350"/>
                  </a:lnTo>
                  <a:lnTo>
                    <a:pt x="2497" y="350"/>
                  </a:lnTo>
                  <a:lnTo>
                    <a:pt x="2497" y="349"/>
                  </a:lnTo>
                  <a:lnTo>
                    <a:pt x="2497" y="347"/>
                  </a:lnTo>
                  <a:lnTo>
                    <a:pt x="2496" y="345"/>
                  </a:lnTo>
                  <a:lnTo>
                    <a:pt x="2496" y="344"/>
                  </a:lnTo>
                  <a:lnTo>
                    <a:pt x="2496" y="341"/>
                  </a:lnTo>
                  <a:lnTo>
                    <a:pt x="2496" y="337"/>
                  </a:lnTo>
                  <a:lnTo>
                    <a:pt x="2496" y="337"/>
                  </a:lnTo>
                  <a:lnTo>
                    <a:pt x="2497" y="337"/>
                  </a:lnTo>
                  <a:lnTo>
                    <a:pt x="2499" y="337"/>
                  </a:lnTo>
                  <a:lnTo>
                    <a:pt x="2502" y="336"/>
                  </a:lnTo>
                  <a:lnTo>
                    <a:pt x="2502" y="334"/>
                  </a:lnTo>
                  <a:lnTo>
                    <a:pt x="2504" y="332"/>
                  </a:lnTo>
                  <a:lnTo>
                    <a:pt x="2504" y="331"/>
                  </a:lnTo>
                  <a:lnTo>
                    <a:pt x="2506" y="329"/>
                  </a:lnTo>
                  <a:lnTo>
                    <a:pt x="2507" y="329"/>
                  </a:lnTo>
                  <a:lnTo>
                    <a:pt x="2509" y="329"/>
                  </a:lnTo>
                  <a:lnTo>
                    <a:pt x="2512" y="327"/>
                  </a:lnTo>
                  <a:lnTo>
                    <a:pt x="2519" y="326"/>
                  </a:lnTo>
                  <a:lnTo>
                    <a:pt x="2520" y="326"/>
                  </a:lnTo>
                  <a:lnTo>
                    <a:pt x="2522" y="326"/>
                  </a:lnTo>
                  <a:lnTo>
                    <a:pt x="2524" y="324"/>
                  </a:lnTo>
                  <a:lnTo>
                    <a:pt x="2525" y="323"/>
                  </a:lnTo>
                  <a:lnTo>
                    <a:pt x="2525" y="321"/>
                  </a:lnTo>
                  <a:lnTo>
                    <a:pt x="2525" y="319"/>
                  </a:lnTo>
                  <a:lnTo>
                    <a:pt x="2525" y="318"/>
                  </a:lnTo>
                  <a:lnTo>
                    <a:pt x="2527" y="318"/>
                  </a:lnTo>
                  <a:lnTo>
                    <a:pt x="2529" y="318"/>
                  </a:lnTo>
                  <a:lnTo>
                    <a:pt x="2532" y="318"/>
                  </a:lnTo>
                  <a:lnTo>
                    <a:pt x="2535" y="318"/>
                  </a:lnTo>
                  <a:lnTo>
                    <a:pt x="2538" y="318"/>
                  </a:lnTo>
                  <a:lnTo>
                    <a:pt x="2540" y="316"/>
                  </a:lnTo>
                  <a:lnTo>
                    <a:pt x="2540" y="316"/>
                  </a:lnTo>
                  <a:lnTo>
                    <a:pt x="2542" y="314"/>
                  </a:lnTo>
                  <a:lnTo>
                    <a:pt x="2543" y="314"/>
                  </a:lnTo>
                  <a:lnTo>
                    <a:pt x="2545" y="314"/>
                  </a:lnTo>
                  <a:lnTo>
                    <a:pt x="2547" y="314"/>
                  </a:lnTo>
                  <a:lnTo>
                    <a:pt x="2548" y="314"/>
                  </a:lnTo>
                  <a:lnTo>
                    <a:pt x="2550" y="316"/>
                  </a:lnTo>
                  <a:lnTo>
                    <a:pt x="2551" y="318"/>
                  </a:lnTo>
                  <a:lnTo>
                    <a:pt x="2551" y="319"/>
                  </a:lnTo>
                  <a:lnTo>
                    <a:pt x="2551" y="319"/>
                  </a:lnTo>
                  <a:lnTo>
                    <a:pt x="2551" y="321"/>
                  </a:lnTo>
                  <a:lnTo>
                    <a:pt x="2553" y="323"/>
                  </a:lnTo>
                  <a:lnTo>
                    <a:pt x="2555" y="324"/>
                  </a:lnTo>
                  <a:lnTo>
                    <a:pt x="2556" y="324"/>
                  </a:lnTo>
                  <a:lnTo>
                    <a:pt x="2558" y="324"/>
                  </a:lnTo>
                  <a:lnTo>
                    <a:pt x="2561" y="324"/>
                  </a:lnTo>
                  <a:lnTo>
                    <a:pt x="2565" y="324"/>
                  </a:lnTo>
                  <a:lnTo>
                    <a:pt x="2565" y="324"/>
                  </a:lnTo>
                  <a:lnTo>
                    <a:pt x="2565" y="323"/>
                  </a:lnTo>
                  <a:lnTo>
                    <a:pt x="2565" y="319"/>
                  </a:lnTo>
                  <a:lnTo>
                    <a:pt x="2565" y="316"/>
                  </a:lnTo>
                  <a:lnTo>
                    <a:pt x="2565" y="313"/>
                  </a:lnTo>
                  <a:lnTo>
                    <a:pt x="2565" y="311"/>
                  </a:lnTo>
                  <a:lnTo>
                    <a:pt x="2565" y="311"/>
                  </a:lnTo>
                  <a:lnTo>
                    <a:pt x="2565" y="309"/>
                  </a:lnTo>
                  <a:lnTo>
                    <a:pt x="2566" y="309"/>
                  </a:lnTo>
                  <a:lnTo>
                    <a:pt x="2566" y="308"/>
                  </a:lnTo>
                  <a:lnTo>
                    <a:pt x="2566" y="306"/>
                  </a:lnTo>
                  <a:lnTo>
                    <a:pt x="2566" y="305"/>
                  </a:lnTo>
                  <a:lnTo>
                    <a:pt x="2565" y="305"/>
                  </a:lnTo>
                  <a:lnTo>
                    <a:pt x="2563" y="303"/>
                  </a:lnTo>
                  <a:lnTo>
                    <a:pt x="2563" y="301"/>
                  </a:lnTo>
                  <a:lnTo>
                    <a:pt x="2561" y="300"/>
                  </a:lnTo>
                  <a:lnTo>
                    <a:pt x="2558" y="298"/>
                  </a:lnTo>
                  <a:lnTo>
                    <a:pt x="2556" y="298"/>
                  </a:lnTo>
                  <a:lnTo>
                    <a:pt x="2556" y="298"/>
                  </a:lnTo>
                  <a:lnTo>
                    <a:pt x="2555" y="298"/>
                  </a:lnTo>
                  <a:lnTo>
                    <a:pt x="2555" y="296"/>
                  </a:lnTo>
                  <a:lnTo>
                    <a:pt x="2555" y="295"/>
                  </a:lnTo>
                  <a:lnTo>
                    <a:pt x="2555" y="293"/>
                  </a:lnTo>
                  <a:lnTo>
                    <a:pt x="2555" y="291"/>
                  </a:lnTo>
                  <a:lnTo>
                    <a:pt x="2555" y="290"/>
                  </a:lnTo>
                  <a:lnTo>
                    <a:pt x="2556" y="290"/>
                  </a:lnTo>
                  <a:lnTo>
                    <a:pt x="2558" y="288"/>
                  </a:lnTo>
                  <a:lnTo>
                    <a:pt x="2558" y="287"/>
                  </a:lnTo>
                  <a:lnTo>
                    <a:pt x="2560" y="285"/>
                  </a:lnTo>
                  <a:lnTo>
                    <a:pt x="2560" y="267"/>
                  </a:lnTo>
                  <a:lnTo>
                    <a:pt x="2558" y="265"/>
                  </a:lnTo>
                  <a:lnTo>
                    <a:pt x="2556" y="265"/>
                  </a:lnTo>
                  <a:lnTo>
                    <a:pt x="2553" y="265"/>
                  </a:lnTo>
                  <a:lnTo>
                    <a:pt x="2550" y="264"/>
                  </a:lnTo>
                  <a:lnTo>
                    <a:pt x="2550" y="257"/>
                  </a:lnTo>
                  <a:lnTo>
                    <a:pt x="2551" y="257"/>
                  </a:lnTo>
                  <a:lnTo>
                    <a:pt x="2553" y="259"/>
                  </a:lnTo>
                  <a:lnTo>
                    <a:pt x="2555" y="257"/>
                  </a:lnTo>
                  <a:lnTo>
                    <a:pt x="2556" y="257"/>
                  </a:lnTo>
                  <a:lnTo>
                    <a:pt x="2563" y="257"/>
                  </a:lnTo>
                  <a:lnTo>
                    <a:pt x="2566" y="257"/>
                  </a:lnTo>
                  <a:lnTo>
                    <a:pt x="2569" y="257"/>
                  </a:lnTo>
                  <a:lnTo>
                    <a:pt x="2573" y="259"/>
                  </a:lnTo>
                  <a:lnTo>
                    <a:pt x="2573" y="259"/>
                  </a:lnTo>
                  <a:lnTo>
                    <a:pt x="2574" y="260"/>
                  </a:lnTo>
                  <a:lnTo>
                    <a:pt x="2576" y="262"/>
                  </a:lnTo>
                  <a:lnTo>
                    <a:pt x="2578" y="262"/>
                  </a:lnTo>
                  <a:lnTo>
                    <a:pt x="2579" y="260"/>
                  </a:lnTo>
                  <a:lnTo>
                    <a:pt x="2581" y="260"/>
                  </a:lnTo>
                  <a:lnTo>
                    <a:pt x="2583" y="260"/>
                  </a:lnTo>
                  <a:lnTo>
                    <a:pt x="2584" y="260"/>
                  </a:lnTo>
                  <a:lnTo>
                    <a:pt x="2586" y="262"/>
                  </a:lnTo>
                  <a:lnTo>
                    <a:pt x="2586" y="264"/>
                  </a:lnTo>
                  <a:lnTo>
                    <a:pt x="2587" y="264"/>
                  </a:lnTo>
                  <a:lnTo>
                    <a:pt x="2589" y="265"/>
                  </a:lnTo>
                  <a:lnTo>
                    <a:pt x="2589" y="267"/>
                  </a:lnTo>
                  <a:lnTo>
                    <a:pt x="2591" y="269"/>
                  </a:lnTo>
                  <a:lnTo>
                    <a:pt x="2592" y="270"/>
                  </a:lnTo>
                  <a:lnTo>
                    <a:pt x="2594" y="270"/>
                  </a:lnTo>
                  <a:lnTo>
                    <a:pt x="2596" y="272"/>
                  </a:lnTo>
                  <a:lnTo>
                    <a:pt x="2597" y="273"/>
                  </a:lnTo>
                  <a:lnTo>
                    <a:pt x="2597" y="283"/>
                  </a:lnTo>
                  <a:lnTo>
                    <a:pt x="2579" y="283"/>
                  </a:lnTo>
                  <a:lnTo>
                    <a:pt x="2579" y="287"/>
                  </a:lnTo>
                  <a:lnTo>
                    <a:pt x="2579" y="290"/>
                  </a:lnTo>
                  <a:lnTo>
                    <a:pt x="2579" y="291"/>
                  </a:lnTo>
                  <a:lnTo>
                    <a:pt x="2581" y="293"/>
                  </a:lnTo>
                  <a:lnTo>
                    <a:pt x="2581" y="295"/>
                  </a:lnTo>
                  <a:lnTo>
                    <a:pt x="2583" y="296"/>
                  </a:lnTo>
                  <a:lnTo>
                    <a:pt x="2583" y="298"/>
                  </a:lnTo>
                  <a:lnTo>
                    <a:pt x="2584" y="300"/>
                  </a:lnTo>
                  <a:lnTo>
                    <a:pt x="2586" y="301"/>
                  </a:lnTo>
                  <a:lnTo>
                    <a:pt x="2587" y="301"/>
                  </a:lnTo>
                  <a:lnTo>
                    <a:pt x="2589" y="303"/>
                  </a:lnTo>
                  <a:lnTo>
                    <a:pt x="2591" y="305"/>
                  </a:lnTo>
                  <a:lnTo>
                    <a:pt x="2591" y="306"/>
                  </a:lnTo>
                  <a:lnTo>
                    <a:pt x="2592" y="306"/>
                  </a:lnTo>
                  <a:lnTo>
                    <a:pt x="2594" y="306"/>
                  </a:lnTo>
                  <a:lnTo>
                    <a:pt x="2596" y="306"/>
                  </a:lnTo>
                  <a:lnTo>
                    <a:pt x="2597" y="305"/>
                  </a:lnTo>
                  <a:lnTo>
                    <a:pt x="2599" y="303"/>
                  </a:lnTo>
                  <a:lnTo>
                    <a:pt x="2601" y="303"/>
                  </a:lnTo>
                  <a:lnTo>
                    <a:pt x="2602" y="303"/>
                  </a:lnTo>
                  <a:lnTo>
                    <a:pt x="2605" y="303"/>
                  </a:lnTo>
                  <a:lnTo>
                    <a:pt x="2609" y="303"/>
                  </a:lnTo>
                  <a:lnTo>
                    <a:pt x="2610" y="301"/>
                  </a:lnTo>
                  <a:lnTo>
                    <a:pt x="2612" y="301"/>
                  </a:lnTo>
                  <a:lnTo>
                    <a:pt x="2615" y="300"/>
                  </a:lnTo>
                  <a:lnTo>
                    <a:pt x="2619" y="298"/>
                  </a:lnTo>
                  <a:lnTo>
                    <a:pt x="2619" y="295"/>
                  </a:lnTo>
                  <a:lnTo>
                    <a:pt x="2620" y="293"/>
                  </a:lnTo>
                  <a:lnTo>
                    <a:pt x="2619" y="291"/>
                  </a:lnTo>
                  <a:lnTo>
                    <a:pt x="2617" y="290"/>
                  </a:lnTo>
                  <a:lnTo>
                    <a:pt x="2617" y="288"/>
                  </a:lnTo>
                  <a:lnTo>
                    <a:pt x="2615" y="285"/>
                  </a:lnTo>
                  <a:lnTo>
                    <a:pt x="2617" y="283"/>
                  </a:lnTo>
                  <a:lnTo>
                    <a:pt x="2619" y="283"/>
                  </a:lnTo>
                  <a:lnTo>
                    <a:pt x="2622" y="282"/>
                  </a:lnTo>
                  <a:lnTo>
                    <a:pt x="2627" y="282"/>
                  </a:lnTo>
                  <a:lnTo>
                    <a:pt x="2630" y="282"/>
                  </a:lnTo>
                  <a:lnTo>
                    <a:pt x="2632" y="280"/>
                  </a:lnTo>
                  <a:lnTo>
                    <a:pt x="2635" y="280"/>
                  </a:lnTo>
                  <a:lnTo>
                    <a:pt x="2638" y="277"/>
                  </a:lnTo>
                  <a:lnTo>
                    <a:pt x="2640" y="273"/>
                  </a:lnTo>
                  <a:lnTo>
                    <a:pt x="2641" y="272"/>
                  </a:lnTo>
                  <a:lnTo>
                    <a:pt x="2643" y="272"/>
                  </a:lnTo>
                  <a:lnTo>
                    <a:pt x="2648" y="270"/>
                  </a:lnTo>
                  <a:lnTo>
                    <a:pt x="2651" y="270"/>
                  </a:lnTo>
                  <a:lnTo>
                    <a:pt x="2653" y="270"/>
                  </a:lnTo>
                  <a:lnTo>
                    <a:pt x="2655" y="269"/>
                  </a:lnTo>
                  <a:lnTo>
                    <a:pt x="2659" y="269"/>
                  </a:lnTo>
                  <a:lnTo>
                    <a:pt x="2663" y="267"/>
                  </a:lnTo>
                  <a:lnTo>
                    <a:pt x="2664" y="267"/>
                  </a:lnTo>
                  <a:lnTo>
                    <a:pt x="2664" y="265"/>
                  </a:lnTo>
                  <a:lnTo>
                    <a:pt x="2664" y="264"/>
                  </a:lnTo>
                  <a:lnTo>
                    <a:pt x="2668" y="264"/>
                  </a:lnTo>
                  <a:lnTo>
                    <a:pt x="2671" y="262"/>
                  </a:lnTo>
                  <a:lnTo>
                    <a:pt x="2674" y="262"/>
                  </a:lnTo>
                  <a:lnTo>
                    <a:pt x="2677" y="262"/>
                  </a:lnTo>
                  <a:lnTo>
                    <a:pt x="2681" y="262"/>
                  </a:lnTo>
                  <a:lnTo>
                    <a:pt x="2684" y="260"/>
                  </a:lnTo>
                  <a:lnTo>
                    <a:pt x="2687" y="259"/>
                  </a:lnTo>
                  <a:lnTo>
                    <a:pt x="2689" y="259"/>
                  </a:lnTo>
                  <a:lnTo>
                    <a:pt x="2689" y="257"/>
                  </a:lnTo>
                  <a:lnTo>
                    <a:pt x="2691" y="255"/>
                  </a:lnTo>
                  <a:lnTo>
                    <a:pt x="2694" y="255"/>
                  </a:lnTo>
                  <a:lnTo>
                    <a:pt x="2697" y="255"/>
                  </a:lnTo>
                  <a:lnTo>
                    <a:pt x="2699" y="255"/>
                  </a:lnTo>
                  <a:lnTo>
                    <a:pt x="2700" y="254"/>
                  </a:lnTo>
                  <a:lnTo>
                    <a:pt x="2702" y="254"/>
                  </a:lnTo>
                  <a:lnTo>
                    <a:pt x="2704" y="254"/>
                  </a:lnTo>
                  <a:lnTo>
                    <a:pt x="2704" y="252"/>
                  </a:lnTo>
                  <a:lnTo>
                    <a:pt x="2705" y="251"/>
                  </a:lnTo>
                  <a:lnTo>
                    <a:pt x="2705" y="251"/>
                  </a:lnTo>
                  <a:lnTo>
                    <a:pt x="2707" y="251"/>
                  </a:lnTo>
                  <a:lnTo>
                    <a:pt x="2709" y="249"/>
                  </a:lnTo>
                  <a:lnTo>
                    <a:pt x="2709" y="252"/>
                  </a:lnTo>
                  <a:lnTo>
                    <a:pt x="2707" y="255"/>
                  </a:lnTo>
                  <a:lnTo>
                    <a:pt x="2705" y="259"/>
                  </a:lnTo>
                  <a:lnTo>
                    <a:pt x="2705" y="260"/>
                  </a:lnTo>
                  <a:lnTo>
                    <a:pt x="2705" y="262"/>
                  </a:lnTo>
                  <a:lnTo>
                    <a:pt x="2705" y="264"/>
                  </a:lnTo>
                  <a:lnTo>
                    <a:pt x="2704" y="265"/>
                  </a:lnTo>
                  <a:lnTo>
                    <a:pt x="2705" y="265"/>
                  </a:lnTo>
                  <a:lnTo>
                    <a:pt x="2707" y="265"/>
                  </a:lnTo>
                  <a:lnTo>
                    <a:pt x="2709" y="267"/>
                  </a:lnTo>
                  <a:lnTo>
                    <a:pt x="2709" y="269"/>
                  </a:lnTo>
                  <a:lnTo>
                    <a:pt x="2710" y="270"/>
                  </a:lnTo>
                  <a:lnTo>
                    <a:pt x="2712" y="272"/>
                  </a:lnTo>
                  <a:lnTo>
                    <a:pt x="2722" y="272"/>
                  </a:lnTo>
                  <a:lnTo>
                    <a:pt x="2722" y="264"/>
                  </a:lnTo>
                  <a:lnTo>
                    <a:pt x="2723" y="264"/>
                  </a:lnTo>
                  <a:lnTo>
                    <a:pt x="2725" y="264"/>
                  </a:lnTo>
                  <a:lnTo>
                    <a:pt x="2735" y="264"/>
                  </a:lnTo>
                  <a:lnTo>
                    <a:pt x="2736" y="264"/>
                  </a:lnTo>
                  <a:lnTo>
                    <a:pt x="2738" y="264"/>
                  </a:lnTo>
                  <a:lnTo>
                    <a:pt x="2741" y="264"/>
                  </a:lnTo>
                  <a:lnTo>
                    <a:pt x="2743" y="264"/>
                  </a:lnTo>
                  <a:lnTo>
                    <a:pt x="2745" y="264"/>
                  </a:lnTo>
                  <a:lnTo>
                    <a:pt x="2746" y="262"/>
                  </a:lnTo>
                  <a:lnTo>
                    <a:pt x="2746" y="262"/>
                  </a:lnTo>
                  <a:lnTo>
                    <a:pt x="2748" y="260"/>
                  </a:lnTo>
                  <a:lnTo>
                    <a:pt x="2748" y="259"/>
                  </a:lnTo>
                  <a:lnTo>
                    <a:pt x="2748" y="259"/>
                  </a:lnTo>
                  <a:lnTo>
                    <a:pt x="2749" y="257"/>
                  </a:lnTo>
                  <a:lnTo>
                    <a:pt x="2751" y="257"/>
                  </a:lnTo>
                  <a:lnTo>
                    <a:pt x="2751" y="257"/>
                  </a:lnTo>
                  <a:lnTo>
                    <a:pt x="2753" y="257"/>
                  </a:lnTo>
                  <a:lnTo>
                    <a:pt x="2756" y="257"/>
                  </a:lnTo>
                  <a:lnTo>
                    <a:pt x="2759" y="259"/>
                  </a:lnTo>
                  <a:lnTo>
                    <a:pt x="2763" y="259"/>
                  </a:lnTo>
                  <a:lnTo>
                    <a:pt x="2764" y="259"/>
                  </a:lnTo>
                  <a:lnTo>
                    <a:pt x="2767" y="259"/>
                  </a:lnTo>
                  <a:lnTo>
                    <a:pt x="2769" y="259"/>
                  </a:lnTo>
                  <a:lnTo>
                    <a:pt x="2769" y="257"/>
                  </a:lnTo>
                  <a:lnTo>
                    <a:pt x="2771" y="255"/>
                  </a:lnTo>
                  <a:lnTo>
                    <a:pt x="2771" y="254"/>
                  </a:lnTo>
                  <a:lnTo>
                    <a:pt x="2772" y="252"/>
                  </a:lnTo>
                  <a:lnTo>
                    <a:pt x="2774" y="251"/>
                  </a:lnTo>
                  <a:lnTo>
                    <a:pt x="2776" y="249"/>
                  </a:lnTo>
                  <a:lnTo>
                    <a:pt x="2777" y="249"/>
                  </a:lnTo>
                  <a:lnTo>
                    <a:pt x="2779" y="249"/>
                  </a:lnTo>
                  <a:lnTo>
                    <a:pt x="2782" y="249"/>
                  </a:lnTo>
                  <a:lnTo>
                    <a:pt x="2784" y="251"/>
                  </a:lnTo>
                  <a:lnTo>
                    <a:pt x="2784" y="252"/>
                  </a:lnTo>
                  <a:lnTo>
                    <a:pt x="2784" y="255"/>
                  </a:lnTo>
                  <a:lnTo>
                    <a:pt x="2784" y="259"/>
                  </a:lnTo>
                  <a:lnTo>
                    <a:pt x="2784" y="260"/>
                  </a:lnTo>
                  <a:lnTo>
                    <a:pt x="2782" y="262"/>
                  </a:lnTo>
                  <a:lnTo>
                    <a:pt x="2782" y="264"/>
                  </a:lnTo>
                  <a:lnTo>
                    <a:pt x="2782" y="267"/>
                  </a:lnTo>
                  <a:lnTo>
                    <a:pt x="2785" y="269"/>
                  </a:lnTo>
                  <a:lnTo>
                    <a:pt x="2787" y="269"/>
                  </a:lnTo>
                  <a:lnTo>
                    <a:pt x="2789" y="267"/>
                  </a:lnTo>
                  <a:lnTo>
                    <a:pt x="2789" y="267"/>
                  </a:lnTo>
                  <a:lnTo>
                    <a:pt x="2790" y="264"/>
                  </a:lnTo>
                  <a:lnTo>
                    <a:pt x="2790" y="262"/>
                  </a:lnTo>
                  <a:lnTo>
                    <a:pt x="2792" y="260"/>
                  </a:lnTo>
                  <a:lnTo>
                    <a:pt x="2792" y="259"/>
                  </a:lnTo>
                  <a:lnTo>
                    <a:pt x="2794" y="257"/>
                  </a:lnTo>
                  <a:lnTo>
                    <a:pt x="2795" y="257"/>
                  </a:lnTo>
                  <a:lnTo>
                    <a:pt x="2797" y="257"/>
                  </a:lnTo>
                  <a:lnTo>
                    <a:pt x="2800" y="257"/>
                  </a:lnTo>
                  <a:lnTo>
                    <a:pt x="2802" y="257"/>
                  </a:lnTo>
                  <a:lnTo>
                    <a:pt x="2802" y="257"/>
                  </a:lnTo>
                  <a:lnTo>
                    <a:pt x="2805" y="255"/>
                  </a:lnTo>
                  <a:lnTo>
                    <a:pt x="2808" y="252"/>
                  </a:lnTo>
                  <a:lnTo>
                    <a:pt x="2808" y="251"/>
                  </a:lnTo>
                  <a:lnTo>
                    <a:pt x="2808" y="249"/>
                  </a:lnTo>
                  <a:lnTo>
                    <a:pt x="2810" y="247"/>
                  </a:lnTo>
                  <a:lnTo>
                    <a:pt x="2810" y="246"/>
                  </a:lnTo>
                  <a:lnTo>
                    <a:pt x="2810" y="244"/>
                  </a:lnTo>
                  <a:lnTo>
                    <a:pt x="2808" y="244"/>
                  </a:lnTo>
                  <a:lnTo>
                    <a:pt x="2807" y="242"/>
                  </a:lnTo>
                  <a:lnTo>
                    <a:pt x="2807" y="241"/>
                  </a:lnTo>
                  <a:lnTo>
                    <a:pt x="2803" y="241"/>
                  </a:lnTo>
                  <a:lnTo>
                    <a:pt x="2800" y="239"/>
                  </a:lnTo>
                  <a:lnTo>
                    <a:pt x="2797" y="239"/>
                  </a:lnTo>
                  <a:lnTo>
                    <a:pt x="2795" y="234"/>
                  </a:lnTo>
                  <a:lnTo>
                    <a:pt x="2794" y="233"/>
                  </a:lnTo>
                  <a:lnTo>
                    <a:pt x="2794" y="231"/>
                  </a:lnTo>
                  <a:lnTo>
                    <a:pt x="2792" y="231"/>
                  </a:lnTo>
                  <a:lnTo>
                    <a:pt x="2790" y="229"/>
                  </a:lnTo>
                  <a:lnTo>
                    <a:pt x="2789" y="229"/>
                  </a:lnTo>
                  <a:lnTo>
                    <a:pt x="2787" y="229"/>
                  </a:lnTo>
                  <a:lnTo>
                    <a:pt x="2785" y="229"/>
                  </a:lnTo>
                  <a:lnTo>
                    <a:pt x="2784" y="229"/>
                  </a:lnTo>
                  <a:lnTo>
                    <a:pt x="2782" y="229"/>
                  </a:lnTo>
                  <a:lnTo>
                    <a:pt x="2779" y="229"/>
                  </a:lnTo>
                  <a:lnTo>
                    <a:pt x="2779" y="228"/>
                  </a:lnTo>
                  <a:lnTo>
                    <a:pt x="2779" y="224"/>
                  </a:lnTo>
                  <a:lnTo>
                    <a:pt x="2779" y="223"/>
                  </a:lnTo>
                  <a:lnTo>
                    <a:pt x="2779" y="223"/>
                  </a:lnTo>
                  <a:lnTo>
                    <a:pt x="2777" y="221"/>
                  </a:lnTo>
                  <a:lnTo>
                    <a:pt x="2776" y="221"/>
                  </a:lnTo>
                  <a:lnTo>
                    <a:pt x="2776" y="219"/>
                  </a:lnTo>
                  <a:lnTo>
                    <a:pt x="2774" y="218"/>
                  </a:lnTo>
                  <a:lnTo>
                    <a:pt x="2772" y="218"/>
                  </a:lnTo>
                  <a:lnTo>
                    <a:pt x="2772" y="216"/>
                  </a:lnTo>
                  <a:lnTo>
                    <a:pt x="2771" y="215"/>
                  </a:lnTo>
                  <a:lnTo>
                    <a:pt x="2771" y="211"/>
                  </a:lnTo>
                  <a:lnTo>
                    <a:pt x="2772" y="210"/>
                  </a:lnTo>
                  <a:lnTo>
                    <a:pt x="2772" y="210"/>
                  </a:lnTo>
                  <a:lnTo>
                    <a:pt x="2774" y="208"/>
                  </a:lnTo>
                  <a:lnTo>
                    <a:pt x="2776" y="208"/>
                  </a:lnTo>
                  <a:lnTo>
                    <a:pt x="2777" y="206"/>
                  </a:lnTo>
                  <a:lnTo>
                    <a:pt x="2779" y="206"/>
                  </a:lnTo>
                  <a:lnTo>
                    <a:pt x="2782" y="208"/>
                  </a:lnTo>
                  <a:lnTo>
                    <a:pt x="2784" y="208"/>
                  </a:lnTo>
                  <a:lnTo>
                    <a:pt x="2785" y="208"/>
                  </a:lnTo>
                  <a:lnTo>
                    <a:pt x="2787" y="208"/>
                  </a:lnTo>
                  <a:lnTo>
                    <a:pt x="2787" y="208"/>
                  </a:lnTo>
                  <a:lnTo>
                    <a:pt x="2787" y="210"/>
                  </a:lnTo>
                  <a:lnTo>
                    <a:pt x="2787" y="211"/>
                  </a:lnTo>
                  <a:lnTo>
                    <a:pt x="2789" y="213"/>
                  </a:lnTo>
                  <a:lnTo>
                    <a:pt x="2790" y="213"/>
                  </a:lnTo>
                  <a:lnTo>
                    <a:pt x="2792" y="215"/>
                  </a:lnTo>
                  <a:lnTo>
                    <a:pt x="2794" y="215"/>
                  </a:lnTo>
                  <a:lnTo>
                    <a:pt x="2795" y="215"/>
                  </a:lnTo>
                  <a:lnTo>
                    <a:pt x="2795" y="216"/>
                  </a:lnTo>
                  <a:lnTo>
                    <a:pt x="2795" y="218"/>
                  </a:lnTo>
                  <a:lnTo>
                    <a:pt x="2797" y="218"/>
                  </a:lnTo>
                  <a:lnTo>
                    <a:pt x="2799" y="218"/>
                  </a:lnTo>
                  <a:lnTo>
                    <a:pt x="2805" y="223"/>
                  </a:lnTo>
                  <a:lnTo>
                    <a:pt x="2807" y="224"/>
                  </a:lnTo>
                  <a:lnTo>
                    <a:pt x="2808" y="226"/>
                  </a:lnTo>
                  <a:lnTo>
                    <a:pt x="2812" y="226"/>
                  </a:lnTo>
                  <a:lnTo>
                    <a:pt x="2828" y="226"/>
                  </a:lnTo>
                  <a:lnTo>
                    <a:pt x="2830" y="226"/>
                  </a:lnTo>
                  <a:lnTo>
                    <a:pt x="2831" y="228"/>
                  </a:lnTo>
                  <a:lnTo>
                    <a:pt x="2831" y="228"/>
                  </a:lnTo>
                  <a:lnTo>
                    <a:pt x="2831" y="229"/>
                  </a:lnTo>
                  <a:lnTo>
                    <a:pt x="2833" y="231"/>
                  </a:lnTo>
                  <a:lnTo>
                    <a:pt x="2835" y="231"/>
                  </a:lnTo>
                  <a:lnTo>
                    <a:pt x="2836" y="233"/>
                  </a:lnTo>
                  <a:lnTo>
                    <a:pt x="2851" y="233"/>
                  </a:lnTo>
                  <a:lnTo>
                    <a:pt x="2853" y="233"/>
                  </a:lnTo>
                  <a:lnTo>
                    <a:pt x="2854" y="234"/>
                  </a:lnTo>
                  <a:lnTo>
                    <a:pt x="2856" y="234"/>
                  </a:lnTo>
                  <a:lnTo>
                    <a:pt x="2859" y="236"/>
                  </a:lnTo>
                  <a:lnTo>
                    <a:pt x="2862" y="237"/>
                  </a:lnTo>
                  <a:lnTo>
                    <a:pt x="2864" y="237"/>
                  </a:lnTo>
                  <a:lnTo>
                    <a:pt x="2864" y="237"/>
                  </a:lnTo>
                  <a:lnTo>
                    <a:pt x="2866" y="239"/>
                  </a:lnTo>
                  <a:lnTo>
                    <a:pt x="2866" y="241"/>
                  </a:lnTo>
                  <a:lnTo>
                    <a:pt x="2866" y="242"/>
                  </a:lnTo>
                  <a:lnTo>
                    <a:pt x="2867" y="244"/>
                  </a:lnTo>
                  <a:lnTo>
                    <a:pt x="2869" y="244"/>
                  </a:lnTo>
                  <a:lnTo>
                    <a:pt x="2872" y="246"/>
                  </a:lnTo>
                  <a:lnTo>
                    <a:pt x="2876" y="246"/>
                  </a:lnTo>
                  <a:lnTo>
                    <a:pt x="2877" y="246"/>
                  </a:lnTo>
                  <a:lnTo>
                    <a:pt x="2879" y="246"/>
                  </a:lnTo>
                  <a:lnTo>
                    <a:pt x="2882" y="246"/>
                  </a:lnTo>
                  <a:lnTo>
                    <a:pt x="2885" y="246"/>
                  </a:lnTo>
                  <a:lnTo>
                    <a:pt x="2887" y="247"/>
                  </a:lnTo>
                  <a:lnTo>
                    <a:pt x="2889" y="249"/>
                  </a:lnTo>
                  <a:lnTo>
                    <a:pt x="2890" y="251"/>
                  </a:lnTo>
                  <a:lnTo>
                    <a:pt x="2890" y="252"/>
                  </a:lnTo>
                  <a:lnTo>
                    <a:pt x="2894" y="254"/>
                  </a:lnTo>
                  <a:lnTo>
                    <a:pt x="2897" y="254"/>
                  </a:lnTo>
                  <a:lnTo>
                    <a:pt x="2900" y="254"/>
                  </a:lnTo>
                  <a:lnTo>
                    <a:pt x="2903" y="254"/>
                  </a:lnTo>
                  <a:lnTo>
                    <a:pt x="2907" y="254"/>
                  </a:lnTo>
                  <a:lnTo>
                    <a:pt x="2907" y="257"/>
                  </a:lnTo>
                  <a:lnTo>
                    <a:pt x="2907" y="260"/>
                  </a:lnTo>
                  <a:lnTo>
                    <a:pt x="2908" y="264"/>
                  </a:lnTo>
                  <a:lnTo>
                    <a:pt x="2910" y="265"/>
                  </a:lnTo>
                  <a:lnTo>
                    <a:pt x="2913" y="267"/>
                  </a:lnTo>
                  <a:lnTo>
                    <a:pt x="2916" y="269"/>
                  </a:lnTo>
                  <a:lnTo>
                    <a:pt x="2920" y="269"/>
                  </a:lnTo>
                  <a:lnTo>
                    <a:pt x="2923" y="269"/>
                  </a:lnTo>
                  <a:lnTo>
                    <a:pt x="2926" y="269"/>
                  </a:lnTo>
                  <a:lnTo>
                    <a:pt x="2928" y="269"/>
                  </a:lnTo>
                  <a:lnTo>
                    <a:pt x="2930" y="269"/>
                  </a:lnTo>
                  <a:lnTo>
                    <a:pt x="2930" y="267"/>
                  </a:lnTo>
                  <a:lnTo>
                    <a:pt x="2930" y="267"/>
                  </a:lnTo>
                  <a:lnTo>
                    <a:pt x="2930" y="265"/>
                  </a:lnTo>
                  <a:lnTo>
                    <a:pt x="2931" y="264"/>
                  </a:lnTo>
                  <a:lnTo>
                    <a:pt x="2933" y="264"/>
                  </a:lnTo>
                  <a:lnTo>
                    <a:pt x="2933" y="262"/>
                  </a:lnTo>
                  <a:lnTo>
                    <a:pt x="2933" y="259"/>
                  </a:lnTo>
                  <a:lnTo>
                    <a:pt x="2933" y="257"/>
                  </a:lnTo>
                  <a:lnTo>
                    <a:pt x="2933" y="255"/>
                  </a:lnTo>
                  <a:lnTo>
                    <a:pt x="2933" y="255"/>
                  </a:lnTo>
                  <a:lnTo>
                    <a:pt x="2931" y="255"/>
                  </a:lnTo>
                  <a:lnTo>
                    <a:pt x="2930" y="254"/>
                  </a:lnTo>
                  <a:lnTo>
                    <a:pt x="2928" y="251"/>
                  </a:lnTo>
                  <a:lnTo>
                    <a:pt x="2925" y="249"/>
                  </a:lnTo>
                  <a:lnTo>
                    <a:pt x="2923" y="249"/>
                  </a:lnTo>
                  <a:lnTo>
                    <a:pt x="2921" y="247"/>
                  </a:lnTo>
                  <a:lnTo>
                    <a:pt x="2920" y="246"/>
                  </a:lnTo>
                  <a:lnTo>
                    <a:pt x="2920" y="244"/>
                  </a:lnTo>
                  <a:lnTo>
                    <a:pt x="2918" y="244"/>
                  </a:lnTo>
                  <a:lnTo>
                    <a:pt x="2916" y="244"/>
                  </a:lnTo>
                  <a:lnTo>
                    <a:pt x="2916" y="242"/>
                  </a:lnTo>
                  <a:lnTo>
                    <a:pt x="2915" y="241"/>
                  </a:lnTo>
                  <a:lnTo>
                    <a:pt x="2915" y="239"/>
                  </a:lnTo>
                  <a:lnTo>
                    <a:pt x="2915" y="237"/>
                  </a:lnTo>
                  <a:lnTo>
                    <a:pt x="2913" y="236"/>
                  </a:lnTo>
                  <a:lnTo>
                    <a:pt x="2912" y="234"/>
                  </a:lnTo>
                  <a:lnTo>
                    <a:pt x="2908" y="231"/>
                  </a:lnTo>
                  <a:lnTo>
                    <a:pt x="2907" y="231"/>
                  </a:lnTo>
                  <a:lnTo>
                    <a:pt x="2905" y="231"/>
                  </a:lnTo>
                  <a:lnTo>
                    <a:pt x="2903" y="231"/>
                  </a:lnTo>
                  <a:lnTo>
                    <a:pt x="2900" y="231"/>
                  </a:lnTo>
                  <a:lnTo>
                    <a:pt x="2898" y="228"/>
                  </a:lnTo>
                  <a:lnTo>
                    <a:pt x="2898" y="226"/>
                  </a:lnTo>
                  <a:lnTo>
                    <a:pt x="2898" y="223"/>
                  </a:lnTo>
                  <a:lnTo>
                    <a:pt x="2898" y="221"/>
                  </a:lnTo>
                  <a:lnTo>
                    <a:pt x="2900" y="221"/>
                  </a:lnTo>
                  <a:lnTo>
                    <a:pt x="2902" y="219"/>
                  </a:lnTo>
                  <a:lnTo>
                    <a:pt x="2903" y="219"/>
                  </a:lnTo>
                  <a:lnTo>
                    <a:pt x="2903" y="218"/>
                  </a:lnTo>
                  <a:lnTo>
                    <a:pt x="2905" y="218"/>
                  </a:lnTo>
                  <a:lnTo>
                    <a:pt x="2907" y="216"/>
                  </a:lnTo>
                  <a:lnTo>
                    <a:pt x="2907" y="215"/>
                  </a:lnTo>
                  <a:lnTo>
                    <a:pt x="2907" y="211"/>
                  </a:lnTo>
                  <a:lnTo>
                    <a:pt x="2907" y="208"/>
                  </a:lnTo>
                  <a:lnTo>
                    <a:pt x="2907" y="205"/>
                  </a:lnTo>
                  <a:lnTo>
                    <a:pt x="2905" y="203"/>
                  </a:lnTo>
                  <a:lnTo>
                    <a:pt x="2902" y="200"/>
                  </a:lnTo>
                  <a:lnTo>
                    <a:pt x="2900" y="200"/>
                  </a:lnTo>
                  <a:lnTo>
                    <a:pt x="2898" y="200"/>
                  </a:lnTo>
                  <a:lnTo>
                    <a:pt x="2898" y="200"/>
                  </a:lnTo>
                  <a:lnTo>
                    <a:pt x="2897" y="198"/>
                  </a:lnTo>
                  <a:lnTo>
                    <a:pt x="2897" y="197"/>
                  </a:lnTo>
                  <a:lnTo>
                    <a:pt x="2897" y="195"/>
                  </a:lnTo>
                  <a:lnTo>
                    <a:pt x="2897" y="193"/>
                  </a:lnTo>
                  <a:lnTo>
                    <a:pt x="2897" y="192"/>
                  </a:lnTo>
                  <a:lnTo>
                    <a:pt x="2898" y="190"/>
                  </a:lnTo>
                  <a:lnTo>
                    <a:pt x="2900" y="188"/>
                  </a:lnTo>
                  <a:lnTo>
                    <a:pt x="2902" y="188"/>
                  </a:lnTo>
                  <a:lnTo>
                    <a:pt x="2905" y="188"/>
                  </a:lnTo>
                  <a:lnTo>
                    <a:pt x="2908" y="188"/>
                  </a:lnTo>
                  <a:lnTo>
                    <a:pt x="2912" y="188"/>
                  </a:lnTo>
                  <a:lnTo>
                    <a:pt x="2915" y="187"/>
                  </a:lnTo>
                  <a:lnTo>
                    <a:pt x="2915" y="187"/>
                  </a:lnTo>
                  <a:lnTo>
                    <a:pt x="2916" y="185"/>
                  </a:lnTo>
                  <a:lnTo>
                    <a:pt x="2916" y="183"/>
                  </a:lnTo>
                  <a:lnTo>
                    <a:pt x="2916" y="180"/>
                  </a:lnTo>
                  <a:lnTo>
                    <a:pt x="2918" y="177"/>
                  </a:lnTo>
                  <a:lnTo>
                    <a:pt x="2920" y="175"/>
                  </a:lnTo>
                  <a:lnTo>
                    <a:pt x="2921" y="174"/>
                  </a:lnTo>
                  <a:lnTo>
                    <a:pt x="2923" y="170"/>
                  </a:lnTo>
                  <a:lnTo>
                    <a:pt x="2925" y="169"/>
                  </a:lnTo>
                  <a:lnTo>
                    <a:pt x="2925" y="167"/>
                  </a:lnTo>
                  <a:lnTo>
                    <a:pt x="2926" y="165"/>
                  </a:lnTo>
                  <a:lnTo>
                    <a:pt x="2928" y="164"/>
                  </a:lnTo>
                  <a:lnTo>
                    <a:pt x="2930" y="162"/>
                  </a:lnTo>
                  <a:lnTo>
                    <a:pt x="2930" y="159"/>
                  </a:lnTo>
                  <a:lnTo>
                    <a:pt x="2930" y="157"/>
                  </a:lnTo>
                  <a:lnTo>
                    <a:pt x="2930" y="152"/>
                  </a:lnTo>
                  <a:lnTo>
                    <a:pt x="2930" y="147"/>
                  </a:lnTo>
                  <a:lnTo>
                    <a:pt x="2931" y="147"/>
                  </a:lnTo>
                  <a:lnTo>
                    <a:pt x="2933" y="147"/>
                  </a:lnTo>
                  <a:lnTo>
                    <a:pt x="2936" y="147"/>
                  </a:lnTo>
                  <a:lnTo>
                    <a:pt x="2939" y="147"/>
                  </a:lnTo>
                  <a:lnTo>
                    <a:pt x="2943" y="147"/>
                  </a:lnTo>
                  <a:lnTo>
                    <a:pt x="2944" y="146"/>
                  </a:lnTo>
                  <a:lnTo>
                    <a:pt x="2944" y="146"/>
                  </a:lnTo>
                  <a:lnTo>
                    <a:pt x="2946" y="144"/>
                  </a:lnTo>
                  <a:lnTo>
                    <a:pt x="2948" y="143"/>
                  </a:lnTo>
                  <a:lnTo>
                    <a:pt x="2952" y="143"/>
                  </a:lnTo>
                  <a:lnTo>
                    <a:pt x="2956" y="141"/>
                  </a:lnTo>
                  <a:lnTo>
                    <a:pt x="2959" y="143"/>
                  </a:lnTo>
                  <a:lnTo>
                    <a:pt x="2961" y="143"/>
                  </a:lnTo>
                  <a:lnTo>
                    <a:pt x="2967" y="143"/>
                  </a:lnTo>
                  <a:lnTo>
                    <a:pt x="2970" y="143"/>
                  </a:lnTo>
                  <a:lnTo>
                    <a:pt x="2974" y="143"/>
                  </a:lnTo>
                  <a:lnTo>
                    <a:pt x="2977" y="143"/>
                  </a:lnTo>
                  <a:lnTo>
                    <a:pt x="2977" y="144"/>
                  </a:lnTo>
                  <a:lnTo>
                    <a:pt x="2979" y="146"/>
                  </a:lnTo>
                  <a:lnTo>
                    <a:pt x="2980" y="146"/>
                  </a:lnTo>
                  <a:lnTo>
                    <a:pt x="2984" y="147"/>
                  </a:lnTo>
                  <a:lnTo>
                    <a:pt x="2988" y="147"/>
                  </a:lnTo>
                  <a:lnTo>
                    <a:pt x="2987" y="167"/>
                  </a:lnTo>
                  <a:lnTo>
                    <a:pt x="2987" y="167"/>
                  </a:lnTo>
                  <a:lnTo>
                    <a:pt x="2987" y="165"/>
                  </a:lnTo>
                  <a:lnTo>
                    <a:pt x="2985" y="167"/>
                  </a:lnTo>
                  <a:lnTo>
                    <a:pt x="2984" y="167"/>
                  </a:lnTo>
                  <a:lnTo>
                    <a:pt x="2980" y="167"/>
                  </a:lnTo>
                  <a:lnTo>
                    <a:pt x="2977" y="167"/>
                  </a:lnTo>
                  <a:lnTo>
                    <a:pt x="2977" y="187"/>
                  </a:lnTo>
                  <a:lnTo>
                    <a:pt x="2979" y="188"/>
                  </a:lnTo>
                  <a:lnTo>
                    <a:pt x="2979" y="188"/>
                  </a:lnTo>
                  <a:lnTo>
                    <a:pt x="2980" y="190"/>
                  </a:lnTo>
                  <a:lnTo>
                    <a:pt x="2982" y="192"/>
                  </a:lnTo>
                  <a:lnTo>
                    <a:pt x="2982" y="195"/>
                  </a:lnTo>
                  <a:lnTo>
                    <a:pt x="2984" y="198"/>
                  </a:lnTo>
                  <a:lnTo>
                    <a:pt x="2985" y="201"/>
                  </a:lnTo>
                  <a:lnTo>
                    <a:pt x="2985" y="203"/>
                  </a:lnTo>
                  <a:lnTo>
                    <a:pt x="2987" y="206"/>
                  </a:lnTo>
                  <a:lnTo>
                    <a:pt x="2987" y="208"/>
                  </a:lnTo>
                  <a:lnTo>
                    <a:pt x="2987" y="211"/>
                  </a:lnTo>
                  <a:lnTo>
                    <a:pt x="2987" y="215"/>
                  </a:lnTo>
                  <a:lnTo>
                    <a:pt x="2987" y="218"/>
                  </a:lnTo>
                  <a:lnTo>
                    <a:pt x="2985" y="221"/>
                  </a:lnTo>
                  <a:lnTo>
                    <a:pt x="2985" y="223"/>
                  </a:lnTo>
                  <a:lnTo>
                    <a:pt x="2985" y="226"/>
                  </a:lnTo>
                  <a:lnTo>
                    <a:pt x="2985" y="229"/>
                  </a:lnTo>
                  <a:lnTo>
                    <a:pt x="2985" y="233"/>
                  </a:lnTo>
                  <a:lnTo>
                    <a:pt x="2985" y="236"/>
                  </a:lnTo>
                  <a:lnTo>
                    <a:pt x="2985" y="239"/>
                  </a:lnTo>
                  <a:lnTo>
                    <a:pt x="2984" y="242"/>
                  </a:lnTo>
                  <a:lnTo>
                    <a:pt x="2984" y="244"/>
                  </a:lnTo>
                  <a:lnTo>
                    <a:pt x="2984" y="247"/>
                  </a:lnTo>
                  <a:lnTo>
                    <a:pt x="2984" y="249"/>
                  </a:lnTo>
                  <a:lnTo>
                    <a:pt x="2984" y="252"/>
                  </a:lnTo>
                  <a:lnTo>
                    <a:pt x="2985" y="254"/>
                  </a:lnTo>
                  <a:lnTo>
                    <a:pt x="2985" y="255"/>
                  </a:lnTo>
                  <a:lnTo>
                    <a:pt x="2988" y="255"/>
                  </a:lnTo>
                  <a:lnTo>
                    <a:pt x="2990" y="257"/>
                  </a:lnTo>
                  <a:lnTo>
                    <a:pt x="2992" y="257"/>
                  </a:lnTo>
                  <a:lnTo>
                    <a:pt x="2993" y="257"/>
                  </a:lnTo>
                  <a:lnTo>
                    <a:pt x="2997" y="257"/>
                  </a:lnTo>
                  <a:lnTo>
                    <a:pt x="3000" y="257"/>
                  </a:lnTo>
                  <a:lnTo>
                    <a:pt x="3000" y="259"/>
                  </a:lnTo>
                  <a:lnTo>
                    <a:pt x="3002" y="260"/>
                  </a:lnTo>
                  <a:lnTo>
                    <a:pt x="3000" y="262"/>
                  </a:lnTo>
                  <a:lnTo>
                    <a:pt x="3000" y="262"/>
                  </a:lnTo>
                  <a:lnTo>
                    <a:pt x="3000" y="264"/>
                  </a:lnTo>
                  <a:lnTo>
                    <a:pt x="2998" y="267"/>
                  </a:lnTo>
                  <a:lnTo>
                    <a:pt x="2998" y="270"/>
                  </a:lnTo>
                  <a:lnTo>
                    <a:pt x="2997" y="273"/>
                  </a:lnTo>
                  <a:lnTo>
                    <a:pt x="2995" y="277"/>
                  </a:lnTo>
                  <a:lnTo>
                    <a:pt x="2995" y="280"/>
                  </a:lnTo>
                  <a:lnTo>
                    <a:pt x="2995" y="282"/>
                  </a:lnTo>
                  <a:lnTo>
                    <a:pt x="2995" y="283"/>
                  </a:lnTo>
                  <a:lnTo>
                    <a:pt x="2993" y="283"/>
                  </a:lnTo>
                  <a:lnTo>
                    <a:pt x="2993" y="283"/>
                  </a:lnTo>
                  <a:lnTo>
                    <a:pt x="2992" y="283"/>
                  </a:lnTo>
                  <a:lnTo>
                    <a:pt x="2990" y="285"/>
                  </a:lnTo>
                  <a:lnTo>
                    <a:pt x="2988" y="285"/>
                  </a:lnTo>
                  <a:lnTo>
                    <a:pt x="2988" y="287"/>
                  </a:lnTo>
                  <a:lnTo>
                    <a:pt x="2987" y="288"/>
                  </a:lnTo>
                  <a:lnTo>
                    <a:pt x="2985" y="291"/>
                  </a:lnTo>
                  <a:lnTo>
                    <a:pt x="2982" y="295"/>
                  </a:lnTo>
                  <a:lnTo>
                    <a:pt x="2980" y="295"/>
                  </a:lnTo>
                  <a:lnTo>
                    <a:pt x="2979" y="296"/>
                  </a:lnTo>
                  <a:lnTo>
                    <a:pt x="2977" y="300"/>
                  </a:lnTo>
                  <a:lnTo>
                    <a:pt x="2975" y="303"/>
                  </a:lnTo>
                  <a:lnTo>
                    <a:pt x="2974" y="303"/>
                  </a:lnTo>
                  <a:lnTo>
                    <a:pt x="2972" y="305"/>
                  </a:lnTo>
                  <a:lnTo>
                    <a:pt x="2970" y="306"/>
                  </a:lnTo>
                  <a:lnTo>
                    <a:pt x="2969" y="306"/>
                  </a:lnTo>
                  <a:lnTo>
                    <a:pt x="2969" y="308"/>
                  </a:lnTo>
                  <a:lnTo>
                    <a:pt x="2967" y="309"/>
                  </a:lnTo>
                  <a:lnTo>
                    <a:pt x="2966" y="309"/>
                  </a:lnTo>
                  <a:lnTo>
                    <a:pt x="2964" y="309"/>
                  </a:lnTo>
                  <a:lnTo>
                    <a:pt x="2961" y="309"/>
                  </a:lnTo>
                  <a:lnTo>
                    <a:pt x="2957" y="309"/>
                  </a:lnTo>
                  <a:lnTo>
                    <a:pt x="2954" y="309"/>
                  </a:lnTo>
                  <a:lnTo>
                    <a:pt x="2952" y="308"/>
                  </a:lnTo>
                  <a:lnTo>
                    <a:pt x="2951" y="308"/>
                  </a:lnTo>
                  <a:lnTo>
                    <a:pt x="2948" y="308"/>
                  </a:lnTo>
                  <a:lnTo>
                    <a:pt x="2946" y="308"/>
                  </a:lnTo>
                  <a:lnTo>
                    <a:pt x="2943" y="308"/>
                  </a:lnTo>
                  <a:lnTo>
                    <a:pt x="2941" y="308"/>
                  </a:lnTo>
                  <a:lnTo>
                    <a:pt x="2939" y="309"/>
                  </a:lnTo>
                  <a:lnTo>
                    <a:pt x="2939" y="311"/>
                  </a:lnTo>
                  <a:lnTo>
                    <a:pt x="2936" y="314"/>
                  </a:lnTo>
                  <a:lnTo>
                    <a:pt x="2939" y="316"/>
                  </a:lnTo>
                  <a:lnTo>
                    <a:pt x="2959" y="316"/>
                  </a:lnTo>
                  <a:lnTo>
                    <a:pt x="2959" y="316"/>
                  </a:lnTo>
                  <a:lnTo>
                    <a:pt x="2961" y="318"/>
                  </a:lnTo>
                  <a:lnTo>
                    <a:pt x="2962" y="318"/>
                  </a:lnTo>
                  <a:lnTo>
                    <a:pt x="2964" y="318"/>
                  </a:lnTo>
                  <a:lnTo>
                    <a:pt x="2966" y="319"/>
                  </a:lnTo>
                  <a:lnTo>
                    <a:pt x="2966" y="319"/>
                  </a:lnTo>
                  <a:lnTo>
                    <a:pt x="2967" y="321"/>
                  </a:lnTo>
                  <a:lnTo>
                    <a:pt x="2970" y="321"/>
                  </a:lnTo>
                  <a:lnTo>
                    <a:pt x="2974" y="321"/>
                  </a:lnTo>
                  <a:lnTo>
                    <a:pt x="2975" y="321"/>
                  </a:lnTo>
                  <a:lnTo>
                    <a:pt x="2977" y="321"/>
                  </a:lnTo>
                  <a:lnTo>
                    <a:pt x="2979" y="319"/>
                  </a:lnTo>
                  <a:lnTo>
                    <a:pt x="2980" y="318"/>
                  </a:lnTo>
                  <a:lnTo>
                    <a:pt x="2980" y="318"/>
                  </a:lnTo>
                  <a:lnTo>
                    <a:pt x="2980" y="316"/>
                  </a:lnTo>
                  <a:lnTo>
                    <a:pt x="2980" y="314"/>
                  </a:lnTo>
                  <a:lnTo>
                    <a:pt x="2982" y="313"/>
                  </a:lnTo>
                  <a:lnTo>
                    <a:pt x="2984" y="313"/>
                  </a:lnTo>
                  <a:lnTo>
                    <a:pt x="2985" y="311"/>
                  </a:lnTo>
                  <a:lnTo>
                    <a:pt x="2988" y="309"/>
                  </a:lnTo>
                  <a:lnTo>
                    <a:pt x="2992" y="306"/>
                  </a:lnTo>
                  <a:lnTo>
                    <a:pt x="2995" y="305"/>
                  </a:lnTo>
                  <a:lnTo>
                    <a:pt x="2998" y="305"/>
                  </a:lnTo>
                  <a:lnTo>
                    <a:pt x="3002" y="305"/>
                  </a:lnTo>
                  <a:lnTo>
                    <a:pt x="3002" y="303"/>
                  </a:lnTo>
                  <a:lnTo>
                    <a:pt x="3002" y="300"/>
                  </a:lnTo>
                  <a:lnTo>
                    <a:pt x="3002" y="298"/>
                  </a:lnTo>
                  <a:lnTo>
                    <a:pt x="3003" y="296"/>
                  </a:lnTo>
                  <a:lnTo>
                    <a:pt x="3003" y="296"/>
                  </a:lnTo>
                  <a:lnTo>
                    <a:pt x="3005" y="295"/>
                  </a:lnTo>
                  <a:lnTo>
                    <a:pt x="3006" y="293"/>
                  </a:lnTo>
                  <a:lnTo>
                    <a:pt x="3008" y="291"/>
                  </a:lnTo>
                  <a:lnTo>
                    <a:pt x="3010" y="291"/>
                  </a:lnTo>
                  <a:lnTo>
                    <a:pt x="3011" y="290"/>
                  </a:lnTo>
                  <a:lnTo>
                    <a:pt x="3013" y="288"/>
                  </a:lnTo>
                  <a:lnTo>
                    <a:pt x="3015" y="287"/>
                  </a:lnTo>
                  <a:lnTo>
                    <a:pt x="3016" y="283"/>
                  </a:lnTo>
                  <a:lnTo>
                    <a:pt x="3016" y="280"/>
                  </a:lnTo>
                  <a:lnTo>
                    <a:pt x="3018" y="275"/>
                  </a:lnTo>
                  <a:lnTo>
                    <a:pt x="3016" y="273"/>
                  </a:lnTo>
                  <a:lnTo>
                    <a:pt x="3016" y="270"/>
                  </a:lnTo>
                  <a:lnTo>
                    <a:pt x="3015" y="267"/>
                  </a:lnTo>
                  <a:lnTo>
                    <a:pt x="3015" y="265"/>
                  </a:lnTo>
                  <a:lnTo>
                    <a:pt x="3015" y="264"/>
                  </a:lnTo>
                  <a:lnTo>
                    <a:pt x="3015" y="264"/>
                  </a:lnTo>
                  <a:lnTo>
                    <a:pt x="3013" y="262"/>
                  </a:lnTo>
                  <a:lnTo>
                    <a:pt x="3015" y="260"/>
                  </a:lnTo>
                  <a:lnTo>
                    <a:pt x="3015" y="259"/>
                  </a:lnTo>
                  <a:lnTo>
                    <a:pt x="3016" y="259"/>
                  </a:lnTo>
                  <a:lnTo>
                    <a:pt x="3020" y="257"/>
                  </a:lnTo>
                  <a:lnTo>
                    <a:pt x="3021" y="255"/>
                  </a:lnTo>
                  <a:lnTo>
                    <a:pt x="3023" y="255"/>
                  </a:lnTo>
                  <a:lnTo>
                    <a:pt x="3026" y="255"/>
                  </a:lnTo>
                  <a:lnTo>
                    <a:pt x="3031" y="254"/>
                  </a:lnTo>
                  <a:lnTo>
                    <a:pt x="3036" y="254"/>
                  </a:lnTo>
                  <a:lnTo>
                    <a:pt x="3039" y="254"/>
                  </a:lnTo>
                  <a:lnTo>
                    <a:pt x="3042" y="255"/>
                  </a:lnTo>
                  <a:lnTo>
                    <a:pt x="3046" y="255"/>
                  </a:lnTo>
                  <a:lnTo>
                    <a:pt x="3047" y="255"/>
                  </a:lnTo>
                  <a:lnTo>
                    <a:pt x="3049" y="257"/>
                  </a:lnTo>
                  <a:lnTo>
                    <a:pt x="3051" y="259"/>
                  </a:lnTo>
                  <a:lnTo>
                    <a:pt x="3051" y="260"/>
                  </a:lnTo>
                  <a:lnTo>
                    <a:pt x="3051" y="264"/>
                  </a:lnTo>
                  <a:lnTo>
                    <a:pt x="3052" y="264"/>
                  </a:lnTo>
                  <a:lnTo>
                    <a:pt x="3054" y="264"/>
                  </a:lnTo>
                  <a:lnTo>
                    <a:pt x="3054" y="264"/>
                  </a:lnTo>
                  <a:lnTo>
                    <a:pt x="3057" y="267"/>
                  </a:lnTo>
                  <a:lnTo>
                    <a:pt x="3059" y="269"/>
                  </a:lnTo>
                  <a:lnTo>
                    <a:pt x="3059" y="270"/>
                  </a:lnTo>
                  <a:lnTo>
                    <a:pt x="3059" y="272"/>
                  </a:lnTo>
                  <a:lnTo>
                    <a:pt x="3059" y="273"/>
                  </a:lnTo>
                  <a:lnTo>
                    <a:pt x="3059" y="278"/>
                  </a:lnTo>
                  <a:lnTo>
                    <a:pt x="3059" y="282"/>
                  </a:lnTo>
                  <a:lnTo>
                    <a:pt x="3059" y="283"/>
                  </a:lnTo>
                  <a:lnTo>
                    <a:pt x="3059" y="285"/>
                  </a:lnTo>
                  <a:lnTo>
                    <a:pt x="3060" y="287"/>
                  </a:lnTo>
                  <a:lnTo>
                    <a:pt x="3062" y="287"/>
                  </a:lnTo>
                  <a:lnTo>
                    <a:pt x="3064" y="287"/>
                  </a:lnTo>
                  <a:lnTo>
                    <a:pt x="3065" y="288"/>
                  </a:lnTo>
                  <a:lnTo>
                    <a:pt x="3067" y="290"/>
                  </a:lnTo>
                  <a:lnTo>
                    <a:pt x="3067" y="290"/>
                  </a:lnTo>
                  <a:lnTo>
                    <a:pt x="3069" y="291"/>
                  </a:lnTo>
                  <a:lnTo>
                    <a:pt x="3069" y="291"/>
                  </a:lnTo>
                  <a:lnTo>
                    <a:pt x="3072" y="291"/>
                  </a:lnTo>
                  <a:lnTo>
                    <a:pt x="3075" y="291"/>
                  </a:lnTo>
                  <a:lnTo>
                    <a:pt x="3078" y="291"/>
                  </a:lnTo>
                  <a:lnTo>
                    <a:pt x="3080" y="290"/>
                  </a:lnTo>
                  <a:lnTo>
                    <a:pt x="3082" y="290"/>
                  </a:lnTo>
                  <a:lnTo>
                    <a:pt x="3085" y="287"/>
                  </a:lnTo>
                  <a:lnTo>
                    <a:pt x="3083" y="287"/>
                  </a:lnTo>
                  <a:lnTo>
                    <a:pt x="3082" y="285"/>
                  </a:lnTo>
                  <a:lnTo>
                    <a:pt x="3078" y="285"/>
                  </a:lnTo>
                  <a:lnTo>
                    <a:pt x="3075" y="285"/>
                  </a:lnTo>
                  <a:lnTo>
                    <a:pt x="3072" y="285"/>
                  </a:lnTo>
                  <a:lnTo>
                    <a:pt x="3070" y="283"/>
                  </a:lnTo>
                  <a:lnTo>
                    <a:pt x="3070" y="283"/>
                  </a:lnTo>
                  <a:lnTo>
                    <a:pt x="3069" y="282"/>
                  </a:lnTo>
                  <a:lnTo>
                    <a:pt x="3067" y="280"/>
                  </a:lnTo>
                  <a:lnTo>
                    <a:pt x="3065" y="280"/>
                  </a:lnTo>
                  <a:lnTo>
                    <a:pt x="3064" y="280"/>
                  </a:lnTo>
                  <a:lnTo>
                    <a:pt x="3062" y="278"/>
                  </a:lnTo>
                  <a:lnTo>
                    <a:pt x="3062" y="278"/>
                  </a:lnTo>
                  <a:lnTo>
                    <a:pt x="3062" y="277"/>
                  </a:lnTo>
                  <a:lnTo>
                    <a:pt x="3062" y="277"/>
                  </a:lnTo>
                  <a:lnTo>
                    <a:pt x="3064" y="275"/>
                  </a:lnTo>
                  <a:lnTo>
                    <a:pt x="3065" y="275"/>
                  </a:lnTo>
                  <a:lnTo>
                    <a:pt x="3065" y="273"/>
                  </a:lnTo>
                  <a:lnTo>
                    <a:pt x="3067" y="272"/>
                  </a:lnTo>
                  <a:lnTo>
                    <a:pt x="3069" y="269"/>
                  </a:lnTo>
                  <a:lnTo>
                    <a:pt x="3069" y="265"/>
                  </a:lnTo>
                  <a:lnTo>
                    <a:pt x="3069" y="264"/>
                  </a:lnTo>
                  <a:lnTo>
                    <a:pt x="3069" y="264"/>
                  </a:lnTo>
                  <a:lnTo>
                    <a:pt x="3067" y="262"/>
                  </a:lnTo>
                  <a:lnTo>
                    <a:pt x="3065" y="260"/>
                  </a:lnTo>
                  <a:lnTo>
                    <a:pt x="3064" y="260"/>
                  </a:lnTo>
                  <a:lnTo>
                    <a:pt x="3060" y="257"/>
                  </a:lnTo>
                  <a:lnTo>
                    <a:pt x="3059" y="254"/>
                  </a:lnTo>
                  <a:lnTo>
                    <a:pt x="3057" y="251"/>
                  </a:lnTo>
                  <a:lnTo>
                    <a:pt x="3056" y="247"/>
                  </a:lnTo>
                  <a:lnTo>
                    <a:pt x="3054" y="247"/>
                  </a:lnTo>
                  <a:lnTo>
                    <a:pt x="3052" y="246"/>
                  </a:lnTo>
                  <a:lnTo>
                    <a:pt x="3051" y="246"/>
                  </a:lnTo>
                  <a:lnTo>
                    <a:pt x="3049" y="244"/>
                  </a:lnTo>
                  <a:lnTo>
                    <a:pt x="3046" y="242"/>
                  </a:lnTo>
                  <a:lnTo>
                    <a:pt x="3042" y="241"/>
                  </a:lnTo>
                  <a:lnTo>
                    <a:pt x="3042" y="239"/>
                  </a:lnTo>
                  <a:lnTo>
                    <a:pt x="3041" y="239"/>
                  </a:lnTo>
                  <a:lnTo>
                    <a:pt x="3041" y="237"/>
                  </a:lnTo>
                  <a:lnTo>
                    <a:pt x="3038" y="237"/>
                  </a:lnTo>
                  <a:lnTo>
                    <a:pt x="3036" y="237"/>
                  </a:lnTo>
                  <a:lnTo>
                    <a:pt x="3034" y="237"/>
                  </a:lnTo>
                  <a:lnTo>
                    <a:pt x="3033" y="239"/>
                  </a:lnTo>
                  <a:lnTo>
                    <a:pt x="3033" y="241"/>
                  </a:lnTo>
                  <a:lnTo>
                    <a:pt x="3031" y="241"/>
                  </a:lnTo>
                  <a:lnTo>
                    <a:pt x="3029" y="242"/>
                  </a:lnTo>
                  <a:lnTo>
                    <a:pt x="3028" y="244"/>
                  </a:lnTo>
                  <a:lnTo>
                    <a:pt x="3026" y="246"/>
                  </a:lnTo>
                  <a:lnTo>
                    <a:pt x="3011" y="246"/>
                  </a:lnTo>
                  <a:lnTo>
                    <a:pt x="3010" y="246"/>
                  </a:lnTo>
                  <a:lnTo>
                    <a:pt x="3008" y="244"/>
                  </a:lnTo>
                  <a:lnTo>
                    <a:pt x="3006" y="241"/>
                  </a:lnTo>
                  <a:lnTo>
                    <a:pt x="3005" y="237"/>
                  </a:lnTo>
                  <a:lnTo>
                    <a:pt x="3005" y="236"/>
                  </a:lnTo>
                  <a:lnTo>
                    <a:pt x="3005" y="234"/>
                  </a:lnTo>
                  <a:lnTo>
                    <a:pt x="3005" y="234"/>
                  </a:lnTo>
                  <a:lnTo>
                    <a:pt x="3005" y="233"/>
                  </a:lnTo>
                  <a:lnTo>
                    <a:pt x="3006" y="231"/>
                  </a:lnTo>
                  <a:lnTo>
                    <a:pt x="3005" y="229"/>
                  </a:lnTo>
                  <a:lnTo>
                    <a:pt x="3005" y="228"/>
                  </a:lnTo>
                  <a:lnTo>
                    <a:pt x="3005" y="224"/>
                  </a:lnTo>
                  <a:lnTo>
                    <a:pt x="3003" y="223"/>
                  </a:lnTo>
                  <a:lnTo>
                    <a:pt x="3003" y="221"/>
                  </a:lnTo>
                  <a:lnTo>
                    <a:pt x="3003" y="219"/>
                  </a:lnTo>
                  <a:lnTo>
                    <a:pt x="3003" y="218"/>
                  </a:lnTo>
                  <a:lnTo>
                    <a:pt x="3005" y="216"/>
                  </a:lnTo>
                  <a:lnTo>
                    <a:pt x="3006" y="215"/>
                  </a:lnTo>
                  <a:lnTo>
                    <a:pt x="3008" y="213"/>
                  </a:lnTo>
                  <a:lnTo>
                    <a:pt x="3008" y="211"/>
                  </a:lnTo>
                  <a:lnTo>
                    <a:pt x="3008" y="210"/>
                  </a:lnTo>
                  <a:lnTo>
                    <a:pt x="3008" y="208"/>
                  </a:lnTo>
                  <a:lnTo>
                    <a:pt x="3008" y="205"/>
                  </a:lnTo>
                  <a:lnTo>
                    <a:pt x="3006" y="203"/>
                  </a:lnTo>
                  <a:lnTo>
                    <a:pt x="3008" y="201"/>
                  </a:lnTo>
                  <a:lnTo>
                    <a:pt x="3006" y="200"/>
                  </a:lnTo>
                  <a:lnTo>
                    <a:pt x="3006" y="197"/>
                  </a:lnTo>
                  <a:lnTo>
                    <a:pt x="3003" y="195"/>
                  </a:lnTo>
                  <a:lnTo>
                    <a:pt x="3002" y="193"/>
                  </a:lnTo>
                  <a:lnTo>
                    <a:pt x="2998" y="192"/>
                  </a:lnTo>
                  <a:lnTo>
                    <a:pt x="2997" y="188"/>
                  </a:lnTo>
                  <a:lnTo>
                    <a:pt x="2995" y="185"/>
                  </a:lnTo>
                  <a:lnTo>
                    <a:pt x="2995" y="183"/>
                  </a:lnTo>
                  <a:lnTo>
                    <a:pt x="2995" y="180"/>
                  </a:lnTo>
                  <a:lnTo>
                    <a:pt x="2997" y="179"/>
                  </a:lnTo>
                  <a:lnTo>
                    <a:pt x="2998" y="177"/>
                  </a:lnTo>
                  <a:lnTo>
                    <a:pt x="3000" y="175"/>
                  </a:lnTo>
                  <a:lnTo>
                    <a:pt x="3002" y="175"/>
                  </a:lnTo>
                  <a:lnTo>
                    <a:pt x="3005" y="174"/>
                  </a:lnTo>
                  <a:lnTo>
                    <a:pt x="3005" y="174"/>
                  </a:lnTo>
                  <a:lnTo>
                    <a:pt x="3005" y="172"/>
                  </a:lnTo>
                  <a:lnTo>
                    <a:pt x="3006" y="170"/>
                  </a:lnTo>
                  <a:lnTo>
                    <a:pt x="3006" y="169"/>
                  </a:lnTo>
                  <a:lnTo>
                    <a:pt x="3006" y="165"/>
                  </a:lnTo>
                  <a:lnTo>
                    <a:pt x="3006" y="165"/>
                  </a:lnTo>
                  <a:lnTo>
                    <a:pt x="3008" y="165"/>
                  </a:lnTo>
                  <a:lnTo>
                    <a:pt x="3011" y="165"/>
                  </a:lnTo>
                  <a:lnTo>
                    <a:pt x="3013" y="165"/>
                  </a:lnTo>
                  <a:lnTo>
                    <a:pt x="3016" y="165"/>
                  </a:lnTo>
                  <a:lnTo>
                    <a:pt x="3020" y="165"/>
                  </a:lnTo>
                  <a:lnTo>
                    <a:pt x="3020" y="162"/>
                  </a:lnTo>
                  <a:lnTo>
                    <a:pt x="3020" y="161"/>
                  </a:lnTo>
                  <a:lnTo>
                    <a:pt x="3020" y="159"/>
                  </a:lnTo>
                  <a:lnTo>
                    <a:pt x="3020" y="154"/>
                  </a:lnTo>
                  <a:lnTo>
                    <a:pt x="3020" y="149"/>
                  </a:lnTo>
                  <a:lnTo>
                    <a:pt x="3020" y="147"/>
                  </a:lnTo>
                  <a:lnTo>
                    <a:pt x="3020" y="146"/>
                  </a:lnTo>
                  <a:lnTo>
                    <a:pt x="3020" y="144"/>
                  </a:lnTo>
                  <a:lnTo>
                    <a:pt x="3020" y="141"/>
                  </a:lnTo>
                  <a:lnTo>
                    <a:pt x="3021" y="141"/>
                  </a:lnTo>
                  <a:lnTo>
                    <a:pt x="3023" y="141"/>
                  </a:lnTo>
                  <a:lnTo>
                    <a:pt x="3024" y="141"/>
                  </a:lnTo>
                  <a:lnTo>
                    <a:pt x="3026" y="141"/>
                  </a:lnTo>
                  <a:lnTo>
                    <a:pt x="3028" y="143"/>
                  </a:lnTo>
                  <a:lnTo>
                    <a:pt x="3028" y="146"/>
                  </a:lnTo>
                  <a:lnTo>
                    <a:pt x="3028" y="147"/>
                  </a:lnTo>
                  <a:lnTo>
                    <a:pt x="3028" y="149"/>
                  </a:lnTo>
                  <a:lnTo>
                    <a:pt x="3029" y="151"/>
                  </a:lnTo>
                  <a:lnTo>
                    <a:pt x="3031" y="151"/>
                  </a:lnTo>
                  <a:lnTo>
                    <a:pt x="3031" y="151"/>
                  </a:lnTo>
                  <a:lnTo>
                    <a:pt x="3033" y="154"/>
                  </a:lnTo>
                  <a:lnTo>
                    <a:pt x="3033" y="161"/>
                  </a:lnTo>
                  <a:lnTo>
                    <a:pt x="3031" y="162"/>
                  </a:lnTo>
                  <a:lnTo>
                    <a:pt x="3031" y="162"/>
                  </a:lnTo>
                  <a:lnTo>
                    <a:pt x="3029" y="164"/>
                  </a:lnTo>
                  <a:lnTo>
                    <a:pt x="3029" y="167"/>
                  </a:lnTo>
                  <a:lnTo>
                    <a:pt x="3029" y="170"/>
                  </a:lnTo>
                  <a:lnTo>
                    <a:pt x="3029" y="177"/>
                  </a:lnTo>
                  <a:lnTo>
                    <a:pt x="3029" y="179"/>
                  </a:lnTo>
                  <a:lnTo>
                    <a:pt x="3029" y="180"/>
                  </a:lnTo>
                  <a:lnTo>
                    <a:pt x="3029" y="180"/>
                  </a:lnTo>
                  <a:lnTo>
                    <a:pt x="3031" y="182"/>
                  </a:lnTo>
                  <a:lnTo>
                    <a:pt x="3031" y="182"/>
                  </a:lnTo>
                  <a:lnTo>
                    <a:pt x="3033" y="185"/>
                  </a:lnTo>
                  <a:lnTo>
                    <a:pt x="3034" y="185"/>
                  </a:lnTo>
                  <a:lnTo>
                    <a:pt x="3038" y="187"/>
                  </a:lnTo>
                  <a:lnTo>
                    <a:pt x="3041" y="188"/>
                  </a:lnTo>
                  <a:lnTo>
                    <a:pt x="3044" y="188"/>
                  </a:lnTo>
                  <a:lnTo>
                    <a:pt x="3047" y="188"/>
                  </a:lnTo>
                  <a:lnTo>
                    <a:pt x="3051" y="188"/>
                  </a:lnTo>
                  <a:lnTo>
                    <a:pt x="3054" y="188"/>
                  </a:lnTo>
                  <a:lnTo>
                    <a:pt x="3056" y="190"/>
                  </a:lnTo>
                  <a:lnTo>
                    <a:pt x="3056" y="190"/>
                  </a:lnTo>
                  <a:lnTo>
                    <a:pt x="3057" y="192"/>
                  </a:lnTo>
                  <a:lnTo>
                    <a:pt x="3059" y="192"/>
                  </a:lnTo>
                  <a:lnTo>
                    <a:pt x="3060" y="192"/>
                  </a:lnTo>
                  <a:lnTo>
                    <a:pt x="3062" y="192"/>
                  </a:lnTo>
                  <a:lnTo>
                    <a:pt x="3064" y="192"/>
                  </a:lnTo>
                  <a:lnTo>
                    <a:pt x="3064" y="192"/>
                  </a:lnTo>
                  <a:lnTo>
                    <a:pt x="3065" y="193"/>
                  </a:lnTo>
                  <a:lnTo>
                    <a:pt x="3067" y="193"/>
                  </a:lnTo>
                  <a:lnTo>
                    <a:pt x="3069" y="193"/>
                  </a:lnTo>
                  <a:lnTo>
                    <a:pt x="3072" y="195"/>
                  </a:lnTo>
                  <a:lnTo>
                    <a:pt x="3074" y="195"/>
                  </a:lnTo>
                  <a:lnTo>
                    <a:pt x="3075" y="197"/>
                  </a:lnTo>
                  <a:lnTo>
                    <a:pt x="3075" y="200"/>
                  </a:lnTo>
                  <a:lnTo>
                    <a:pt x="3077" y="198"/>
                  </a:lnTo>
                  <a:lnTo>
                    <a:pt x="3077" y="197"/>
                  </a:lnTo>
                  <a:lnTo>
                    <a:pt x="3077" y="197"/>
                  </a:lnTo>
                  <a:lnTo>
                    <a:pt x="3077" y="195"/>
                  </a:lnTo>
                  <a:lnTo>
                    <a:pt x="3075" y="193"/>
                  </a:lnTo>
                  <a:lnTo>
                    <a:pt x="3074" y="192"/>
                  </a:lnTo>
                  <a:lnTo>
                    <a:pt x="3072" y="192"/>
                  </a:lnTo>
                  <a:lnTo>
                    <a:pt x="3070" y="192"/>
                  </a:lnTo>
                  <a:lnTo>
                    <a:pt x="3069" y="190"/>
                  </a:lnTo>
                  <a:lnTo>
                    <a:pt x="3069" y="190"/>
                  </a:lnTo>
                  <a:lnTo>
                    <a:pt x="3069" y="188"/>
                  </a:lnTo>
                  <a:lnTo>
                    <a:pt x="3067" y="187"/>
                  </a:lnTo>
                  <a:lnTo>
                    <a:pt x="3062" y="185"/>
                  </a:lnTo>
                  <a:lnTo>
                    <a:pt x="3057" y="183"/>
                  </a:lnTo>
                  <a:lnTo>
                    <a:pt x="3056" y="183"/>
                  </a:lnTo>
                  <a:lnTo>
                    <a:pt x="3054" y="182"/>
                  </a:lnTo>
                  <a:lnTo>
                    <a:pt x="3051" y="182"/>
                  </a:lnTo>
                  <a:lnTo>
                    <a:pt x="3047" y="182"/>
                  </a:lnTo>
                  <a:lnTo>
                    <a:pt x="3046" y="182"/>
                  </a:lnTo>
                  <a:lnTo>
                    <a:pt x="3042" y="180"/>
                  </a:lnTo>
                  <a:lnTo>
                    <a:pt x="3041" y="179"/>
                  </a:lnTo>
                  <a:lnTo>
                    <a:pt x="3041" y="175"/>
                  </a:lnTo>
                  <a:lnTo>
                    <a:pt x="3041" y="174"/>
                  </a:lnTo>
                  <a:lnTo>
                    <a:pt x="3042" y="174"/>
                  </a:lnTo>
                  <a:lnTo>
                    <a:pt x="3044" y="172"/>
                  </a:lnTo>
                  <a:lnTo>
                    <a:pt x="3044" y="170"/>
                  </a:lnTo>
                  <a:lnTo>
                    <a:pt x="3044" y="169"/>
                  </a:lnTo>
                  <a:lnTo>
                    <a:pt x="3044" y="167"/>
                  </a:lnTo>
                  <a:lnTo>
                    <a:pt x="3046" y="165"/>
                  </a:lnTo>
                  <a:lnTo>
                    <a:pt x="3047" y="165"/>
                  </a:lnTo>
                  <a:lnTo>
                    <a:pt x="3049" y="165"/>
                  </a:lnTo>
                  <a:lnTo>
                    <a:pt x="3051" y="165"/>
                  </a:lnTo>
                  <a:lnTo>
                    <a:pt x="3054" y="165"/>
                  </a:lnTo>
                  <a:lnTo>
                    <a:pt x="3056" y="165"/>
                  </a:lnTo>
                  <a:lnTo>
                    <a:pt x="3057" y="167"/>
                  </a:lnTo>
                  <a:lnTo>
                    <a:pt x="3057" y="169"/>
                  </a:lnTo>
                  <a:lnTo>
                    <a:pt x="3059" y="169"/>
                  </a:lnTo>
                  <a:lnTo>
                    <a:pt x="3062" y="170"/>
                  </a:lnTo>
                  <a:lnTo>
                    <a:pt x="3065" y="170"/>
                  </a:lnTo>
                  <a:lnTo>
                    <a:pt x="3069" y="170"/>
                  </a:lnTo>
                  <a:lnTo>
                    <a:pt x="3069" y="170"/>
                  </a:lnTo>
                  <a:lnTo>
                    <a:pt x="3070" y="169"/>
                  </a:lnTo>
                  <a:lnTo>
                    <a:pt x="3070" y="167"/>
                  </a:lnTo>
                  <a:lnTo>
                    <a:pt x="3070" y="167"/>
                  </a:lnTo>
                  <a:lnTo>
                    <a:pt x="3069" y="165"/>
                  </a:lnTo>
                  <a:lnTo>
                    <a:pt x="3067" y="164"/>
                  </a:lnTo>
                  <a:lnTo>
                    <a:pt x="3067" y="164"/>
                  </a:lnTo>
                  <a:lnTo>
                    <a:pt x="3067" y="162"/>
                  </a:lnTo>
                  <a:lnTo>
                    <a:pt x="3065" y="162"/>
                  </a:lnTo>
                  <a:lnTo>
                    <a:pt x="3062" y="162"/>
                  </a:lnTo>
                  <a:lnTo>
                    <a:pt x="3059" y="161"/>
                  </a:lnTo>
                  <a:lnTo>
                    <a:pt x="3056" y="162"/>
                  </a:lnTo>
                  <a:lnTo>
                    <a:pt x="3054" y="161"/>
                  </a:lnTo>
                  <a:lnTo>
                    <a:pt x="3052" y="161"/>
                  </a:lnTo>
                  <a:lnTo>
                    <a:pt x="3052" y="157"/>
                  </a:lnTo>
                  <a:lnTo>
                    <a:pt x="3057" y="156"/>
                  </a:lnTo>
                  <a:lnTo>
                    <a:pt x="3062" y="156"/>
                  </a:lnTo>
                  <a:lnTo>
                    <a:pt x="3065" y="154"/>
                  </a:lnTo>
                  <a:lnTo>
                    <a:pt x="3065" y="154"/>
                  </a:lnTo>
                  <a:lnTo>
                    <a:pt x="3067" y="152"/>
                  </a:lnTo>
                  <a:lnTo>
                    <a:pt x="3067" y="152"/>
                  </a:lnTo>
                  <a:lnTo>
                    <a:pt x="3070" y="152"/>
                  </a:lnTo>
                  <a:lnTo>
                    <a:pt x="3074" y="152"/>
                  </a:lnTo>
                  <a:lnTo>
                    <a:pt x="3077" y="154"/>
                  </a:lnTo>
                  <a:lnTo>
                    <a:pt x="3077" y="154"/>
                  </a:lnTo>
                  <a:lnTo>
                    <a:pt x="3077" y="156"/>
                  </a:lnTo>
                  <a:lnTo>
                    <a:pt x="3078" y="157"/>
                  </a:lnTo>
                  <a:lnTo>
                    <a:pt x="3080" y="159"/>
                  </a:lnTo>
                  <a:lnTo>
                    <a:pt x="3082" y="159"/>
                  </a:lnTo>
                  <a:lnTo>
                    <a:pt x="3085" y="161"/>
                  </a:lnTo>
                  <a:lnTo>
                    <a:pt x="3103" y="161"/>
                  </a:lnTo>
                  <a:lnTo>
                    <a:pt x="3105" y="161"/>
                  </a:lnTo>
                  <a:lnTo>
                    <a:pt x="3106" y="161"/>
                  </a:lnTo>
                  <a:lnTo>
                    <a:pt x="3106" y="162"/>
                  </a:lnTo>
                  <a:lnTo>
                    <a:pt x="3106" y="162"/>
                  </a:lnTo>
                  <a:lnTo>
                    <a:pt x="3106" y="164"/>
                  </a:lnTo>
                  <a:lnTo>
                    <a:pt x="3108" y="165"/>
                  </a:lnTo>
                  <a:lnTo>
                    <a:pt x="3108" y="167"/>
                  </a:lnTo>
                  <a:lnTo>
                    <a:pt x="3110" y="169"/>
                  </a:lnTo>
                  <a:lnTo>
                    <a:pt x="3111" y="169"/>
                  </a:lnTo>
                  <a:lnTo>
                    <a:pt x="3114" y="169"/>
                  </a:lnTo>
                  <a:lnTo>
                    <a:pt x="3116" y="170"/>
                  </a:lnTo>
                  <a:lnTo>
                    <a:pt x="3118" y="170"/>
                  </a:lnTo>
                  <a:lnTo>
                    <a:pt x="3119" y="170"/>
                  </a:lnTo>
                  <a:lnTo>
                    <a:pt x="3121" y="170"/>
                  </a:lnTo>
                  <a:lnTo>
                    <a:pt x="3123" y="172"/>
                  </a:lnTo>
                  <a:lnTo>
                    <a:pt x="3123" y="174"/>
                  </a:lnTo>
                  <a:lnTo>
                    <a:pt x="3123" y="174"/>
                  </a:lnTo>
                  <a:lnTo>
                    <a:pt x="3126" y="175"/>
                  </a:lnTo>
                  <a:lnTo>
                    <a:pt x="3128" y="177"/>
                  </a:lnTo>
                  <a:lnTo>
                    <a:pt x="3131" y="177"/>
                  </a:lnTo>
                  <a:lnTo>
                    <a:pt x="3134" y="177"/>
                  </a:lnTo>
                  <a:lnTo>
                    <a:pt x="3136" y="175"/>
                  </a:lnTo>
                  <a:lnTo>
                    <a:pt x="3137" y="172"/>
                  </a:lnTo>
                  <a:lnTo>
                    <a:pt x="3137" y="165"/>
                  </a:lnTo>
                  <a:lnTo>
                    <a:pt x="3137" y="165"/>
                  </a:lnTo>
                  <a:lnTo>
                    <a:pt x="3136" y="164"/>
                  </a:lnTo>
                  <a:lnTo>
                    <a:pt x="3134" y="162"/>
                  </a:lnTo>
                  <a:lnTo>
                    <a:pt x="3134" y="162"/>
                  </a:lnTo>
                  <a:lnTo>
                    <a:pt x="3133" y="161"/>
                  </a:lnTo>
                  <a:lnTo>
                    <a:pt x="3133" y="161"/>
                  </a:lnTo>
                  <a:lnTo>
                    <a:pt x="3131" y="159"/>
                  </a:lnTo>
                  <a:lnTo>
                    <a:pt x="3129" y="159"/>
                  </a:lnTo>
                  <a:lnTo>
                    <a:pt x="3128" y="159"/>
                  </a:lnTo>
                  <a:lnTo>
                    <a:pt x="3126" y="159"/>
                  </a:lnTo>
                  <a:lnTo>
                    <a:pt x="3121" y="159"/>
                  </a:lnTo>
                  <a:lnTo>
                    <a:pt x="3118" y="159"/>
                  </a:lnTo>
                  <a:lnTo>
                    <a:pt x="3114" y="159"/>
                  </a:lnTo>
                  <a:lnTo>
                    <a:pt x="3113" y="159"/>
                  </a:lnTo>
                  <a:lnTo>
                    <a:pt x="3113" y="157"/>
                  </a:lnTo>
                  <a:lnTo>
                    <a:pt x="3111" y="156"/>
                  </a:lnTo>
                  <a:lnTo>
                    <a:pt x="3111" y="154"/>
                  </a:lnTo>
                  <a:lnTo>
                    <a:pt x="3110" y="152"/>
                  </a:lnTo>
                  <a:lnTo>
                    <a:pt x="3110" y="149"/>
                  </a:lnTo>
                  <a:lnTo>
                    <a:pt x="3110" y="146"/>
                  </a:lnTo>
                  <a:lnTo>
                    <a:pt x="3110" y="143"/>
                  </a:lnTo>
                  <a:lnTo>
                    <a:pt x="3110" y="141"/>
                  </a:lnTo>
                  <a:lnTo>
                    <a:pt x="3108" y="141"/>
                  </a:lnTo>
                  <a:lnTo>
                    <a:pt x="3106" y="141"/>
                  </a:lnTo>
                  <a:lnTo>
                    <a:pt x="3106" y="139"/>
                  </a:lnTo>
                  <a:lnTo>
                    <a:pt x="3105" y="138"/>
                  </a:lnTo>
                  <a:lnTo>
                    <a:pt x="3103" y="136"/>
                  </a:lnTo>
                  <a:lnTo>
                    <a:pt x="3101" y="134"/>
                  </a:lnTo>
                  <a:lnTo>
                    <a:pt x="3100" y="131"/>
                  </a:lnTo>
                  <a:lnTo>
                    <a:pt x="3101" y="129"/>
                  </a:lnTo>
                  <a:lnTo>
                    <a:pt x="3103" y="126"/>
                  </a:lnTo>
                  <a:lnTo>
                    <a:pt x="3105" y="126"/>
                  </a:lnTo>
                  <a:lnTo>
                    <a:pt x="3121" y="126"/>
                  </a:lnTo>
                  <a:lnTo>
                    <a:pt x="3123" y="125"/>
                  </a:lnTo>
                  <a:lnTo>
                    <a:pt x="3124" y="123"/>
                  </a:lnTo>
                  <a:lnTo>
                    <a:pt x="3124" y="121"/>
                  </a:lnTo>
                  <a:lnTo>
                    <a:pt x="3124" y="121"/>
                  </a:lnTo>
                  <a:lnTo>
                    <a:pt x="3124" y="120"/>
                  </a:lnTo>
                  <a:lnTo>
                    <a:pt x="3126" y="120"/>
                  </a:lnTo>
                  <a:lnTo>
                    <a:pt x="3128" y="120"/>
                  </a:lnTo>
                  <a:lnTo>
                    <a:pt x="3129" y="120"/>
                  </a:lnTo>
                  <a:lnTo>
                    <a:pt x="3131" y="120"/>
                  </a:lnTo>
                  <a:lnTo>
                    <a:pt x="3146" y="120"/>
                  </a:lnTo>
                  <a:lnTo>
                    <a:pt x="3147" y="120"/>
                  </a:lnTo>
                  <a:lnTo>
                    <a:pt x="3149" y="118"/>
                  </a:lnTo>
                  <a:lnTo>
                    <a:pt x="3151" y="118"/>
                  </a:lnTo>
                  <a:lnTo>
                    <a:pt x="3152" y="118"/>
                  </a:lnTo>
                  <a:lnTo>
                    <a:pt x="3155" y="118"/>
                  </a:lnTo>
                  <a:lnTo>
                    <a:pt x="3159" y="118"/>
                  </a:lnTo>
                  <a:lnTo>
                    <a:pt x="3162" y="116"/>
                  </a:lnTo>
                  <a:lnTo>
                    <a:pt x="3164" y="116"/>
                  </a:lnTo>
                  <a:lnTo>
                    <a:pt x="3167" y="116"/>
                  </a:lnTo>
                  <a:lnTo>
                    <a:pt x="3169" y="118"/>
                  </a:lnTo>
                  <a:lnTo>
                    <a:pt x="3170" y="118"/>
                  </a:lnTo>
                  <a:lnTo>
                    <a:pt x="3170" y="120"/>
                  </a:lnTo>
                  <a:lnTo>
                    <a:pt x="3173" y="120"/>
                  </a:lnTo>
                  <a:lnTo>
                    <a:pt x="3175" y="120"/>
                  </a:lnTo>
                  <a:lnTo>
                    <a:pt x="3177" y="120"/>
                  </a:lnTo>
                  <a:lnTo>
                    <a:pt x="3178" y="118"/>
                  </a:lnTo>
                  <a:lnTo>
                    <a:pt x="3180" y="118"/>
                  </a:lnTo>
                  <a:lnTo>
                    <a:pt x="3182" y="116"/>
                  </a:lnTo>
                  <a:lnTo>
                    <a:pt x="3182" y="115"/>
                  </a:lnTo>
                  <a:lnTo>
                    <a:pt x="3183" y="115"/>
                  </a:lnTo>
                  <a:lnTo>
                    <a:pt x="3185" y="113"/>
                  </a:lnTo>
                  <a:lnTo>
                    <a:pt x="3187" y="113"/>
                  </a:lnTo>
                  <a:lnTo>
                    <a:pt x="3188" y="113"/>
                  </a:lnTo>
                  <a:lnTo>
                    <a:pt x="3191" y="113"/>
                  </a:lnTo>
                  <a:lnTo>
                    <a:pt x="3198" y="113"/>
                  </a:lnTo>
                  <a:lnTo>
                    <a:pt x="3203" y="115"/>
                  </a:lnTo>
                  <a:lnTo>
                    <a:pt x="3206" y="115"/>
                  </a:lnTo>
                  <a:lnTo>
                    <a:pt x="3206" y="113"/>
                  </a:lnTo>
                  <a:lnTo>
                    <a:pt x="3208" y="113"/>
                  </a:lnTo>
                  <a:lnTo>
                    <a:pt x="3208" y="111"/>
                  </a:lnTo>
                  <a:lnTo>
                    <a:pt x="3208" y="108"/>
                  </a:lnTo>
                  <a:lnTo>
                    <a:pt x="3208" y="107"/>
                  </a:lnTo>
                  <a:lnTo>
                    <a:pt x="3208" y="105"/>
                  </a:lnTo>
                  <a:lnTo>
                    <a:pt x="3206" y="105"/>
                  </a:lnTo>
                  <a:lnTo>
                    <a:pt x="3205" y="103"/>
                  </a:lnTo>
                  <a:lnTo>
                    <a:pt x="3201" y="103"/>
                  </a:lnTo>
                  <a:lnTo>
                    <a:pt x="3198" y="102"/>
                  </a:lnTo>
                  <a:lnTo>
                    <a:pt x="3196" y="102"/>
                  </a:lnTo>
                  <a:lnTo>
                    <a:pt x="3195" y="100"/>
                  </a:lnTo>
                  <a:lnTo>
                    <a:pt x="3193" y="98"/>
                  </a:lnTo>
                  <a:lnTo>
                    <a:pt x="3191" y="97"/>
                  </a:lnTo>
                  <a:lnTo>
                    <a:pt x="3191" y="93"/>
                  </a:lnTo>
                  <a:lnTo>
                    <a:pt x="3191" y="92"/>
                  </a:lnTo>
                  <a:lnTo>
                    <a:pt x="3193" y="92"/>
                  </a:lnTo>
                  <a:lnTo>
                    <a:pt x="3195" y="90"/>
                  </a:lnTo>
                  <a:lnTo>
                    <a:pt x="3198" y="90"/>
                  </a:lnTo>
                  <a:lnTo>
                    <a:pt x="3201" y="89"/>
                  </a:lnTo>
                  <a:lnTo>
                    <a:pt x="3203" y="89"/>
                  </a:lnTo>
                  <a:lnTo>
                    <a:pt x="3205" y="89"/>
                  </a:lnTo>
                  <a:lnTo>
                    <a:pt x="3206" y="89"/>
                  </a:lnTo>
                  <a:lnTo>
                    <a:pt x="3208" y="89"/>
                  </a:lnTo>
                  <a:lnTo>
                    <a:pt x="3209" y="89"/>
                  </a:lnTo>
                  <a:lnTo>
                    <a:pt x="3211" y="89"/>
                  </a:lnTo>
                  <a:lnTo>
                    <a:pt x="3213" y="87"/>
                  </a:lnTo>
                  <a:lnTo>
                    <a:pt x="3213" y="85"/>
                  </a:lnTo>
                  <a:lnTo>
                    <a:pt x="3213" y="84"/>
                  </a:lnTo>
                  <a:lnTo>
                    <a:pt x="3213" y="80"/>
                  </a:lnTo>
                  <a:lnTo>
                    <a:pt x="3214" y="79"/>
                  </a:lnTo>
                  <a:lnTo>
                    <a:pt x="3216" y="79"/>
                  </a:lnTo>
                  <a:lnTo>
                    <a:pt x="3219" y="75"/>
                  </a:lnTo>
                  <a:lnTo>
                    <a:pt x="3223" y="75"/>
                  </a:lnTo>
                  <a:lnTo>
                    <a:pt x="3226" y="74"/>
                  </a:lnTo>
                  <a:lnTo>
                    <a:pt x="3229" y="74"/>
                  </a:lnTo>
                  <a:lnTo>
                    <a:pt x="3232" y="74"/>
                  </a:lnTo>
                  <a:lnTo>
                    <a:pt x="3234" y="74"/>
                  </a:lnTo>
                  <a:lnTo>
                    <a:pt x="3237" y="74"/>
                  </a:lnTo>
                  <a:lnTo>
                    <a:pt x="3239" y="72"/>
                  </a:lnTo>
                  <a:lnTo>
                    <a:pt x="3239" y="71"/>
                  </a:lnTo>
                  <a:lnTo>
                    <a:pt x="3241" y="71"/>
                  </a:lnTo>
                  <a:lnTo>
                    <a:pt x="3244" y="69"/>
                  </a:lnTo>
                  <a:lnTo>
                    <a:pt x="3247" y="67"/>
                  </a:lnTo>
                  <a:lnTo>
                    <a:pt x="3249" y="66"/>
                  </a:lnTo>
                  <a:lnTo>
                    <a:pt x="3249" y="64"/>
                  </a:lnTo>
                  <a:lnTo>
                    <a:pt x="3252" y="64"/>
                  </a:lnTo>
                  <a:lnTo>
                    <a:pt x="3257" y="64"/>
                  </a:lnTo>
                  <a:lnTo>
                    <a:pt x="3259" y="64"/>
                  </a:lnTo>
                  <a:lnTo>
                    <a:pt x="3260" y="64"/>
                  </a:lnTo>
                  <a:lnTo>
                    <a:pt x="3260" y="64"/>
                  </a:lnTo>
                  <a:lnTo>
                    <a:pt x="3260" y="66"/>
                  </a:lnTo>
                  <a:lnTo>
                    <a:pt x="3262" y="67"/>
                  </a:lnTo>
                  <a:lnTo>
                    <a:pt x="3263" y="67"/>
                  </a:lnTo>
                  <a:lnTo>
                    <a:pt x="3265" y="67"/>
                  </a:lnTo>
                  <a:lnTo>
                    <a:pt x="3267" y="67"/>
                  </a:lnTo>
                  <a:lnTo>
                    <a:pt x="3267" y="66"/>
                  </a:lnTo>
                  <a:lnTo>
                    <a:pt x="3268" y="64"/>
                  </a:lnTo>
                  <a:lnTo>
                    <a:pt x="3270" y="64"/>
                  </a:lnTo>
                  <a:lnTo>
                    <a:pt x="3272" y="64"/>
                  </a:lnTo>
                  <a:lnTo>
                    <a:pt x="3275" y="62"/>
                  </a:lnTo>
                  <a:lnTo>
                    <a:pt x="3278" y="61"/>
                  </a:lnTo>
                  <a:lnTo>
                    <a:pt x="3281" y="59"/>
                  </a:lnTo>
                  <a:lnTo>
                    <a:pt x="3285" y="57"/>
                  </a:lnTo>
                  <a:lnTo>
                    <a:pt x="3286" y="56"/>
                  </a:lnTo>
                  <a:lnTo>
                    <a:pt x="3290" y="56"/>
                  </a:lnTo>
                  <a:lnTo>
                    <a:pt x="3306" y="56"/>
                  </a:lnTo>
                  <a:lnTo>
                    <a:pt x="3309" y="56"/>
                  </a:lnTo>
                  <a:lnTo>
                    <a:pt x="3311" y="54"/>
                  </a:lnTo>
                  <a:lnTo>
                    <a:pt x="3313" y="54"/>
                  </a:lnTo>
                  <a:lnTo>
                    <a:pt x="3313" y="54"/>
                  </a:lnTo>
                  <a:lnTo>
                    <a:pt x="3314" y="53"/>
                  </a:lnTo>
                  <a:lnTo>
                    <a:pt x="3314" y="49"/>
                  </a:lnTo>
                  <a:lnTo>
                    <a:pt x="3314" y="48"/>
                  </a:lnTo>
                  <a:lnTo>
                    <a:pt x="3314" y="48"/>
                  </a:lnTo>
                  <a:lnTo>
                    <a:pt x="3314" y="46"/>
                  </a:lnTo>
                  <a:lnTo>
                    <a:pt x="3316" y="44"/>
                  </a:lnTo>
                  <a:lnTo>
                    <a:pt x="3316" y="43"/>
                  </a:lnTo>
                  <a:lnTo>
                    <a:pt x="3317" y="43"/>
                  </a:lnTo>
                  <a:lnTo>
                    <a:pt x="3319" y="41"/>
                  </a:lnTo>
                  <a:lnTo>
                    <a:pt x="3321" y="41"/>
                  </a:lnTo>
                  <a:lnTo>
                    <a:pt x="3322" y="41"/>
                  </a:lnTo>
                  <a:lnTo>
                    <a:pt x="3324" y="41"/>
                  </a:lnTo>
                  <a:lnTo>
                    <a:pt x="3327" y="41"/>
                  </a:lnTo>
                  <a:lnTo>
                    <a:pt x="3329" y="43"/>
                  </a:lnTo>
                  <a:lnTo>
                    <a:pt x="3331" y="43"/>
                  </a:lnTo>
                  <a:lnTo>
                    <a:pt x="3334" y="43"/>
                  </a:lnTo>
                  <a:lnTo>
                    <a:pt x="3339" y="43"/>
                  </a:lnTo>
                  <a:lnTo>
                    <a:pt x="3342" y="43"/>
                  </a:lnTo>
                  <a:lnTo>
                    <a:pt x="3345" y="43"/>
                  </a:lnTo>
                  <a:lnTo>
                    <a:pt x="3349" y="44"/>
                  </a:lnTo>
                  <a:lnTo>
                    <a:pt x="3350" y="44"/>
                  </a:lnTo>
                  <a:lnTo>
                    <a:pt x="3350" y="46"/>
                  </a:lnTo>
                  <a:lnTo>
                    <a:pt x="3350" y="48"/>
                  </a:lnTo>
                  <a:lnTo>
                    <a:pt x="3352" y="49"/>
                  </a:lnTo>
                  <a:lnTo>
                    <a:pt x="3353" y="49"/>
                  </a:lnTo>
                  <a:lnTo>
                    <a:pt x="3355" y="51"/>
                  </a:lnTo>
                  <a:lnTo>
                    <a:pt x="3357" y="51"/>
                  </a:lnTo>
                  <a:lnTo>
                    <a:pt x="3360" y="51"/>
                  </a:lnTo>
                  <a:lnTo>
                    <a:pt x="3363" y="51"/>
                  </a:lnTo>
                  <a:lnTo>
                    <a:pt x="3367" y="51"/>
                  </a:lnTo>
                  <a:lnTo>
                    <a:pt x="3368" y="51"/>
                  </a:lnTo>
                  <a:lnTo>
                    <a:pt x="3371" y="51"/>
                  </a:lnTo>
                  <a:lnTo>
                    <a:pt x="3373" y="49"/>
                  </a:lnTo>
                  <a:lnTo>
                    <a:pt x="3375" y="49"/>
                  </a:lnTo>
                  <a:lnTo>
                    <a:pt x="3376" y="48"/>
                  </a:lnTo>
                  <a:lnTo>
                    <a:pt x="3376" y="46"/>
                  </a:lnTo>
                  <a:lnTo>
                    <a:pt x="3376" y="44"/>
                  </a:lnTo>
                  <a:lnTo>
                    <a:pt x="3376" y="43"/>
                  </a:lnTo>
                  <a:lnTo>
                    <a:pt x="3376" y="43"/>
                  </a:lnTo>
                  <a:lnTo>
                    <a:pt x="3380" y="41"/>
                  </a:lnTo>
                  <a:lnTo>
                    <a:pt x="3381" y="41"/>
                  </a:lnTo>
                  <a:lnTo>
                    <a:pt x="3385" y="41"/>
                  </a:lnTo>
                  <a:lnTo>
                    <a:pt x="3385" y="39"/>
                  </a:lnTo>
                  <a:lnTo>
                    <a:pt x="3386" y="38"/>
                  </a:lnTo>
                  <a:lnTo>
                    <a:pt x="3386" y="35"/>
                  </a:lnTo>
                  <a:lnTo>
                    <a:pt x="3417" y="35"/>
                  </a:lnTo>
                  <a:lnTo>
                    <a:pt x="3417" y="31"/>
                  </a:lnTo>
                  <a:lnTo>
                    <a:pt x="3416" y="30"/>
                  </a:lnTo>
                  <a:lnTo>
                    <a:pt x="3414" y="30"/>
                  </a:lnTo>
                  <a:lnTo>
                    <a:pt x="3414" y="28"/>
                  </a:lnTo>
                  <a:lnTo>
                    <a:pt x="3412" y="26"/>
                  </a:lnTo>
                  <a:lnTo>
                    <a:pt x="3417" y="25"/>
                  </a:lnTo>
                  <a:lnTo>
                    <a:pt x="3419" y="23"/>
                  </a:lnTo>
                  <a:lnTo>
                    <a:pt x="3421" y="21"/>
                  </a:lnTo>
                  <a:lnTo>
                    <a:pt x="3422" y="20"/>
                  </a:lnTo>
                  <a:lnTo>
                    <a:pt x="3422" y="18"/>
                  </a:lnTo>
                  <a:lnTo>
                    <a:pt x="3422" y="17"/>
                  </a:lnTo>
                  <a:lnTo>
                    <a:pt x="3422" y="15"/>
                  </a:lnTo>
                  <a:lnTo>
                    <a:pt x="3422" y="13"/>
                  </a:lnTo>
                  <a:lnTo>
                    <a:pt x="3422" y="12"/>
                  </a:lnTo>
                  <a:lnTo>
                    <a:pt x="3424" y="10"/>
                  </a:lnTo>
                  <a:lnTo>
                    <a:pt x="3426" y="8"/>
                  </a:lnTo>
                  <a:lnTo>
                    <a:pt x="3427" y="7"/>
                  </a:lnTo>
                  <a:lnTo>
                    <a:pt x="3429" y="7"/>
                  </a:lnTo>
                  <a:lnTo>
                    <a:pt x="3430" y="7"/>
                  </a:lnTo>
                  <a:lnTo>
                    <a:pt x="3434" y="5"/>
                  </a:lnTo>
                  <a:lnTo>
                    <a:pt x="3437" y="3"/>
                  </a:lnTo>
                  <a:lnTo>
                    <a:pt x="3440" y="3"/>
                  </a:lnTo>
                  <a:lnTo>
                    <a:pt x="3444" y="3"/>
                  </a:lnTo>
                  <a:lnTo>
                    <a:pt x="3447" y="2"/>
                  </a:lnTo>
                  <a:lnTo>
                    <a:pt x="3450" y="0"/>
                  </a:lnTo>
                  <a:lnTo>
                    <a:pt x="3452" y="0"/>
                  </a:lnTo>
                  <a:lnTo>
                    <a:pt x="3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
            <p:cNvSpPr>
              <a:spLocks noEditPoints="1"/>
            </p:cNvSpPr>
            <p:nvPr/>
          </p:nvSpPr>
          <p:spPr bwMode="auto">
            <a:xfrm>
              <a:off x="2884488" y="1358900"/>
              <a:ext cx="5500688" cy="398463"/>
            </a:xfrm>
            <a:custGeom>
              <a:avLst/>
              <a:gdLst>
                <a:gd name="T0" fmla="*/ 486 w 3465"/>
                <a:gd name="T1" fmla="*/ 190 h 251"/>
                <a:gd name="T2" fmla="*/ 320 w 3465"/>
                <a:gd name="T3" fmla="*/ 190 h 251"/>
                <a:gd name="T4" fmla="*/ 3463 w 3465"/>
                <a:gd name="T5" fmla="*/ 177 h 251"/>
                <a:gd name="T6" fmla="*/ 144 w 3465"/>
                <a:gd name="T7" fmla="*/ 169 h 251"/>
                <a:gd name="T8" fmla="*/ 270 w 3465"/>
                <a:gd name="T9" fmla="*/ 149 h 251"/>
                <a:gd name="T10" fmla="*/ 3398 w 3465"/>
                <a:gd name="T11" fmla="*/ 144 h 251"/>
                <a:gd name="T12" fmla="*/ 3398 w 3465"/>
                <a:gd name="T13" fmla="*/ 174 h 251"/>
                <a:gd name="T14" fmla="*/ 3357 w 3465"/>
                <a:gd name="T15" fmla="*/ 167 h 251"/>
                <a:gd name="T16" fmla="*/ 2119 w 3465"/>
                <a:gd name="T17" fmla="*/ 130 h 251"/>
                <a:gd name="T18" fmla="*/ 2170 w 3465"/>
                <a:gd name="T19" fmla="*/ 154 h 251"/>
                <a:gd name="T20" fmla="*/ 2193 w 3465"/>
                <a:gd name="T21" fmla="*/ 205 h 251"/>
                <a:gd name="T22" fmla="*/ 2150 w 3465"/>
                <a:gd name="T23" fmla="*/ 175 h 251"/>
                <a:gd name="T24" fmla="*/ 2106 w 3465"/>
                <a:gd name="T25" fmla="*/ 215 h 251"/>
                <a:gd name="T26" fmla="*/ 2064 w 3465"/>
                <a:gd name="T27" fmla="*/ 195 h 251"/>
                <a:gd name="T28" fmla="*/ 2059 w 3465"/>
                <a:gd name="T29" fmla="*/ 190 h 251"/>
                <a:gd name="T30" fmla="*/ 2075 w 3465"/>
                <a:gd name="T31" fmla="*/ 164 h 251"/>
                <a:gd name="T32" fmla="*/ 2026 w 3465"/>
                <a:gd name="T33" fmla="*/ 164 h 251"/>
                <a:gd name="T34" fmla="*/ 2024 w 3465"/>
                <a:gd name="T35" fmla="*/ 157 h 251"/>
                <a:gd name="T36" fmla="*/ 2044 w 3465"/>
                <a:gd name="T37" fmla="*/ 120 h 251"/>
                <a:gd name="T38" fmla="*/ 2085 w 3465"/>
                <a:gd name="T39" fmla="*/ 144 h 251"/>
                <a:gd name="T40" fmla="*/ 3247 w 3465"/>
                <a:gd name="T41" fmla="*/ 131 h 251"/>
                <a:gd name="T42" fmla="*/ 3326 w 3465"/>
                <a:gd name="T43" fmla="*/ 117 h 251"/>
                <a:gd name="T44" fmla="*/ 3339 w 3465"/>
                <a:gd name="T45" fmla="*/ 156 h 251"/>
                <a:gd name="T46" fmla="*/ 3265 w 3465"/>
                <a:gd name="T47" fmla="*/ 123 h 251"/>
                <a:gd name="T48" fmla="*/ 2728 w 3465"/>
                <a:gd name="T49" fmla="*/ 115 h 251"/>
                <a:gd name="T50" fmla="*/ 2705 w 3465"/>
                <a:gd name="T51" fmla="*/ 110 h 251"/>
                <a:gd name="T52" fmla="*/ 2216 w 3465"/>
                <a:gd name="T53" fmla="*/ 100 h 251"/>
                <a:gd name="T54" fmla="*/ 2226 w 3465"/>
                <a:gd name="T55" fmla="*/ 136 h 251"/>
                <a:gd name="T56" fmla="*/ 2165 w 3465"/>
                <a:gd name="T57" fmla="*/ 120 h 251"/>
                <a:gd name="T58" fmla="*/ 2168 w 3465"/>
                <a:gd name="T59" fmla="*/ 103 h 251"/>
                <a:gd name="T60" fmla="*/ 2609 w 3465"/>
                <a:gd name="T61" fmla="*/ 102 h 251"/>
                <a:gd name="T62" fmla="*/ 2565 w 3465"/>
                <a:gd name="T63" fmla="*/ 95 h 251"/>
                <a:gd name="T64" fmla="*/ 2565 w 3465"/>
                <a:gd name="T65" fmla="*/ 89 h 251"/>
                <a:gd name="T66" fmla="*/ 2779 w 3465"/>
                <a:gd name="T67" fmla="*/ 99 h 251"/>
                <a:gd name="T68" fmla="*/ 2758 w 3465"/>
                <a:gd name="T69" fmla="*/ 81 h 251"/>
                <a:gd name="T70" fmla="*/ 2795 w 3465"/>
                <a:gd name="T71" fmla="*/ 92 h 251"/>
                <a:gd name="T72" fmla="*/ 3314 w 3465"/>
                <a:gd name="T73" fmla="*/ 85 h 251"/>
                <a:gd name="T74" fmla="*/ 3260 w 3465"/>
                <a:gd name="T75" fmla="*/ 115 h 251"/>
                <a:gd name="T76" fmla="*/ 3246 w 3465"/>
                <a:gd name="T77" fmla="*/ 84 h 251"/>
                <a:gd name="T78" fmla="*/ 3218 w 3465"/>
                <a:gd name="T79" fmla="*/ 82 h 251"/>
                <a:gd name="T80" fmla="*/ 505 w 3465"/>
                <a:gd name="T81" fmla="*/ 97 h 251"/>
                <a:gd name="T82" fmla="*/ 520 w 3465"/>
                <a:gd name="T83" fmla="*/ 149 h 251"/>
                <a:gd name="T84" fmla="*/ 424 w 3465"/>
                <a:gd name="T85" fmla="*/ 94 h 251"/>
                <a:gd name="T86" fmla="*/ 2715 w 3465"/>
                <a:gd name="T87" fmla="*/ 72 h 251"/>
                <a:gd name="T88" fmla="*/ 2702 w 3465"/>
                <a:gd name="T89" fmla="*/ 94 h 251"/>
                <a:gd name="T90" fmla="*/ 2642 w 3465"/>
                <a:gd name="T91" fmla="*/ 102 h 251"/>
                <a:gd name="T92" fmla="*/ 2699 w 3465"/>
                <a:gd name="T93" fmla="*/ 74 h 251"/>
                <a:gd name="T94" fmla="*/ 866 w 3465"/>
                <a:gd name="T95" fmla="*/ 13 h 251"/>
                <a:gd name="T96" fmla="*/ 830 w 3465"/>
                <a:gd name="T97" fmla="*/ 63 h 251"/>
                <a:gd name="T98" fmla="*/ 810 w 3465"/>
                <a:gd name="T99" fmla="*/ 95 h 251"/>
                <a:gd name="T100" fmla="*/ 676 w 3465"/>
                <a:gd name="T101" fmla="*/ 149 h 251"/>
                <a:gd name="T102" fmla="*/ 699 w 3465"/>
                <a:gd name="T103" fmla="*/ 184 h 251"/>
                <a:gd name="T104" fmla="*/ 605 w 3465"/>
                <a:gd name="T105" fmla="*/ 230 h 251"/>
                <a:gd name="T106" fmla="*/ 515 w 3465"/>
                <a:gd name="T107" fmla="*/ 207 h 251"/>
                <a:gd name="T108" fmla="*/ 582 w 3465"/>
                <a:gd name="T109" fmla="*/ 192 h 251"/>
                <a:gd name="T110" fmla="*/ 579 w 3465"/>
                <a:gd name="T111" fmla="*/ 107 h 251"/>
                <a:gd name="T112" fmla="*/ 682 w 3465"/>
                <a:gd name="T113" fmla="*/ 82 h 251"/>
                <a:gd name="T114" fmla="*/ 576 w 3465"/>
                <a:gd name="T115" fmla="*/ 99 h 251"/>
                <a:gd name="T116" fmla="*/ 499 w 3465"/>
                <a:gd name="T117" fmla="*/ 48 h 251"/>
                <a:gd name="T118" fmla="*/ 602 w 3465"/>
                <a:gd name="T119" fmla="*/ 41 h 251"/>
                <a:gd name="T120" fmla="*/ 622 w 3465"/>
                <a:gd name="T121" fmla="*/ 15 h 251"/>
                <a:gd name="T122" fmla="*/ 741 w 3465"/>
                <a:gd name="T123" fmla="*/ 15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465" h="251">
                  <a:moveTo>
                    <a:pt x="88" y="195"/>
                  </a:moveTo>
                  <a:lnTo>
                    <a:pt x="106" y="198"/>
                  </a:lnTo>
                  <a:lnTo>
                    <a:pt x="101" y="208"/>
                  </a:lnTo>
                  <a:lnTo>
                    <a:pt x="96" y="223"/>
                  </a:lnTo>
                  <a:lnTo>
                    <a:pt x="83" y="228"/>
                  </a:lnTo>
                  <a:lnTo>
                    <a:pt x="75" y="231"/>
                  </a:lnTo>
                  <a:lnTo>
                    <a:pt x="68" y="221"/>
                  </a:lnTo>
                  <a:lnTo>
                    <a:pt x="60" y="228"/>
                  </a:lnTo>
                  <a:lnTo>
                    <a:pt x="57" y="236"/>
                  </a:lnTo>
                  <a:lnTo>
                    <a:pt x="47" y="238"/>
                  </a:lnTo>
                  <a:lnTo>
                    <a:pt x="45" y="244"/>
                  </a:lnTo>
                  <a:lnTo>
                    <a:pt x="36" y="249"/>
                  </a:lnTo>
                  <a:lnTo>
                    <a:pt x="27" y="243"/>
                  </a:lnTo>
                  <a:lnTo>
                    <a:pt x="21" y="251"/>
                  </a:lnTo>
                  <a:lnTo>
                    <a:pt x="5" y="244"/>
                  </a:lnTo>
                  <a:lnTo>
                    <a:pt x="0" y="234"/>
                  </a:lnTo>
                  <a:lnTo>
                    <a:pt x="13" y="230"/>
                  </a:lnTo>
                  <a:lnTo>
                    <a:pt x="27" y="230"/>
                  </a:lnTo>
                  <a:lnTo>
                    <a:pt x="27" y="230"/>
                  </a:lnTo>
                  <a:lnTo>
                    <a:pt x="29" y="228"/>
                  </a:lnTo>
                  <a:lnTo>
                    <a:pt x="32" y="225"/>
                  </a:lnTo>
                  <a:lnTo>
                    <a:pt x="34" y="223"/>
                  </a:lnTo>
                  <a:lnTo>
                    <a:pt x="37" y="220"/>
                  </a:lnTo>
                  <a:lnTo>
                    <a:pt x="39" y="218"/>
                  </a:lnTo>
                  <a:lnTo>
                    <a:pt x="41" y="216"/>
                  </a:lnTo>
                  <a:lnTo>
                    <a:pt x="42" y="213"/>
                  </a:lnTo>
                  <a:lnTo>
                    <a:pt x="44" y="210"/>
                  </a:lnTo>
                  <a:lnTo>
                    <a:pt x="45" y="207"/>
                  </a:lnTo>
                  <a:lnTo>
                    <a:pt x="49" y="203"/>
                  </a:lnTo>
                  <a:lnTo>
                    <a:pt x="49" y="202"/>
                  </a:lnTo>
                  <a:lnTo>
                    <a:pt x="50" y="202"/>
                  </a:lnTo>
                  <a:lnTo>
                    <a:pt x="62" y="202"/>
                  </a:lnTo>
                  <a:lnTo>
                    <a:pt x="80" y="202"/>
                  </a:lnTo>
                  <a:lnTo>
                    <a:pt x="88" y="195"/>
                  </a:lnTo>
                  <a:close/>
                  <a:moveTo>
                    <a:pt x="486" y="190"/>
                  </a:moveTo>
                  <a:lnTo>
                    <a:pt x="487" y="192"/>
                  </a:lnTo>
                  <a:lnTo>
                    <a:pt x="491" y="193"/>
                  </a:lnTo>
                  <a:lnTo>
                    <a:pt x="492" y="197"/>
                  </a:lnTo>
                  <a:lnTo>
                    <a:pt x="494" y="198"/>
                  </a:lnTo>
                  <a:lnTo>
                    <a:pt x="496" y="200"/>
                  </a:lnTo>
                  <a:lnTo>
                    <a:pt x="497" y="202"/>
                  </a:lnTo>
                  <a:lnTo>
                    <a:pt x="484" y="207"/>
                  </a:lnTo>
                  <a:lnTo>
                    <a:pt x="461" y="203"/>
                  </a:lnTo>
                  <a:lnTo>
                    <a:pt x="468" y="193"/>
                  </a:lnTo>
                  <a:lnTo>
                    <a:pt x="486" y="190"/>
                  </a:lnTo>
                  <a:close/>
                  <a:moveTo>
                    <a:pt x="411" y="187"/>
                  </a:moveTo>
                  <a:lnTo>
                    <a:pt x="443" y="187"/>
                  </a:lnTo>
                  <a:lnTo>
                    <a:pt x="443" y="195"/>
                  </a:lnTo>
                  <a:lnTo>
                    <a:pt x="432" y="197"/>
                  </a:lnTo>
                  <a:lnTo>
                    <a:pt x="420" y="198"/>
                  </a:lnTo>
                  <a:lnTo>
                    <a:pt x="402" y="200"/>
                  </a:lnTo>
                  <a:lnTo>
                    <a:pt x="402" y="193"/>
                  </a:lnTo>
                  <a:lnTo>
                    <a:pt x="411" y="187"/>
                  </a:lnTo>
                  <a:close/>
                  <a:moveTo>
                    <a:pt x="252" y="185"/>
                  </a:moveTo>
                  <a:lnTo>
                    <a:pt x="263" y="193"/>
                  </a:lnTo>
                  <a:lnTo>
                    <a:pt x="275" y="207"/>
                  </a:lnTo>
                  <a:lnTo>
                    <a:pt x="265" y="210"/>
                  </a:lnTo>
                  <a:lnTo>
                    <a:pt x="265" y="210"/>
                  </a:lnTo>
                  <a:lnTo>
                    <a:pt x="263" y="208"/>
                  </a:lnTo>
                  <a:lnTo>
                    <a:pt x="262" y="207"/>
                  </a:lnTo>
                  <a:lnTo>
                    <a:pt x="258" y="203"/>
                  </a:lnTo>
                  <a:lnTo>
                    <a:pt x="255" y="200"/>
                  </a:lnTo>
                  <a:lnTo>
                    <a:pt x="253" y="198"/>
                  </a:lnTo>
                  <a:lnTo>
                    <a:pt x="252" y="195"/>
                  </a:lnTo>
                  <a:lnTo>
                    <a:pt x="250" y="192"/>
                  </a:lnTo>
                  <a:lnTo>
                    <a:pt x="250" y="189"/>
                  </a:lnTo>
                  <a:lnTo>
                    <a:pt x="250" y="187"/>
                  </a:lnTo>
                  <a:lnTo>
                    <a:pt x="252" y="185"/>
                  </a:lnTo>
                  <a:close/>
                  <a:moveTo>
                    <a:pt x="311" y="184"/>
                  </a:moveTo>
                  <a:lnTo>
                    <a:pt x="320" y="190"/>
                  </a:lnTo>
                  <a:lnTo>
                    <a:pt x="311" y="193"/>
                  </a:lnTo>
                  <a:lnTo>
                    <a:pt x="298" y="193"/>
                  </a:lnTo>
                  <a:lnTo>
                    <a:pt x="296" y="184"/>
                  </a:lnTo>
                  <a:lnTo>
                    <a:pt x="311" y="184"/>
                  </a:lnTo>
                  <a:close/>
                  <a:moveTo>
                    <a:pt x="167" y="179"/>
                  </a:moveTo>
                  <a:lnTo>
                    <a:pt x="194" y="179"/>
                  </a:lnTo>
                  <a:lnTo>
                    <a:pt x="190" y="185"/>
                  </a:lnTo>
                  <a:lnTo>
                    <a:pt x="181" y="187"/>
                  </a:lnTo>
                  <a:lnTo>
                    <a:pt x="190" y="193"/>
                  </a:lnTo>
                  <a:lnTo>
                    <a:pt x="186" y="200"/>
                  </a:lnTo>
                  <a:lnTo>
                    <a:pt x="168" y="200"/>
                  </a:lnTo>
                  <a:lnTo>
                    <a:pt x="160" y="203"/>
                  </a:lnTo>
                  <a:lnTo>
                    <a:pt x="152" y="202"/>
                  </a:lnTo>
                  <a:lnTo>
                    <a:pt x="144" y="189"/>
                  </a:lnTo>
                  <a:lnTo>
                    <a:pt x="154" y="182"/>
                  </a:lnTo>
                  <a:lnTo>
                    <a:pt x="167" y="179"/>
                  </a:lnTo>
                  <a:close/>
                  <a:moveTo>
                    <a:pt x="119" y="174"/>
                  </a:moveTo>
                  <a:lnTo>
                    <a:pt x="131" y="179"/>
                  </a:lnTo>
                  <a:lnTo>
                    <a:pt x="132" y="190"/>
                  </a:lnTo>
                  <a:lnTo>
                    <a:pt x="121" y="189"/>
                  </a:lnTo>
                  <a:lnTo>
                    <a:pt x="114" y="184"/>
                  </a:lnTo>
                  <a:lnTo>
                    <a:pt x="111" y="175"/>
                  </a:lnTo>
                  <a:lnTo>
                    <a:pt x="119" y="174"/>
                  </a:lnTo>
                  <a:close/>
                  <a:moveTo>
                    <a:pt x="3447" y="171"/>
                  </a:moveTo>
                  <a:lnTo>
                    <a:pt x="3449" y="171"/>
                  </a:lnTo>
                  <a:lnTo>
                    <a:pt x="3450" y="172"/>
                  </a:lnTo>
                  <a:lnTo>
                    <a:pt x="3452" y="172"/>
                  </a:lnTo>
                  <a:lnTo>
                    <a:pt x="3455" y="172"/>
                  </a:lnTo>
                  <a:lnTo>
                    <a:pt x="3458" y="174"/>
                  </a:lnTo>
                  <a:lnTo>
                    <a:pt x="3460" y="174"/>
                  </a:lnTo>
                  <a:lnTo>
                    <a:pt x="3462" y="174"/>
                  </a:lnTo>
                  <a:lnTo>
                    <a:pt x="3462" y="175"/>
                  </a:lnTo>
                  <a:lnTo>
                    <a:pt x="3462" y="175"/>
                  </a:lnTo>
                  <a:lnTo>
                    <a:pt x="3462" y="177"/>
                  </a:lnTo>
                  <a:lnTo>
                    <a:pt x="3463" y="177"/>
                  </a:lnTo>
                  <a:lnTo>
                    <a:pt x="3463" y="179"/>
                  </a:lnTo>
                  <a:lnTo>
                    <a:pt x="3465" y="179"/>
                  </a:lnTo>
                  <a:lnTo>
                    <a:pt x="3465" y="180"/>
                  </a:lnTo>
                  <a:lnTo>
                    <a:pt x="3465" y="182"/>
                  </a:lnTo>
                  <a:lnTo>
                    <a:pt x="3462" y="184"/>
                  </a:lnTo>
                  <a:lnTo>
                    <a:pt x="3458" y="184"/>
                  </a:lnTo>
                  <a:lnTo>
                    <a:pt x="3453" y="184"/>
                  </a:lnTo>
                  <a:lnTo>
                    <a:pt x="3450" y="182"/>
                  </a:lnTo>
                  <a:lnTo>
                    <a:pt x="3450" y="182"/>
                  </a:lnTo>
                  <a:lnTo>
                    <a:pt x="3449" y="180"/>
                  </a:lnTo>
                  <a:lnTo>
                    <a:pt x="3449" y="179"/>
                  </a:lnTo>
                  <a:lnTo>
                    <a:pt x="3447" y="179"/>
                  </a:lnTo>
                  <a:lnTo>
                    <a:pt x="3445" y="177"/>
                  </a:lnTo>
                  <a:lnTo>
                    <a:pt x="3444" y="177"/>
                  </a:lnTo>
                  <a:lnTo>
                    <a:pt x="3442" y="177"/>
                  </a:lnTo>
                  <a:lnTo>
                    <a:pt x="3439" y="175"/>
                  </a:lnTo>
                  <a:lnTo>
                    <a:pt x="3439" y="174"/>
                  </a:lnTo>
                  <a:lnTo>
                    <a:pt x="3439" y="172"/>
                  </a:lnTo>
                  <a:lnTo>
                    <a:pt x="3440" y="171"/>
                  </a:lnTo>
                  <a:lnTo>
                    <a:pt x="3442" y="171"/>
                  </a:lnTo>
                  <a:lnTo>
                    <a:pt x="3444" y="171"/>
                  </a:lnTo>
                  <a:lnTo>
                    <a:pt x="3447" y="171"/>
                  </a:lnTo>
                  <a:close/>
                  <a:moveTo>
                    <a:pt x="183" y="156"/>
                  </a:moveTo>
                  <a:lnTo>
                    <a:pt x="183" y="156"/>
                  </a:lnTo>
                  <a:lnTo>
                    <a:pt x="186" y="157"/>
                  </a:lnTo>
                  <a:lnTo>
                    <a:pt x="188" y="157"/>
                  </a:lnTo>
                  <a:lnTo>
                    <a:pt x="191" y="159"/>
                  </a:lnTo>
                  <a:lnTo>
                    <a:pt x="194" y="159"/>
                  </a:lnTo>
                  <a:lnTo>
                    <a:pt x="196" y="161"/>
                  </a:lnTo>
                  <a:lnTo>
                    <a:pt x="199" y="162"/>
                  </a:lnTo>
                  <a:lnTo>
                    <a:pt x="199" y="164"/>
                  </a:lnTo>
                  <a:lnTo>
                    <a:pt x="199" y="166"/>
                  </a:lnTo>
                  <a:lnTo>
                    <a:pt x="199" y="169"/>
                  </a:lnTo>
                  <a:lnTo>
                    <a:pt x="199" y="169"/>
                  </a:lnTo>
                  <a:lnTo>
                    <a:pt x="144" y="169"/>
                  </a:lnTo>
                  <a:lnTo>
                    <a:pt x="155" y="159"/>
                  </a:lnTo>
                  <a:lnTo>
                    <a:pt x="168" y="156"/>
                  </a:lnTo>
                  <a:lnTo>
                    <a:pt x="183" y="156"/>
                  </a:lnTo>
                  <a:close/>
                  <a:moveTo>
                    <a:pt x="375" y="151"/>
                  </a:moveTo>
                  <a:lnTo>
                    <a:pt x="389" y="161"/>
                  </a:lnTo>
                  <a:lnTo>
                    <a:pt x="407" y="162"/>
                  </a:lnTo>
                  <a:lnTo>
                    <a:pt x="420" y="172"/>
                  </a:lnTo>
                  <a:lnTo>
                    <a:pt x="419" y="177"/>
                  </a:lnTo>
                  <a:lnTo>
                    <a:pt x="406" y="180"/>
                  </a:lnTo>
                  <a:lnTo>
                    <a:pt x="393" y="182"/>
                  </a:lnTo>
                  <a:lnTo>
                    <a:pt x="378" y="179"/>
                  </a:lnTo>
                  <a:lnTo>
                    <a:pt x="373" y="166"/>
                  </a:lnTo>
                  <a:lnTo>
                    <a:pt x="366" y="156"/>
                  </a:lnTo>
                  <a:lnTo>
                    <a:pt x="375" y="151"/>
                  </a:lnTo>
                  <a:close/>
                  <a:moveTo>
                    <a:pt x="289" y="135"/>
                  </a:moveTo>
                  <a:lnTo>
                    <a:pt x="301" y="141"/>
                  </a:lnTo>
                  <a:lnTo>
                    <a:pt x="309" y="148"/>
                  </a:lnTo>
                  <a:lnTo>
                    <a:pt x="319" y="146"/>
                  </a:lnTo>
                  <a:lnTo>
                    <a:pt x="329" y="153"/>
                  </a:lnTo>
                  <a:lnTo>
                    <a:pt x="340" y="156"/>
                  </a:lnTo>
                  <a:lnTo>
                    <a:pt x="343" y="166"/>
                  </a:lnTo>
                  <a:lnTo>
                    <a:pt x="353" y="172"/>
                  </a:lnTo>
                  <a:lnTo>
                    <a:pt x="355" y="182"/>
                  </a:lnTo>
                  <a:lnTo>
                    <a:pt x="352" y="189"/>
                  </a:lnTo>
                  <a:lnTo>
                    <a:pt x="337" y="185"/>
                  </a:lnTo>
                  <a:lnTo>
                    <a:pt x="322" y="174"/>
                  </a:lnTo>
                  <a:lnTo>
                    <a:pt x="304" y="172"/>
                  </a:lnTo>
                  <a:lnTo>
                    <a:pt x="296" y="172"/>
                  </a:lnTo>
                  <a:lnTo>
                    <a:pt x="288" y="175"/>
                  </a:lnTo>
                  <a:lnTo>
                    <a:pt x="281" y="171"/>
                  </a:lnTo>
                  <a:lnTo>
                    <a:pt x="273" y="171"/>
                  </a:lnTo>
                  <a:lnTo>
                    <a:pt x="268" y="162"/>
                  </a:lnTo>
                  <a:lnTo>
                    <a:pt x="281" y="162"/>
                  </a:lnTo>
                  <a:lnTo>
                    <a:pt x="278" y="153"/>
                  </a:lnTo>
                  <a:lnTo>
                    <a:pt x="270" y="149"/>
                  </a:lnTo>
                  <a:lnTo>
                    <a:pt x="262" y="149"/>
                  </a:lnTo>
                  <a:lnTo>
                    <a:pt x="257" y="141"/>
                  </a:lnTo>
                  <a:lnTo>
                    <a:pt x="280" y="136"/>
                  </a:lnTo>
                  <a:lnTo>
                    <a:pt x="289" y="135"/>
                  </a:lnTo>
                  <a:close/>
                  <a:moveTo>
                    <a:pt x="2129" y="135"/>
                  </a:moveTo>
                  <a:lnTo>
                    <a:pt x="2129" y="136"/>
                  </a:lnTo>
                  <a:lnTo>
                    <a:pt x="2129" y="136"/>
                  </a:lnTo>
                  <a:lnTo>
                    <a:pt x="2129" y="136"/>
                  </a:lnTo>
                  <a:lnTo>
                    <a:pt x="2129" y="135"/>
                  </a:lnTo>
                  <a:close/>
                  <a:moveTo>
                    <a:pt x="2129" y="135"/>
                  </a:moveTo>
                  <a:lnTo>
                    <a:pt x="2129" y="135"/>
                  </a:lnTo>
                  <a:lnTo>
                    <a:pt x="2129" y="135"/>
                  </a:lnTo>
                  <a:lnTo>
                    <a:pt x="2129" y="135"/>
                  </a:lnTo>
                  <a:close/>
                  <a:moveTo>
                    <a:pt x="3383" y="133"/>
                  </a:moveTo>
                  <a:lnTo>
                    <a:pt x="3385" y="133"/>
                  </a:lnTo>
                  <a:lnTo>
                    <a:pt x="3386" y="133"/>
                  </a:lnTo>
                  <a:lnTo>
                    <a:pt x="3388" y="135"/>
                  </a:lnTo>
                  <a:lnTo>
                    <a:pt x="3388" y="136"/>
                  </a:lnTo>
                  <a:lnTo>
                    <a:pt x="3390" y="136"/>
                  </a:lnTo>
                  <a:lnTo>
                    <a:pt x="3391" y="136"/>
                  </a:lnTo>
                  <a:lnTo>
                    <a:pt x="3395" y="138"/>
                  </a:lnTo>
                  <a:lnTo>
                    <a:pt x="3395" y="139"/>
                  </a:lnTo>
                  <a:lnTo>
                    <a:pt x="3395" y="141"/>
                  </a:lnTo>
                  <a:lnTo>
                    <a:pt x="3393" y="143"/>
                  </a:lnTo>
                  <a:lnTo>
                    <a:pt x="3391" y="143"/>
                  </a:lnTo>
                  <a:lnTo>
                    <a:pt x="3390" y="144"/>
                  </a:lnTo>
                  <a:lnTo>
                    <a:pt x="3388" y="146"/>
                  </a:lnTo>
                  <a:lnTo>
                    <a:pt x="3390" y="148"/>
                  </a:lnTo>
                  <a:lnTo>
                    <a:pt x="3391" y="148"/>
                  </a:lnTo>
                  <a:lnTo>
                    <a:pt x="3391" y="149"/>
                  </a:lnTo>
                  <a:lnTo>
                    <a:pt x="3393" y="149"/>
                  </a:lnTo>
                  <a:lnTo>
                    <a:pt x="3395" y="148"/>
                  </a:lnTo>
                  <a:lnTo>
                    <a:pt x="3396" y="146"/>
                  </a:lnTo>
                  <a:lnTo>
                    <a:pt x="3396" y="146"/>
                  </a:lnTo>
                  <a:lnTo>
                    <a:pt x="3398" y="144"/>
                  </a:lnTo>
                  <a:lnTo>
                    <a:pt x="3398" y="143"/>
                  </a:lnTo>
                  <a:lnTo>
                    <a:pt x="3398" y="143"/>
                  </a:lnTo>
                  <a:lnTo>
                    <a:pt x="3399" y="143"/>
                  </a:lnTo>
                  <a:lnTo>
                    <a:pt x="3401" y="143"/>
                  </a:lnTo>
                  <a:lnTo>
                    <a:pt x="3404" y="143"/>
                  </a:lnTo>
                  <a:lnTo>
                    <a:pt x="3408" y="143"/>
                  </a:lnTo>
                  <a:lnTo>
                    <a:pt x="3411" y="144"/>
                  </a:lnTo>
                  <a:lnTo>
                    <a:pt x="3414" y="144"/>
                  </a:lnTo>
                  <a:lnTo>
                    <a:pt x="3416" y="146"/>
                  </a:lnTo>
                  <a:lnTo>
                    <a:pt x="3417" y="146"/>
                  </a:lnTo>
                  <a:lnTo>
                    <a:pt x="3417" y="148"/>
                  </a:lnTo>
                  <a:lnTo>
                    <a:pt x="3417" y="149"/>
                  </a:lnTo>
                  <a:lnTo>
                    <a:pt x="3417" y="153"/>
                  </a:lnTo>
                  <a:lnTo>
                    <a:pt x="3417" y="156"/>
                  </a:lnTo>
                  <a:lnTo>
                    <a:pt x="3431" y="156"/>
                  </a:lnTo>
                  <a:lnTo>
                    <a:pt x="3431" y="161"/>
                  </a:lnTo>
                  <a:lnTo>
                    <a:pt x="3432" y="162"/>
                  </a:lnTo>
                  <a:lnTo>
                    <a:pt x="3432" y="164"/>
                  </a:lnTo>
                  <a:lnTo>
                    <a:pt x="3432" y="166"/>
                  </a:lnTo>
                  <a:lnTo>
                    <a:pt x="3431" y="167"/>
                  </a:lnTo>
                  <a:lnTo>
                    <a:pt x="3431" y="169"/>
                  </a:lnTo>
                  <a:lnTo>
                    <a:pt x="3429" y="171"/>
                  </a:lnTo>
                  <a:lnTo>
                    <a:pt x="3427" y="171"/>
                  </a:lnTo>
                  <a:lnTo>
                    <a:pt x="3424" y="172"/>
                  </a:lnTo>
                  <a:lnTo>
                    <a:pt x="3421" y="171"/>
                  </a:lnTo>
                  <a:lnTo>
                    <a:pt x="3417" y="171"/>
                  </a:lnTo>
                  <a:lnTo>
                    <a:pt x="3416" y="171"/>
                  </a:lnTo>
                  <a:lnTo>
                    <a:pt x="3414" y="171"/>
                  </a:lnTo>
                  <a:lnTo>
                    <a:pt x="3413" y="172"/>
                  </a:lnTo>
                  <a:lnTo>
                    <a:pt x="3411" y="174"/>
                  </a:lnTo>
                  <a:lnTo>
                    <a:pt x="3409" y="174"/>
                  </a:lnTo>
                  <a:lnTo>
                    <a:pt x="3408" y="174"/>
                  </a:lnTo>
                  <a:lnTo>
                    <a:pt x="3404" y="172"/>
                  </a:lnTo>
                  <a:lnTo>
                    <a:pt x="3401" y="174"/>
                  </a:lnTo>
                  <a:lnTo>
                    <a:pt x="3398" y="174"/>
                  </a:lnTo>
                  <a:lnTo>
                    <a:pt x="3396" y="174"/>
                  </a:lnTo>
                  <a:lnTo>
                    <a:pt x="3395" y="174"/>
                  </a:lnTo>
                  <a:lnTo>
                    <a:pt x="3395" y="175"/>
                  </a:lnTo>
                  <a:lnTo>
                    <a:pt x="3393" y="177"/>
                  </a:lnTo>
                  <a:lnTo>
                    <a:pt x="3391" y="177"/>
                  </a:lnTo>
                  <a:lnTo>
                    <a:pt x="3375" y="177"/>
                  </a:lnTo>
                  <a:lnTo>
                    <a:pt x="3373" y="175"/>
                  </a:lnTo>
                  <a:lnTo>
                    <a:pt x="3372" y="175"/>
                  </a:lnTo>
                  <a:lnTo>
                    <a:pt x="3370" y="175"/>
                  </a:lnTo>
                  <a:lnTo>
                    <a:pt x="3367" y="175"/>
                  </a:lnTo>
                  <a:lnTo>
                    <a:pt x="3363" y="177"/>
                  </a:lnTo>
                  <a:lnTo>
                    <a:pt x="3362" y="179"/>
                  </a:lnTo>
                  <a:lnTo>
                    <a:pt x="3362" y="180"/>
                  </a:lnTo>
                  <a:lnTo>
                    <a:pt x="3360" y="182"/>
                  </a:lnTo>
                  <a:lnTo>
                    <a:pt x="3358" y="184"/>
                  </a:lnTo>
                  <a:lnTo>
                    <a:pt x="3355" y="185"/>
                  </a:lnTo>
                  <a:lnTo>
                    <a:pt x="3354" y="187"/>
                  </a:lnTo>
                  <a:lnTo>
                    <a:pt x="3350" y="189"/>
                  </a:lnTo>
                  <a:lnTo>
                    <a:pt x="3349" y="187"/>
                  </a:lnTo>
                  <a:lnTo>
                    <a:pt x="3347" y="185"/>
                  </a:lnTo>
                  <a:lnTo>
                    <a:pt x="3345" y="184"/>
                  </a:lnTo>
                  <a:lnTo>
                    <a:pt x="3344" y="182"/>
                  </a:lnTo>
                  <a:lnTo>
                    <a:pt x="3344" y="180"/>
                  </a:lnTo>
                  <a:lnTo>
                    <a:pt x="3344" y="179"/>
                  </a:lnTo>
                  <a:lnTo>
                    <a:pt x="3344" y="177"/>
                  </a:lnTo>
                  <a:lnTo>
                    <a:pt x="3344" y="174"/>
                  </a:lnTo>
                  <a:lnTo>
                    <a:pt x="3345" y="172"/>
                  </a:lnTo>
                  <a:lnTo>
                    <a:pt x="3345" y="172"/>
                  </a:lnTo>
                  <a:lnTo>
                    <a:pt x="3347" y="171"/>
                  </a:lnTo>
                  <a:lnTo>
                    <a:pt x="3349" y="171"/>
                  </a:lnTo>
                  <a:lnTo>
                    <a:pt x="3352" y="169"/>
                  </a:lnTo>
                  <a:lnTo>
                    <a:pt x="3354" y="169"/>
                  </a:lnTo>
                  <a:lnTo>
                    <a:pt x="3354" y="167"/>
                  </a:lnTo>
                  <a:lnTo>
                    <a:pt x="3355" y="167"/>
                  </a:lnTo>
                  <a:lnTo>
                    <a:pt x="3357" y="167"/>
                  </a:lnTo>
                  <a:lnTo>
                    <a:pt x="3357" y="166"/>
                  </a:lnTo>
                  <a:lnTo>
                    <a:pt x="3358" y="164"/>
                  </a:lnTo>
                  <a:lnTo>
                    <a:pt x="3358" y="161"/>
                  </a:lnTo>
                  <a:lnTo>
                    <a:pt x="3358" y="157"/>
                  </a:lnTo>
                  <a:lnTo>
                    <a:pt x="3357" y="156"/>
                  </a:lnTo>
                  <a:lnTo>
                    <a:pt x="3358" y="154"/>
                  </a:lnTo>
                  <a:lnTo>
                    <a:pt x="3360" y="153"/>
                  </a:lnTo>
                  <a:lnTo>
                    <a:pt x="3362" y="153"/>
                  </a:lnTo>
                  <a:lnTo>
                    <a:pt x="3362" y="151"/>
                  </a:lnTo>
                  <a:lnTo>
                    <a:pt x="3363" y="153"/>
                  </a:lnTo>
                  <a:lnTo>
                    <a:pt x="3363" y="153"/>
                  </a:lnTo>
                  <a:lnTo>
                    <a:pt x="3365" y="151"/>
                  </a:lnTo>
                  <a:lnTo>
                    <a:pt x="3365" y="149"/>
                  </a:lnTo>
                  <a:lnTo>
                    <a:pt x="3367" y="148"/>
                  </a:lnTo>
                  <a:lnTo>
                    <a:pt x="3367" y="146"/>
                  </a:lnTo>
                  <a:lnTo>
                    <a:pt x="3368" y="143"/>
                  </a:lnTo>
                  <a:lnTo>
                    <a:pt x="3370" y="141"/>
                  </a:lnTo>
                  <a:lnTo>
                    <a:pt x="3372" y="139"/>
                  </a:lnTo>
                  <a:lnTo>
                    <a:pt x="3372" y="139"/>
                  </a:lnTo>
                  <a:lnTo>
                    <a:pt x="3373" y="138"/>
                  </a:lnTo>
                  <a:lnTo>
                    <a:pt x="3373" y="136"/>
                  </a:lnTo>
                  <a:lnTo>
                    <a:pt x="3375" y="136"/>
                  </a:lnTo>
                  <a:lnTo>
                    <a:pt x="3377" y="136"/>
                  </a:lnTo>
                  <a:lnTo>
                    <a:pt x="3378" y="136"/>
                  </a:lnTo>
                  <a:lnTo>
                    <a:pt x="3381" y="135"/>
                  </a:lnTo>
                  <a:lnTo>
                    <a:pt x="3381" y="135"/>
                  </a:lnTo>
                  <a:lnTo>
                    <a:pt x="3383" y="133"/>
                  </a:lnTo>
                  <a:lnTo>
                    <a:pt x="3383" y="133"/>
                  </a:lnTo>
                  <a:close/>
                  <a:moveTo>
                    <a:pt x="2093" y="117"/>
                  </a:moveTo>
                  <a:lnTo>
                    <a:pt x="2095" y="117"/>
                  </a:lnTo>
                  <a:lnTo>
                    <a:pt x="2123" y="121"/>
                  </a:lnTo>
                  <a:lnTo>
                    <a:pt x="2123" y="123"/>
                  </a:lnTo>
                  <a:lnTo>
                    <a:pt x="2123" y="125"/>
                  </a:lnTo>
                  <a:lnTo>
                    <a:pt x="2121" y="128"/>
                  </a:lnTo>
                  <a:lnTo>
                    <a:pt x="2119" y="130"/>
                  </a:lnTo>
                  <a:lnTo>
                    <a:pt x="2118" y="131"/>
                  </a:lnTo>
                  <a:lnTo>
                    <a:pt x="2116" y="133"/>
                  </a:lnTo>
                  <a:lnTo>
                    <a:pt x="2116" y="135"/>
                  </a:lnTo>
                  <a:lnTo>
                    <a:pt x="2118" y="136"/>
                  </a:lnTo>
                  <a:lnTo>
                    <a:pt x="2119" y="136"/>
                  </a:lnTo>
                  <a:lnTo>
                    <a:pt x="2123" y="136"/>
                  </a:lnTo>
                  <a:lnTo>
                    <a:pt x="2124" y="136"/>
                  </a:lnTo>
                  <a:lnTo>
                    <a:pt x="2126" y="136"/>
                  </a:lnTo>
                  <a:lnTo>
                    <a:pt x="2129" y="136"/>
                  </a:lnTo>
                  <a:lnTo>
                    <a:pt x="2129" y="144"/>
                  </a:lnTo>
                  <a:lnTo>
                    <a:pt x="2129" y="144"/>
                  </a:lnTo>
                  <a:lnTo>
                    <a:pt x="2131" y="146"/>
                  </a:lnTo>
                  <a:lnTo>
                    <a:pt x="2131" y="146"/>
                  </a:lnTo>
                  <a:lnTo>
                    <a:pt x="2132" y="146"/>
                  </a:lnTo>
                  <a:lnTo>
                    <a:pt x="2134" y="146"/>
                  </a:lnTo>
                  <a:lnTo>
                    <a:pt x="2137" y="148"/>
                  </a:lnTo>
                  <a:lnTo>
                    <a:pt x="2141" y="148"/>
                  </a:lnTo>
                  <a:lnTo>
                    <a:pt x="2142" y="148"/>
                  </a:lnTo>
                  <a:lnTo>
                    <a:pt x="2144" y="146"/>
                  </a:lnTo>
                  <a:lnTo>
                    <a:pt x="2146" y="144"/>
                  </a:lnTo>
                  <a:lnTo>
                    <a:pt x="2147" y="144"/>
                  </a:lnTo>
                  <a:lnTo>
                    <a:pt x="2149" y="144"/>
                  </a:lnTo>
                  <a:lnTo>
                    <a:pt x="2150" y="144"/>
                  </a:lnTo>
                  <a:lnTo>
                    <a:pt x="2152" y="144"/>
                  </a:lnTo>
                  <a:lnTo>
                    <a:pt x="2154" y="144"/>
                  </a:lnTo>
                  <a:lnTo>
                    <a:pt x="2155" y="146"/>
                  </a:lnTo>
                  <a:lnTo>
                    <a:pt x="2157" y="148"/>
                  </a:lnTo>
                  <a:lnTo>
                    <a:pt x="2157" y="149"/>
                  </a:lnTo>
                  <a:lnTo>
                    <a:pt x="2159" y="153"/>
                  </a:lnTo>
                  <a:lnTo>
                    <a:pt x="2160" y="153"/>
                  </a:lnTo>
                  <a:lnTo>
                    <a:pt x="2162" y="154"/>
                  </a:lnTo>
                  <a:lnTo>
                    <a:pt x="2164" y="154"/>
                  </a:lnTo>
                  <a:lnTo>
                    <a:pt x="2165" y="154"/>
                  </a:lnTo>
                  <a:lnTo>
                    <a:pt x="2167" y="154"/>
                  </a:lnTo>
                  <a:lnTo>
                    <a:pt x="2170" y="154"/>
                  </a:lnTo>
                  <a:lnTo>
                    <a:pt x="2172" y="156"/>
                  </a:lnTo>
                  <a:lnTo>
                    <a:pt x="2172" y="157"/>
                  </a:lnTo>
                  <a:lnTo>
                    <a:pt x="2172" y="157"/>
                  </a:lnTo>
                  <a:lnTo>
                    <a:pt x="2172" y="159"/>
                  </a:lnTo>
                  <a:lnTo>
                    <a:pt x="2173" y="161"/>
                  </a:lnTo>
                  <a:lnTo>
                    <a:pt x="2173" y="162"/>
                  </a:lnTo>
                  <a:lnTo>
                    <a:pt x="2175" y="162"/>
                  </a:lnTo>
                  <a:lnTo>
                    <a:pt x="2177" y="164"/>
                  </a:lnTo>
                  <a:lnTo>
                    <a:pt x="2178" y="164"/>
                  </a:lnTo>
                  <a:lnTo>
                    <a:pt x="2180" y="164"/>
                  </a:lnTo>
                  <a:lnTo>
                    <a:pt x="2182" y="167"/>
                  </a:lnTo>
                  <a:lnTo>
                    <a:pt x="2183" y="169"/>
                  </a:lnTo>
                  <a:lnTo>
                    <a:pt x="2183" y="172"/>
                  </a:lnTo>
                  <a:lnTo>
                    <a:pt x="2183" y="175"/>
                  </a:lnTo>
                  <a:lnTo>
                    <a:pt x="2203" y="175"/>
                  </a:lnTo>
                  <a:lnTo>
                    <a:pt x="2203" y="177"/>
                  </a:lnTo>
                  <a:lnTo>
                    <a:pt x="2203" y="179"/>
                  </a:lnTo>
                  <a:lnTo>
                    <a:pt x="2203" y="184"/>
                  </a:lnTo>
                  <a:lnTo>
                    <a:pt x="2203" y="187"/>
                  </a:lnTo>
                  <a:lnTo>
                    <a:pt x="2206" y="187"/>
                  </a:lnTo>
                  <a:lnTo>
                    <a:pt x="2209" y="187"/>
                  </a:lnTo>
                  <a:lnTo>
                    <a:pt x="2211" y="187"/>
                  </a:lnTo>
                  <a:lnTo>
                    <a:pt x="2213" y="187"/>
                  </a:lnTo>
                  <a:lnTo>
                    <a:pt x="2216" y="187"/>
                  </a:lnTo>
                  <a:lnTo>
                    <a:pt x="2219" y="190"/>
                  </a:lnTo>
                  <a:lnTo>
                    <a:pt x="2223" y="193"/>
                  </a:lnTo>
                  <a:lnTo>
                    <a:pt x="2221" y="195"/>
                  </a:lnTo>
                  <a:lnTo>
                    <a:pt x="2214" y="197"/>
                  </a:lnTo>
                  <a:lnTo>
                    <a:pt x="2196" y="197"/>
                  </a:lnTo>
                  <a:lnTo>
                    <a:pt x="2196" y="198"/>
                  </a:lnTo>
                  <a:lnTo>
                    <a:pt x="2195" y="200"/>
                  </a:lnTo>
                  <a:lnTo>
                    <a:pt x="2195" y="202"/>
                  </a:lnTo>
                  <a:lnTo>
                    <a:pt x="2195" y="203"/>
                  </a:lnTo>
                  <a:lnTo>
                    <a:pt x="2193" y="205"/>
                  </a:lnTo>
                  <a:lnTo>
                    <a:pt x="2193" y="205"/>
                  </a:lnTo>
                  <a:lnTo>
                    <a:pt x="2191" y="205"/>
                  </a:lnTo>
                  <a:lnTo>
                    <a:pt x="2183" y="205"/>
                  </a:lnTo>
                  <a:lnTo>
                    <a:pt x="2183" y="202"/>
                  </a:lnTo>
                  <a:lnTo>
                    <a:pt x="2183" y="198"/>
                  </a:lnTo>
                  <a:lnTo>
                    <a:pt x="2183" y="197"/>
                  </a:lnTo>
                  <a:lnTo>
                    <a:pt x="2183" y="195"/>
                  </a:lnTo>
                  <a:lnTo>
                    <a:pt x="2182" y="193"/>
                  </a:lnTo>
                  <a:lnTo>
                    <a:pt x="2180" y="193"/>
                  </a:lnTo>
                  <a:lnTo>
                    <a:pt x="2177" y="193"/>
                  </a:lnTo>
                  <a:lnTo>
                    <a:pt x="2175" y="195"/>
                  </a:lnTo>
                  <a:lnTo>
                    <a:pt x="2173" y="197"/>
                  </a:lnTo>
                  <a:lnTo>
                    <a:pt x="2170" y="198"/>
                  </a:lnTo>
                  <a:lnTo>
                    <a:pt x="2168" y="200"/>
                  </a:lnTo>
                  <a:lnTo>
                    <a:pt x="2167" y="202"/>
                  </a:lnTo>
                  <a:lnTo>
                    <a:pt x="2164" y="202"/>
                  </a:lnTo>
                  <a:lnTo>
                    <a:pt x="2157" y="202"/>
                  </a:lnTo>
                  <a:lnTo>
                    <a:pt x="2155" y="200"/>
                  </a:lnTo>
                  <a:lnTo>
                    <a:pt x="2155" y="198"/>
                  </a:lnTo>
                  <a:lnTo>
                    <a:pt x="2157" y="195"/>
                  </a:lnTo>
                  <a:lnTo>
                    <a:pt x="2159" y="193"/>
                  </a:lnTo>
                  <a:lnTo>
                    <a:pt x="2160" y="192"/>
                  </a:lnTo>
                  <a:lnTo>
                    <a:pt x="2162" y="190"/>
                  </a:lnTo>
                  <a:lnTo>
                    <a:pt x="2164" y="190"/>
                  </a:lnTo>
                  <a:lnTo>
                    <a:pt x="2164" y="190"/>
                  </a:lnTo>
                  <a:lnTo>
                    <a:pt x="2164" y="187"/>
                  </a:lnTo>
                  <a:lnTo>
                    <a:pt x="2165" y="184"/>
                  </a:lnTo>
                  <a:lnTo>
                    <a:pt x="2165" y="180"/>
                  </a:lnTo>
                  <a:lnTo>
                    <a:pt x="2164" y="179"/>
                  </a:lnTo>
                  <a:lnTo>
                    <a:pt x="2162" y="179"/>
                  </a:lnTo>
                  <a:lnTo>
                    <a:pt x="2162" y="177"/>
                  </a:lnTo>
                  <a:lnTo>
                    <a:pt x="2160" y="177"/>
                  </a:lnTo>
                  <a:lnTo>
                    <a:pt x="2157" y="175"/>
                  </a:lnTo>
                  <a:lnTo>
                    <a:pt x="2154" y="175"/>
                  </a:lnTo>
                  <a:lnTo>
                    <a:pt x="2150" y="175"/>
                  </a:lnTo>
                  <a:lnTo>
                    <a:pt x="2150" y="175"/>
                  </a:lnTo>
                  <a:lnTo>
                    <a:pt x="2150" y="174"/>
                  </a:lnTo>
                  <a:lnTo>
                    <a:pt x="2150" y="171"/>
                  </a:lnTo>
                  <a:lnTo>
                    <a:pt x="2152" y="169"/>
                  </a:lnTo>
                  <a:lnTo>
                    <a:pt x="2152" y="167"/>
                  </a:lnTo>
                  <a:lnTo>
                    <a:pt x="2152" y="164"/>
                  </a:lnTo>
                  <a:lnTo>
                    <a:pt x="2152" y="162"/>
                  </a:lnTo>
                  <a:lnTo>
                    <a:pt x="2131" y="162"/>
                  </a:lnTo>
                  <a:lnTo>
                    <a:pt x="2131" y="164"/>
                  </a:lnTo>
                  <a:lnTo>
                    <a:pt x="2131" y="166"/>
                  </a:lnTo>
                  <a:lnTo>
                    <a:pt x="2131" y="167"/>
                  </a:lnTo>
                  <a:lnTo>
                    <a:pt x="2129" y="169"/>
                  </a:lnTo>
                  <a:lnTo>
                    <a:pt x="2129" y="171"/>
                  </a:lnTo>
                  <a:lnTo>
                    <a:pt x="2131" y="172"/>
                  </a:lnTo>
                  <a:lnTo>
                    <a:pt x="2129" y="174"/>
                  </a:lnTo>
                  <a:lnTo>
                    <a:pt x="2129" y="175"/>
                  </a:lnTo>
                  <a:lnTo>
                    <a:pt x="2131" y="177"/>
                  </a:lnTo>
                  <a:lnTo>
                    <a:pt x="2131" y="177"/>
                  </a:lnTo>
                  <a:lnTo>
                    <a:pt x="2132" y="179"/>
                  </a:lnTo>
                  <a:lnTo>
                    <a:pt x="2129" y="180"/>
                  </a:lnTo>
                  <a:lnTo>
                    <a:pt x="2126" y="182"/>
                  </a:lnTo>
                  <a:lnTo>
                    <a:pt x="2123" y="182"/>
                  </a:lnTo>
                  <a:lnTo>
                    <a:pt x="2119" y="182"/>
                  </a:lnTo>
                  <a:lnTo>
                    <a:pt x="2119" y="198"/>
                  </a:lnTo>
                  <a:lnTo>
                    <a:pt x="2118" y="198"/>
                  </a:lnTo>
                  <a:lnTo>
                    <a:pt x="2114" y="198"/>
                  </a:lnTo>
                  <a:lnTo>
                    <a:pt x="2113" y="198"/>
                  </a:lnTo>
                  <a:lnTo>
                    <a:pt x="2111" y="200"/>
                  </a:lnTo>
                  <a:lnTo>
                    <a:pt x="2110" y="202"/>
                  </a:lnTo>
                  <a:lnTo>
                    <a:pt x="2108" y="203"/>
                  </a:lnTo>
                  <a:lnTo>
                    <a:pt x="2106" y="205"/>
                  </a:lnTo>
                  <a:lnTo>
                    <a:pt x="2106" y="207"/>
                  </a:lnTo>
                  <a:lnTo>
                    <a:pt x="2106" y="208"/>
                  </a:lnTo>
                  <a:lnTo>
                    <a:pt x="2106" y="212"/>
                  </a:lnTo>
                  <a:lnTo>
                    <a:pt x="2106" y="213"/>
                  </a:lnTo>
                  <a:lnTo>
                    <a:pt x="2106" y="215"/>
                  </a:lnTo>
                  <a:lnTo>
                    <a:pt x="2105" y="216"/>
                  </a:lnTo>
                  <a:lnTo>
                    <a:pt x="2103" y="218"/>
                  </a:lnTo>
                  <a:lnTo>
                    <a:pt x="2101" y="220"/>
                  </a:lnTo>
                  <a:lnTo>
                    <a:pt x="2100" y="220"/>
                  </a:lnTo>
                  <a:lnTo>
                    <a:pt x="2098" y="221"/>
                  </a:lnTo>
                  <a:lnTo>
                    <a:pt x="2096" y="221"/>
                  </a:lnTo>
                  <a:lnTo>
                    <a:pt x="2093" y="225"/>
                  </a:lnTo>
                  <a:lnTo>
                    <a:pt x="2093" y="226"/>
                  </a:lnTo>
                  <a:lnTo>
                    <a:pt x="2093" y="228"/>
                  </a:lnTo>
                  <a:lnTo>
                    <a:pt x="2090" y="230"/>
                  </a:lnTo>
                  <a:lnTo>
                    <a:pt x="2088" y="226"/>
                  </a:lnTo>
                  <a:lnTo>
                    <a:pt x="2085" y="223"/>
                  </a:lnTo>
                  <a:lnTo>
                    <a:pt x="2083" y="220"/>
                  </a:lnTo>
                  <a:lnTo>
                    <a:pt x="2082" y="216"/>
                  </a:lnTo>
                  <a:lnTo>
                    <a:pt x="2080" y="215"/>
                  </a:lnTo>
                  <a:lnTo>
                    <a:pt x="2078" y="215"/>
                  </a:lnTo>
                  <a:lnTo>
                    <a:pt x="2075" y="212"/>
                  </a:lnTo>
                  <a:lnTo>
                    <a:pt x="2072" y="212"/>
                  </a:lnTo>
                  <a:lnTo>
                    <a:pt x="2070" y="210"/>
                  </a:lnTo>
                  <a:lnTo>
                    <a:pt x="2069" y="210"/>
                  </a:lnTo>
                  <a:lnTo>
                    <a:pt x="2065" y="210"/>
                  </a:lnTo>
                  <a:lnTo>
                    <a:pt x="2064" y="210"/>
                  </a:lnTo>
                  <a:lnTo>
                    <a:pt x="2062" y="210"/>
                  </a:lnTo>
                  <a:lnTo>
                    <a:pt x="2060" y="210"/>
                  </a:lnTo>
                  <a:lnTo>
                    <a:pt x="2057" y="208"/>
                  </a:lnTo>
                  <a:lnTo>
                    <a:pt x="2054" y="205"/>
                  </a:lnTo>
                  <a:lnTo>
                    <a:pt x="2054" y="203"/>
                  </a:lnTo>
                  <a:lnTo>
                    <a:pt x="2054" y="202"/>
                  </a:lnTo>
                  <a:lnTo>
                    <a:pt x="2054" y="200"/>
                  </a:lnTo>
                  <a:lnTo>
                    <a:pt x="2054" y="198"/>
                  </a:lnTo>
                  <a:lnTo>
                    <a:pt x="2056" y="198"/>
                  </a:lnTo>
                  <a:lnTo>
                    <a:pt x="2057" y="197"/>
                  </a:lnTo>
                  <a:lnTo>
                    <a:pt x="2059" y="197"/>
                  </a:lnTo>
                  <a:lnTo>
                    <a:pt x="2060" y="195"/>
                  </a:lnTo>
                  <a:lnTo>
                    <a:pt x="2064" y="195"/>
                  </a:lnTo>
                  <a:lnTo>
                    <a:pt x="2067" y="195"/>
                  </a:lnTo>
                  <a:lnTo>
                    <a:pt x="2070" y="195"/>
                  </a:lnTo>
                  <a:lnTo>
                    <a:pt x="2075" y="195"/>
                  </a:lnTo>
                  <a:lnTo>
                    <a:pt x="2077" y="197"/>
                  </a:lnTo>
                  <a:lnTo>
                    <a:pt x="2080" y="197"/>
                  </a:lnTo>
                  <a:lnTo>
                    <a:pt x="2082" y="195"/>
                  </a:lnTo>
                  <a:lnTo>
                    <a:pt x="2083" y="195"/>
                  </a:lnTo>
                  <a:lnTo>
                    <a:pt x="2085" y="193"/>
                  </a:lnTo>
                  <a:lnTo>
                    <a:pt x="2085" y="192"/>
                  </a:lnTo>
                  <a:lnTo>
                    <a:pt x="2087" y="192"/>
                  </a:lnTo>
                  <a:lnTo>
                    <a:pt x="2088" y="190"/>
                  </a:lnTo>
                  <a:lnTo>
                    <a:pt x="2090" y="190"/>
                  </a:lnTo>
                  <a:lnTo>
                    <a:pt x="2092" y="190"/>
                  </a:lnTo>
                  <a:lnTo>
                    <a:pt x="2093" y="190"/>
                  </a:lnTo>
                  <a:lnTo>
                    <a:pt x="2093" y="190"/>
                  </a:lnTo>
                  <a:lnTo>
                    <a:pt x="2095" y="189"/>
                  </a:lnTo>
                  <a:lnTo>
                    <a:pt x="2095" y="187"/>
                  </a:lnTo>
                  <a:lnTo>
                    <a:pt x="2095" y="185"/>
                  </a:lnTo>
                  <a:lnTo>
                    <a:pt x="2095" y="185"/>
                  </a:lnTo>
                  <a:lnTo>
                    <a:pt x="2093" y="184"/>
                  </a:lnTo>
                  <a:lnTo>
                    <a:pt x="2092" y="184"/>
                  </a:lnTo>
                  <a:lnTo>
                    <a:pt x="2090" y="184"/>
                  </a:lnTo>
                  <a:lnTo>
                    <a:pt x="2088" y="184"/>
                  </a:lnTo>
                  <a:lnTo>
                    <a:pt x="2087" y="184"/>
                  </a:lnTo>
                  <a:lnTo>
                    <a:pt x="2085" y="185"/>
                  </a:lnTo>
                  <a:lnTo>
                    <a:pt x="2083" y="185"/>
                  </a:lnTo>
                  <a:lnTo>
                    <a:pt x="2082" y="187"/>
                  </a:lnTo>
                  <a:lnTo>
                    <a:pt x="2078" y="190"/>
                  </a:lnTo>
                  <a:lnTo>
                    <a:pt x="2074" y="190"/>
                  </a:lnTo>
                  <a:lnTo>
                    <a:pt x="2070" y="192"/>
                  </a:lnTo>
                  <a:lnTo>
                    <a:pt x="2067" y="190"/>
                  </a:lnTo>
                  <a:lnTo>
                    <a:pt x="2064" y="190"/>
                  </a:lnTo>
                  <a:lnTo>
                    <a:pt x="2064" y="190"/>
                  </a:lnTo>
                  <a:lnTo>
                    <a:pt x="2062" y="190"/>
                  </a:lnTo>
                  <a:lnTo>
                    <a:pt x="2059" y="190"/>
                  </a:lnTo>
                  <a:lnTo>
                    <a:pt x="2056" y="190"/>
                  </a:lnTo>
                  <a:lnTo>
                    <a:pt x="2052" y="190"/>
                  </a:lnTo>
                  <a:lnTo>
                    <a:pt x="2049" y="192"/>
                  </a:lnTo>
                  <a:lnTo>
                    <a:pt x="2049" y="184"/>
                  </a:lnTo>
                  <a:lnTo>
                    <a:pt x="2049" y="182"/>
                  </a:lnTo>
                  <a:lnTo>
                    <a:pt x="2049" y="180"/>
                  </a:lnTo>
                  <a:lnTo>
                    <a:pt x="2052" y="179"/>
                  </a:lnTo>
                  <a:lnTo>
                    <a:pt x="2056" y="179"/>
                  </a:lnTo>
                  <a:lnTo>
                    <a:pt x="2059" y="177"/>
                  </a:lnTo>
                  <a:lnTo>
                    <a:pt x="2062" y="177"/>
                  </a:lnTo>
                  <a:lnTo>
                    <a:pt x="2065" y="179"/>
                  </a:lnTo>
                  <a:lnTo>
                    <a:pt x="2069" y="177"/>
                  </a:lnTo>
                  <a:lnTo>
                    <a:pt x="2070" y="177"/>
                  </a:lnTo>
                  <a:lnTo>
                    <a:pt x="2072" y="175"/>
                  </a:lnTo>
                  <a:lnTo>
                    <a:pt x="2074" y="175"/>
                  </a:lnTo>
                  <a:lnTo>
                    <a:pt x="2075" y="174"/>
                  </a:lnTo>
                  <a:lnTo>
                    <a:pt x="2078" y="174"/>
                  </a:lnTo>
                  <a:lnTo>
                    <a:pt x="2082" y="174"/>
                  </a:lnTo>
                  <a:lnTo>
                    <a:pt x="2083" y="175"/>
                  </a:lnTo>
                  <a:lnTo>
                    <a:pt x="2085" y="175"/>
                  </a:lnTo>
                  <a:lnTo>
                    <a:pt x="2088" y="175"/>
                  </a:lnTo>
                  <a:lnTo>
                    <a:pt x="2092" y="175"/>
                  </a:lnTo>
                  <a:lnTo>
                    <a:pt x="2093" y="177"/>
                  </a:lnTo>
                  <a:lnTo>
                    <a:pt x="2096" y="175"/>
                  </a:lnTo>
                  <a:lnTo>
                    <a:pt x="2096" y="175"/>
                  </a:lnTo>
                  <a:lnTo>
                    <a:pt x="2096" y="174"/>
                  </a:lnTo>
                  <a:lnTo>
                    <a:pt x="2098" y="174"/>
                  </a:lnTo>
                  <a:lnTo>
                    <a:pt x="2096" y="172"/>
                  </a:lnTo>
                  <a:lnTo>
                    <a:pt x="2096" y="172"/>
                  </a:lnTo>
                  <a:lnTo>
                    <a:pt x="2096" y="169"/>
                  </a:lnTo>
                  <a:lnTo>
                    <a:pt x="2096" y="166"/>
                  </a:lnTo>
                  <a:lnTo>
                    <a:pt x="2093" y="162"/>
                  </a:lnTo>
                  <a:lnTo>
                    <a:pt x="2087" y="167"/>
                  </a:lnTo>
                  <a:lnTo>
                    <a:pt x="2075" y="167"/>
                  </a:lnTo>
                  <a:lnTo>
                    <a:pt x="2075" y="164"/>
                  </a:lnTo>
                  <a:lnTo>
                    <a:pt x="2074" y="161"/>
                  </a:lnTo>
                  <a:lnTo>
                    <a:pt x="2074" y="159"/>
                  </a:lnTo>
                  <a:lnTo>
                    <a:pt x="2074" y="157"/>
                  </a:lnTo>
                  <a:lnTo>
                    <a:pt x="2074" y="157"/>
                  </a:lnTo>
                  <a:lnTo>
                    <a:pt x="2072" y="156"/>
                  </a:lnTo>
                  <a:lnTo>
                    <a:pt x="2070" y="156"/>
                  </a:lnTo>
                  <a:lnTo>
                    <a:pt x="2064" y="156"/>
                  </a:lnTo>
                  <a:lnTo>
                    <a:pt x="2064" y="161"/>
                  </a:lnTo>
                  <a:lnTo>
                    <a:pt x="2065" y="162"/>
                  </a:lnTo>
                  <a:lnTo>
                    <a:pt x="2065" y="164"/>
                  </a:lnTo>
                  <a:lnTo>
                    <a:pt x="2064" y="166"/>
                  </a:lnTo>
                  <a:lnTo>
                    <a:pt x="2062" y="166"/>
                  </a:lnTo>
                  <a:lnTo>
                    <a:pt x="2060" y="166"/>
                  </a:lnTo>
                  <a:lnTo>
                    <a:pt x="2059" y="166"/>
                  </a:lnTo>
                  <a:lnTo>
                    <a:pt x="2057" y="167"/>
                  </a:lnTo>
                  <a:lnTo>
                    <a:pt x="2057" y="169"/>
                  </a:lnTo>
                  <a:lnTo>
                    <a:pt x="2057" y="171"/>
                  </a:lnTo>
                  <a:lnTo>
                    <a:pt x="2057" y="172"/>
                  </a:lnTo>
                  <a:lnTo>
                    <a:pt x="2056" y="174"/>
                  </a:lnTo>
                  <a:lnTo>
                    <a:pt x="2054" y="175"/>
                  </a:lnTo>
                  <a:lnTo>
                    <a:pt x="2052" y="175"/>
                  </a:lnTo>
                  <a:lnTo>
                    <a:pt x="2051" y="175"/>
                  </a:lnTo>
                  <a:lnTo>
                    <a:pt x="2047" y="175"/>
                  </a:lnTo>
                  <a:lnTo>
                    <a:pt x="2044" y="175"/>
                  </a:lnTo>
                  <a:lnTo>
                    <a:pt x="2042" y="175"/>
                  </a:lnTo>
                  <a:lnTo>
                    <a:pt x="2041" y="175"/>
                  </a:lnTo>
                  <a:lnTo>
                    <a:pt x="2039" y="174"/>
                  </a:lnTo>
                  <a:lnTo>
                    <a:pt x="2038" y="172"/>
                  </a:lnTo>
                  <a:lnTo>
                    <a:pt x="2036" y="172"/>
                  </a:lnTo>
                  <a:lnTo>
                    <a:pt x="2034" y="169"/>
                  </a:lnTo>
                  <a:lnTo>
                    <a:pt x="2034" y="167"/>
                  </a:lnTo>
                  <a:lnTo>
                    <a:pt x="2033" y="166"/>
                  </a:lnTo>
                  <a:lnTo>
                    <a:pt x="2031" y="164"/>
                  </a:lnTo>
                  <a:lnTo>
                    <a:pt x="2029" y="164"/>
                  </a:lnTo>
                  <a:lnTo>
                    <a:pt x="2026" y="164"/>
                  </a:lnTo>
                  <a:lnTo>
                    <a:pt x="2026" y="166"/>
                  </a:lnTo>
                  <a:lnTo>
                    <a:pt x="2026" y="167"/>
                  </a:lnTo>
                  <a:lnTo>
                    <a:pt x="2026" y="171"/>
                  </a:lnTo>
                  <a:lnTo>
                    <a:pt x="2026" y="174"/>
                  </a:lnTo>
                  <a:lnTo>
                    <a:pt x="2024" y="174"/>
                  </a:lnTo>
                  <a:lnTo>
                    <a:pt x="2023" y="174"/>
                  </a:lnTo>
                  <a:lnTo>
                    <a:pt x="2021" y="174"/>
                  </a:lnTo>
                  <a:lnTo>
                    <a:pt x="2018" y="174"/>
                  </a:lnTo>
                  <a:lnTo>
                    <a:pt x="2016" y="172"/>
                  </a:lnTo>
                  <a:lnTo>
                    <a:pt x="2015" y="171"/>
                  </a:lnTo>
                  <a:lnTo>
                    <a:pt x="2013" y="169"/>
                  </a:lnTo>
                  <a:lnTo>
                    <a:pt x="2011" y="167"/>
                  </a:lnTo>
                  <a:lnTo>
                    <a:pt x="2010" y="166"/>
                  </a:lnTo>
                  <a:lnTo>
                    <a:pt x="2008" y="162"/>
                  </a:lnTo>
                  <a:lnTo>
                    <a:pt x="2008" y="161"/>
                  </a:lnTo>
                  <a:lnTo>
                    <a:pt x="2008" y="159"/>
                  </a:lnTo>
                  <a:lnTo>
                    <a:pt x="2008" y="156"/>
                  </a:lnTo>
                  <a:lnTo>
                    <a:pt x="2005" y="154"/>
                  </a:lnTo>
                  <a:lnTo>
                    <a:pt x="2006" y="153"/>
                  </a:lnTo>
                  <a:lnTo>
                    <a:pt x="2008" y="154"/>
                  </a:lnTo>
                  <a:lnTo>
                    <a:pt x="2010" y="154"/>
                  </a:lnTo>
                  <a:lnTo>
                    <a:pt x="2011" y="154"/>
                  </a:lnTo>
                  <a:lnTo>
                    <a:pt x="2013" y="156"/>
                  </a:lnTo>
                  <a:lnTo>
                    <a:pt x="2015" y="157"/>
                  </a:lnTo>
                  <a:lnTo>
                    <a:pt x="2016" y="159"/>
                  </a:lnTo>
                  <a:lnTo>
                    <a:pt x="2016" y="161"/>
                  </a:lnTo>
                  <a:lnTo>
                    <a:pt x="2016" y="162"/>
                  </a:lnTo>
                  <a:lnTo>
                    <a:pt x="2018" y="164"/>
                  </a:lnTo>
                  <a:lnTo>
                    <a:pt x="2020" y="166"/>
                  </a:lnTo>
                  <a:lnTo>
                    <a:pt x="2021" y="166"/>
                  </a:lnTo>
                  <a:lnTo>
                    <a:pt x="2023" y="167"/>
                  </a:lnTo>
                  <a:lnTo>
                    <a:pt x="2024" y="166"/>
                  </a:lnTo>
                  <a:lnTo>
                    <a:pt x="2024" y="162"/>
                  </a:lnTo>
                  <a:lnTo>
                    <a:pt x="2024" y="159"/>
                  </a:lnTo>
                  <a:lnTo>
                    <a:pt x="2024" y="157"/>
                  </a:lnTo>
                  <a:lnTo>
                    <a:pt x="2023" y="156"/>
                  </a:lnTo>
                  <a:lnTo>
                    <a:pt x="2021" y="156"/>
                  </a:lnTo>
                  <a:lnTo>
                    <a:pt x="2021" y="154"/>
                  </a:lnTo>
                  <a:lnTo>
                    <a:pt x="2021" y="153"/>
                  </a:lnTo>
                  <a:lnTo>
                    <a:pt x="2021" y="151"/>
                  </a:lnTo>
                  <a:lnTo>
                    <a:pt x="2021" y="149"/>
                  </a:lnTo>
                  <a:lnTo>
                    <a:pt x="2021" y="149"/>
                  </a:lnTo>
                  <a:lnTo>
                    <a:pt x="2023" y="148"/>
                  </a:lnTo>
                  <a:lnTo>
                    <a:pt x="2024" y="146"/>
                  </a:lnTo>
                  <a:lnTo>
                    <a:pt x="2024" y="144"/>
                  </a:lnTo>
                  <a:lnTo>
                    <a:pt x="2024" y="143"/>
                  </a:lnTo>
                  <a:lnTo>
                    <a:pt x="2024" y="141"/>
                  </a:lnTo>
                  <a:lnTo>
                    <a:pt x="2021" y="141"/>
                  </a:lnTo>
                  <a:lnTo>
                    <a:pt x="2021" y="141"/>
                  </a:lnTo>
                  <a:lnTo>
                    <a:pt x="2018" y="141"/>
                  </a:lnTo>
                  <a:lnTo>
                    <a:pt x="2015" y="141"/>
                  </a:lnTo>
                  <a:lnTo>
                    <a:pt x="2011" y="141"/>
                  </a:lnTo>
                  <a:lnTo>
                    <a:pt x="2011" y="139"/>
                  </a:lnTo>
                  <a:lnTo>
                    <a:pt x="2010" y="139"/>
                  </a:lnTo>
                  <a:lnTo>
                    <a:pt x="2010" y="138"/>
                  </a:lnTo>
                  <a:lnTo>
                    <a:pt x="2008" y="136"/>
                  </a:lnTo>
                  <a:lnTo>
                    <a:pt x="2006" y="135"/>
                  </a:lnTo>
                  <a:lnTo>
                    <a:pt x="2006" y="131"/>
                  </a:lnTo>
                  <a:lnTo>
                    <a:pt x="2005" y="128"/>
                  </a:lnTo>
                  <a:lnTo>
                    <a:pt x="2006" y="128"/>
                  </a:lnTo>
                  <a:lnTo>
                    <a:pt x="2008" y="126"/>
                  </a:lnTo>
                  <a:lnTo>
                    <a:pt x="2011" y="126"/>
                  </a:lnTo>
                  <a:lnTo>
                    <a:pt x="2016" y="126"/>
                  </a:lnTo>
                  <a:lnTo>
                    <a:pt x="2018" y="125"/>
                  </a:lnTo>
                  <a:lnTo>
                    <a:pt x="2020" y="125"/>
                  </a:lnTo>
                  <a:lnTo>
                    <a:pt x="2039" y="125"/>
                  </a:lnTo>
                  <a:lnTo>
                    <a:pt x="2039" y="125"/>
                  </a:lnTo>
                  <a:lnTo>
                    <a:pt x="2041" y="123"/>
                  </a:lnTo>
                  <a:lnTo>
                    <a:pt x="2041" y="121"/>
                  </a:lnTo>
                  <a:lnTo>
                    <a:pt x="2044" y="120"/>
                  </a:lnTo>
                  <a:lnTo>
                    <a:pt x="2046" y="120"/>
                  </a:lnTo>
                  <a:lnTo>
                    <a:pt x="2047" y="118"/>
                  </a:lnTo>
                  <a:lnTo>
                    <a:pt x="2049" y="118"/>
                  </a:lnTo>
                  <a:lnTo>
                    <a:pt x="2051" y="118"/>
                  </a:lnTo>
                  <a:lnTo>
                    <a:pt x="2051" y="121"/>
                  </a:lnTo>
                  <a:lnTo>
                    <a:pt x="2049" y="123"/>
                  </a:lnTo>
                  <a:lnTo>
                    <a:pt x="2047" y="123"/>
                  </a:lnTo>
                  <a:lnTo>
                    <a:pt x="2046" y="123"/>
                  </a:lnTo>
                  <a:lnTo>
                    <a:pt x="2044" y="123"/>
                  </a:lnTo>
                  <a:lnTo>
                    <a:pt x="2044" y="125"/>
                  </a:lnTo>
                  <a:lnTo>
                    <a:pt x="2044" y="126"/>
                  </a:lnTo>
                  <a:lnTo>
                    <a:pt x="2042" y="126"/>
                  </a:lnTo>
                  <a:lnTo>
                    <a:pt x="2042" y="133"/>
                  </a:lnTo>
                  <a:lnTo>
                    <a:pt x="2054" y="133"/>
                  </a:lnTo>
                  <a:lnTo>
                    <a:pt x="2054" y="131"/>
                  </a:lnTo>
                  <a:lnTo>
                    <a:pt x="2056" y="131"/>
                  </a:lnTo>
                  <a:lnTo>
                    <a:pt x="2057" y="130"/>
                  </a:lnTo>
                  <a:lnTo>
                    <a:pt x="2059" y="128"/>
                  </a:lnTo>
                  <a:lnTo>
                    <a:pt x="2060" y="128"/>
                  </a:lnTo>
                  <a:lnTo>
                    <a:pt x="2060" y="126"/>
                  </a:lnTo>
                  <a:lnTo>
                    <a:pt x="2062" y="125"/>
                  </a:lnTo>
                  <a:lnTo>
                    <a:pt x="2064" y="123"/>
                  </a:lnTo>
                  <a:lnTo>
                    <a:pt x="2067" y="121"/>
                  </a:lnTo>
                  <a:lnTo>
                    <a:pt x="2074" y="121"/>
                  </a:lnTo>
                  <a:lnTo>
                    <a:pt x="2074" y="125"/>
                  </a:lnTo>
                  <a:lnTo>
                    <a:pt x="2075" y="128"/>
                  </a:lnTo>
                  <a:lnTo>
                    <a:pt x="2075" y="131"/>
                  </a:lnTo>
                  <a:lnTo>
                    <a:pt x="2075" y="133"/>
                  </a:lnTo>
                  <a:lnTo>
                    <a:pt x="2075" y="135"/>
                  </a:lnTo>
                  <a:lnTo>
                    <a:pt x="2075" y="136"/>
                  </a:lnTo>
                  <a:lnTo>
                    <a:pt x="2077" y="141"/>
                  </a:lnTo>
                  <a:lnTo>
                    <a:pt x="2078" y="144"/>
                  </a:lnTo>
                  <a:lnTo>
                    <a:pt x="2080" y="146"/>
                  </a:lnTo>
                  <a:lnTo>
                    <a:pt x="2083" y="146"/>
                  </a:lnTo>
                  <a:lnTo>
                    <a:pt x="2085" y="144"/>
                  </a:lnTo>
                  <a:lnTo>
                    <a:pt x="2087" y="143"/>
                  </a:lnTo>
                  <a:lnTo>
                    <a:pt x="2088" y="141"/>
                  </a:lnTo>
                  <a:lnTo>
                    <a:pt x="2090" y="138"/>
                  </a:lnTo>
                  <a:lnTo>
                    <a:pt x="2090" y="136"/>
                  </a:lnTo>
                  <a:lnTo>
                    <a:pt x="2088" y="135"/>
                  </a:lnTo>
                  <a:lnTo>
                    <a:pt x="2087" y="133"/>
                  </a:lnTo>
                  <a:lnTo>
                    <a:pt x="2087" y="131"/>
                  </a:lnTo>
                  <a:lnTo>
                    <a:pt x="2087" y="130"/>
                  </a:lnTo>
                  <a:lnTo>
                    <a:pt x="2087" y="126"/>
                  </a:lnTo>
                  <a:lnTo>
                    <a:pt x="2087" y="123"/>
                  </a:lnTo>
                  <a:lnTo>
                    <a:pt x="2088" y="120"/>
                  </a:lnTo>
                  <a:lnTo>
                    <a:pt x="2090" y="118"/>
                  </a:lnTo>
                  <a:lnTo>
                    <a:pt x="2092" y="117"/>
                  </a:lnTo>
                  <a:lnTo>
                    <a:pt x="2093" y="117"/>
                  </a:lnTo>
                  <a:close/>
                  <a:moveTo>
                    <a:pt x="3226" y="115"/>
                  </a:moveTo>
                  <a:lnTo>
                    <a:pt x="3228" y="115"/>
                  </a:lnTo>
                  <a:lnTo>
                    <a:pt x="3229" y="115"/>
                  </a:lnTo>
                  <a:lnTo>
                    <a:pt x="3232" y="115"/>
                  </a:lnTo>
                  <a:lnTo>
                    <a:pt x="3234" y="117"/>
                  </a:lnTo>
                  <a:lnTo>
                    <a:pt x="3236" y="117"/>
                  </a:lnTo>
                  <a:lnTo>
                    <a:pt x="3237" y="118"/>
                  </a:lnTo>
                  <a:lnTo>
                    <a:pt x="3241" y="118"/>
                  </a:lnTo>
                  <a:lnTo>
                    <a:pt x="3241" y="118"/>
                  </a:lnTo>
                  <a:lnTo>
                    <a:pt x="3242" y="120"/>
                  </a:lnTo>
                  <a:lnTo>
                    <a:pt x="3244" y="120"/>
                  </a:lnTo>
                  <a:lnTo>
                    <a:pt x="3246" y="120"/>
                  </a:lnTo>
                  <a:lnTo>
                    <a:pt x="3247" y="120"/>
                  </a:lnTo>
                  <a:lnTo>
                    <a:pt x="3249" y="120"/>
                  </a:lnTo>
                  <a:lnTo>
                    <a:pt x="3250" y="121"/>
                  </a:lnTo>
                  <a:lnTo>
                    <a:pt x="3250" y="123"/>
                  </a:lnTo>
                  <a:lnTo>
                    <a:pt x="3250" y="126"/>
                  </a:lnTo>
                  <a:lnTo>
                    <a:pt x="3250" y="128"/>
                  </a:lnTo>
                  <a:lnTo>
                    <a:pt x="3250" y="130"/>
                  </a:lnTo>
                  <a:lnTo>
                    <a:pt x="3249" y="130"/>
                  </a:lnTo>
                  <a:lnTo>
                    <a:pt x="3247" y="131"/>
                  </a:lnTo>
                  <a:lnTo>
                    <a:pt x="3246" y="131"/>
                  </a:lnTo>
                  <a:lnTo>
                    <a:pt x="3244" y="133"/>
                  </a:lnTo>
                  <a:lnTo>
                    <a:pt x="3239" y="133"/>
                  </a:lnTo>
                  <a:lnTo>
                    <a:pt x="3237" y="131"/>
                  </a:lnTo>
                  <a:lnTo>
                    <a:pt x="3237" y="130"/>
                  </a:lnTo>
                  <a:lnTo>
                    <a:pt x="3237" y="130"/>
                  </a:lnTo>
                  <a:lnTo>
                    <a:pt x="3236" y="128"/>
                  </a:lnTo>
                  <a:lnTo>
                    <a:pt x="3234" y="126"/>
                  </a:lnTo>
                  <a:lnTo>
                    <a:pt x="3231" y="126"/>
                  </a:lnTo>
                  <a:lnTo>
                    <a:pt x="3226" y="126"/>
                  </a:lnTo>
                  <a:lnTo>
                    <a:pt x="3223" y="126"/>
                  </a:lnTo>
                  <a:lnTo>
                    <a:pt x="3218" y="126"/>
                  </a:lnTo>
                  <a:lnTo>
                    <a:pt x="3218" y="123"/>
                  </a:lnTo>
                  <a:lnTo>
                    <a:pt x="3218" y="120"/>
                  </a:lnTo>
                  <a:lnTo>
                    <a:pt x="3218" y="117"/>
                  </a:lnTo>
                  <a:lnTo>
                    <a:pt x="3223" y="117"/>
                  </a:lnTo>
                  <a:lnTo>
                    <a:pt x="3224" y="117"/>
                  </a:lnTo>
                  <a:lnTo>
                    <a:pt x="3224" y="115"/>
                  </a:lnTo>
                  <a:lnTo>
                    <a:pt x="3226" y="115"/>
                  </a:lnTo>
                  <a:close/>
                  <a:moveTo>
                    <a:pt x="3303" y="110"/>
                  </a:moveTo>
                  <a:lnTo>
                    <a:pt x="3308" y="110"/>
                  </a:lnTo>
                  <a:lnTo>
                    <a:pt x="3313" y="110"/>
                  </a:lnTo>
                  <a:lnTo>
                    <a:pt x="3318" y="110"/>
                  </a:lnTo>
                  <a:lnTo>
                    <a:pt x="3318" y="113"/>
                  </a:lnTo>
                  <a:lnTo>
                    <a:pt x="3316" y="115"/>
                  </a:lnTo>
                  <a:lnTo>
                    <a:pt x="3314" y="117"/>
                  </a:lnTo>
                  <a:lnTo>
                    <a:pt x="3314" y="118"/>
                  </a:lnTo>
                  <a:lnTo>
                    <a:pt x="3313" y="120"/>
                  </a:lnTo>
                  <a:lnTo>
                    <a:pt x="3316" y="120"/>
                  </a:lnTo>
                  <a:lnTo>
                    <a:pt x="3319" y="120"/>
                  </a:lnTo>
                  <a:lnTo>
                    <a:pt x="3321" y="120"/>
                  </a:lnTo>
                  <a:lnTo>
                    <a:pt x="3322" y="120"/>
                  </a:lnTo>
                  <a:lnTo>
                    <a:pt x="3324" y="118"/>
                  </a:lnTo>
                  <a:lnTo>
                    <a:pt x="3326" y="117"/>
                  </a:lnTo>
                  <a:lnTo>
                    <a:pt x="3326" y="117"/>
                  </a:lnTo>
                  <a:lnTo>
                    <a:pt x="3326" y="115"/>
                  </a:lnTo>
                  <a:lnTo>
                    <a:pt x="3327" y="113"/>
                  </a:lnTo>
                  <a:lnTo>
                    <a:pt x="3331" y="113"/>
                  </a:lnTo>
                  <a:lnTo>
                    <a:pt x="3332" y="112"/>
                  </a:lnTo>
                  <a:lnTo>
                    <a:pt x="3336" y="113"/>
                  </a:lnTo>
                  <a:lnTo>
                    <a:pt x="3337" y="112"/>
                  </a:lnTo>
                  <a:lnTo>
                    <a:pt x="3340" y="112"/>
                  </a:lnTo>
                  <a:lnTo>
                    <a:pt x="3342" y="113"/>
                  </a:lnTo>
                  <a:lnTo>
                    <a:pt x="3344" y="115"/>
                  </a:lnTo>
                  <a:lnTo>
                    <a:pt x="3345" y="117"/>
                  </a:lnTo>
                  <a:lnTo>
                    <a:pt x="3345" y="118"/>
                  </a:lnTo>
                  <a:lnTo>
                    <a:pt x="3347" y="120"/>
                  </a:lnTo>
                  <a:lnTo>
                    <a:pt x="3349" y="121"/>
                  </a:lnTo>
                  <a:lnTo>
                    <a:pt x="3349" y="123"/>
                  </a:lnTo>
                  <a:lnTo>
                    <a:pt x="3349" y="125"/>
                  </a:lnTo>
                  <a:lnTo>
                    <a:pt x="3349" y="126"/>
                  </a:lnTo>
                  <a:lnTo>
                    <a:pt x="3347" y="128"/>
                  </a:lnTo>
                  <a:lnTo>
                    <a:pt x="3345" y="130"/>
                  </a:lnTo>
                  <a:lnTo>
                    <a:pt x="3345" y="131"/>
                  </a:lnTo>
                  <a:lnTo>
                    <a:pt x="3344" y="133"/>
                  </a:lnTo>
                  <a:lnTo>
                    <a:pt x="3342" y="135"/>
                  </a:lnTo>
                  <a:lnTo>
                    <a:pt x="3342" y="135"/>
                  </a:lnTo>
                  <a:lnTo>
                    <a:pt x="3342" y="138"/>
                  </a:lnTo>
                  <a:lnTo>
                    <a:pt x="3342" y="141"/>
                  </a:lnTo>
                  <a:lnTo>
                    <a:pt x="3342" y="143"/>
                  </a:lnTo>
                  <a:lnTo>
                    <a:pt x="3344" y="143"/>
                  </a:lnTo>
                  <a:lnTo>
                    <a:pt x="3347" y="143"/>
                  </a:lnTo>
                  <a:lnTo>
                    <a:pt x="3349" y="143"/>
                  </a:lnTo>
                  <a:lnTo>
                    <a:pt x="3349" y="149"/>
                  </a:lnTo>
                  <a:lnTo>
                    <a:pt x="3349" y="151"/>
                  </a:lnTo>
                  <a:lnTo>
                    <a:pt x="3347" y="153"/>
                  </a:lnTo>
                  <a:lnTo>
                    <a:pt x="3344" y="154"/>
                  </a:lnTo>
                  <a:lnTo>
                    <a:pt x="3342" y="154"/>
                  </a:lnTo>
                  <a:lnTo>
                    <a:pt x="3340" y="156"/>
                  </a:lnTo>
                  <a:lnTo>
                    <a:pt x="3339" y="156"/>
                  </a:lnTo>
                  <a:lnTo>
                    <a:pt x="3336" y="156"/>
                  </a:lnTo>
                  <a:lnTo>
                    <a:pt x="3332" y="156"/>
                  </a:lnTo>
                  <a:lnTo>
                    <a:pt x="3327" y="156"/>
                  </a:lnTo>
                  <a:lnTo>
                    <a:pt x="3326" y="156"/>
                  </a:lnTo>
                  <a:lnTo>
                    <a:pt x="3324" y="154"/>
                  </a:lnTo>
                  <a:lnTo>
                    <a:pt x="3318" y="156"/>
                  </a:lnTo>
                  <a:lnTo>
                    <a:pt x="3311" y="156"/>
                  </a:lnTo>
                  <a:lnTo>
                    <a:pt x="3304" y="156"/>
                  </a:lnTo>
                  <a:lnTo>
                    <a:pt x="3303" y="154"/>
                  </a:lnTo>
                  <a:lnTo>
                    <a:pt x="3301" y="153"/>
                  </a:lnTo>
                  <a:lnTo>
                    <a:pt x="3301" y="151"/>
                  </a:lnTo>
                  <a:lnTo>
                    <a:pt x="3301" y="149"/>
                  </a:lnTo>
                  <a:lnTo>
                    <a:pt x="3300" y="149"/>
                  </a:lnTo>
                  <a:lnTo>
                    <a:pt x="3298" y="149"/>
                  </a:lnTo>
                  <a:lnTo>
                    <a:pt x="3296" y="149"/>
                  </a:lnTo>
                  <a:lnTo>
                    <a:pt x="3295" y="148"/>
                  </a:lnTo>
                  <a:lnTo>
                    <a:pt x="3293" y="148"/>
                  </a:lnTo>
                  <a:lnTo>
                    <a:pt x="3265" y="148"/>
                  </a:lnTo>
                  <a:lnTo>
                    <a:pt x="3265" y="146"/>
                  </a:lnTo>
                  <a:lnTo>
                    <a:pt x="3264" y="143"/>
                  </a:lnTo>
                  <a:lnTo>
                    <a:pt x="3264" y="139"/>
                  </a:lnTo>
                  <a:lnTo>
                    <a:pt x="3265" y="138"/>
                  </a:lnTo>
                  <a:lnTo>
                    <a:pt x="3264" y="136"/>
                  </a:lnTo>
                  <a:lnTo>
                    <a:pt x="3264" y="136"/>
                  </a:lnTo>
                  <a:lnTo>
                    <a:pt x="3260" y="135"/>
                  </a:lnTo>
                  <a:lnTo>
                    <a:pt x="3259" y="135"/>
                  </a:lnTo>
                  <a:lnTo>
                    <a:pt x="3255" y="133"/>
                  </a:lnTo>
                  <a:lnTo>
                    <a:pt x="3255" y="131"/>
                  </a:lnTo>
                  <a:lnTo>
                    <a:pt x="3255" y="131"/>
                  </a:lnTo>
                  <a:lnTo>
                    <a:pt x="3255" y="130"/>
                  </a:lnTo>
                  <a:lnTo>
                    <a:pt x="3257" y="128"/>
                  </a:lnTo>
                  <a:lnTo>
                    <a:pt x="3259" y="126"/>
                  </a:lnTo>
                  <a:lnTo>
                    <a:pt x="3260" y="125"/>
                  </a:lnTo>
                  <a:lnTo>
                    <a:pt x="3264" y="123"/>
                  </a:lnTo>
                  <a:lnTo>
                    <a:pt x="3265" y="123"/>
                  </a:lnTo>
                  <a:lnTo>
                    <a:pt x="3267" y="123"/>
                  </a:lnTo>
                  <a:lnTo>
                    <a:pt x="3267" y="123"/>
                  </a:lnTo>
                  <a:lnTo>
                    <a:pt x="3268" y="121"/>
                  </a:lnTo>
                  <a:lnTo>
                    <a:pt x="3268" y="120"/>
                  </a:lnTo>
                  <a:lnTo>
                    <a:pt x="3270" y="120"/>
                  </a:lnTo>
                  <a:lnTo>
                    <a:pt x="3272" y="118"/>
                  </a:lnTo>
                  <a:lnTo>
                    <a:pt x="3273" y="118"/>
                  </a:lnTo>
                  <a:lnTo>
                    <a:pt x="3275" y="118"/>
                  </a:lnTo>
                  <a:lnTo>
                    <a:pt x="3277" y="118"/>
                  </a:lnTo>
                  <a:lnTo>
                    <a:pt x="3278" y="117"/>
                  </a:lnTo>
                  <a:lnTo>
                    <a:pt x="3282" y="117"/>
                  </a:lnTo>
                  <a:lnTo>
                    <a:pt x="3285" y="118"/>
                  </a:lnTo>
                  <a:lnTo>
                    <a:pt x="3288" y="117"/>
                  </a:lnTo>
                  <a:lnTo>
                    <a:pt x="3291" y="117"/>
                  </a:lnTo>
                  <a:lnTo>
                    <a:pt x="3291" y="115"/>
                  </a:lnTo>
                  <a:lnTo>
                    <a:pt x="3293" y="115"/>
                  </a:lnTo>
                  <a:lnTo>
                    <a:pt x="3293" y="113"/>
                  </a:lnTo>
                  <a:lnTo>
                    <a:pt x="3296" y="112"/>
                  </a:lnTo>
                  <a:lnTo>
                    <a:pt x="3298" y="110"/>
                  </a:lnTo>
                  <a:lnTo>
                    <a:pt x="3300" y="110"/>
                  </a:lnTo>
                  <a:lnTo>
                    <a:pt x="3303" y="110"/>
                  </a:lnTo>
                  <a:close/>
                  <a:moveTo>
                    <a:pt x="2745" y="110"/>
                  </a:moveTo>
                  <a:lnTo>
                    <a:pt x="2745" y="112"/>
                  </a:lnTo>
                  <a:lnTo>
                    <a:pt x="2746" y="113"/>
                  </a:lnTo>
                  <a:lnTo>
                    <a:pt x="2746" y="113"/>
                  </a:lnTo>
                  <a:lnTo>
                    <a:pt x="2746" y="115"/>
                  </a:lnTo>
                  <a:lnTo>
                    <a:pt x="2740" y="117"/>
                  </a:lnTo>
                  <a:lnTo>
                    <a:pt x="2738" y="118"/>
                  </a:lnTo>
                  <a:lnTo>
                    <a:pt x="2736" y="118"/>
                  </a:lnTo>
                  <a:lnTo>
                    <a:pt x="2735" y="118"/>
                  </a:lnTo>
                  <a:lnTo>
                    <a:pt x="2733" y="118"/>
                  </a:lnTo>
                  <a:lnTo>
                    <a:pt x="2732" y="120"/>
                  </a:lnTo>
                  <a:lnTo>
                    <a:pt x="2730" y="118"/>
                  </a:lnTo>
                  <a:lnTo>
                    <a:pt x="2730" y="117"/>
                  </a:lnTo>
                  <a:lnTo>
                    <a:pt x="2728" y="115"/>
                  </a:lnTo>
                  <a:lnTo>
                    <a:pt x="2728" y="115"/>
                  </a:lnTo>
                  <a:lnTo>
                    <a:pt x="2728" y="113"/>
                  </a:lnTo>
                  <a:lnTo>
                    <a:pt x="2732" y="113"/>
                  </a:lnTo>
                  <a:lnTo>
                    <a:pt x="2733" y="112"/>
                  </a:lnTo>
                  <a:lnTo>
                    <a:pt x="2733" y="112"/>
                  </a:lnTo>
                  <a:lnTo>
                    <a:pt x="2736" y="112"/>
                  </a:lnTo>
                  <a:lnTo>
                    <a:pt x="2740" y="112"/>
                  </a:lnTo>
                  <a:lnTo>
                    <a:pt x="2741" y="110"/>
                  </a:lnTo>
                  <a:lnTo>
                    <a:pt x="2745" y="110"/>
                  </a:lnTo>
                  <a:close/>
                  <a:moveTo>
                    <a:pt x="337" y="107"/>
                  </a:moveTo>
                  <a:lnTo>
                    <a:pt x="347" y="107"/>
                  </a:lnTo>
                  <a:lnTo>
                    <a:pt x="358" y="110"/>
                  </a:lnTo>
                  <a:lnTo>
                    <a:pt x="361" y="121"/>
                  </a:lnTo>
                  <a:lnTo>
                    <a:pt x="352" y="125"/>
                  </a:lnTo>
                  <a:lnTo>
                    <a:pt x="348" y="117"/>
                  </a:lnTo>
                  <a:lnTo>
                    <a:pt x="337" y="117"/>
                  </a:lnTo>
                  <a:lnTo>
                    <a:pt x="337" y="107"/>
                  </a:lnTo>
                  <a:close/>
                  <a:moveTo>
                    <a:pt x="2707" y="99"/>
                  </a:moveTo>
                  <a:lnTo>
                    <a:pt x="2732" y="99"/>
                  </a:lnTo>
                  <a:lnTo>
                    <a:pt x="2732" y="100"/>
                  </a:lnTo>
                  <a:lnTo>
                    <a:pt x="2732" y="102"/>
                  </a:lnTo>
                  <a:lnTo>
                    <a:pt x="2732" y="105"/>
                  </a:lnTo>
                  <a:lnTo>
                    <a:pt x="2718" y="105"/>
                  </a:lnTo>
                  <a:lnTo>
                    <a:pt x="2718" y="108"/>
                  </a:lnTo>
                  <a:lnTo>
                    <a:pt x="2718" y="112"/>
                  </a:lnTo>
                  <a:lnTo>
                    <a:pt x="2718" y="115"/>
                  </a:lnTo>
                  <a:lnTo>
                    <a:pt x="2717" y="115"/>
                  </a:lnTo>
                  <a:lnTo>
                    <a:pt x="2714" y="115"/>
                  </a:lnTo>
                  <a:lnTo>
                    <a:pt x="2714" y="115"/>
                  </a:lnTo>
                  <a:lnTo>
                    <a:pt x="2712" y="117"/>
                  </a:lnTo>
                  <a:lnTo>
                    <a:pt x="2712" y="117"/>
                  </a:lnTo>
                  <a:lnTo>
                    <a:pt x="2709" y="117"/>
                  </a:lnTo>
                  <a:lnTo>
                    <a:pt x="2707" y="115"/>
                  </a:lnTo>
                  <a:lnTo>
                    <a:pt x="2705" y="113"/>
                  </a:lnTo>
                  <a:lnTo>
                    <a:pt x="2705" y="110"/>
                  </a:lnTo>
                  <a:lnTo>
                    <a:pt x="2705" y="107"/>
                  </a:lnTo>
                  <a:lnTo>
                    <a:pt x="2704" y="108"/>
                  </a:lnTo>
                  <a:lnTo>
                    <a:pt x="2704" y="108"/>
                  </a:lnTo>
                  <a:lnTo>
                    <a:pt x="2704" y="110"/>
                  </a:lnTo>
                  <a:lnTo>
                    <a:pt x="2704" y="112"/>
                  </a:lnTo>
                  <a:lnTo>
                    <a:pt x="2702" y="113"/>
                  </a:lnTo>
                  <a:lnTo>
                    <a:pt x="2700" y="115"/>
                  </a:lnTo>
                  <a:lnTo>
                    <a:pt x="2686" y="115"/>
                  </a:lnTo>
                  <a:lnTo>
                    <a:pt x="2686" y="108"/>
                  </a:lnTo>
                  <a:lnTo>
                    <a:pt x="2691" y="107"/>
                  </a:lnTo>
                  <a:lnTo>
                    <a:pt x="2694" y="105"/>
                  </a:lnTo>
                  <a:lnTo>
                    <a:pt x="2696" y="103"/>
                  </a:lnTo>
                  <a:lnTo>
                    <a:pt x="2697" y="103"/>
                  </a:lnTo>
                  <a:lnTo>
                    <a:pt x="2700" y="102"/>
                  </a:lnTo>
                  <a:lnTo>
                    <a:pt x="2704" y="100"/>
                  </a:lnTo>
                  <a:lnTo>
                    <a:pt x="2705" y="100"/>
                  </a:lnTo>
                  <a:lnTo>
                    <a:pt x="2707" y="99"/>
                  </a:lnTo>
                  <a:close/>
                  <a:moveTo>
                    <a:pt x="2201" y="97"/>
                  </a:moveTo>
                  <a:lnTo>
                    <a:pt x="2201" y="99"/>
                  </a:lnTo>
                  <a:lnTo>
                    <a:pt x="2203" y="100"/>
                  </a:lnTo>
                  <a:lnTo>
                    <a:pt x="2203" y="102"/>
                  </a:lnTo>
                  <a:lnTo>
                    <a:pt x="2196" y="108"/>
                  </a:lnTo>
                  <a:lnTo>
                    <a:pt x="2196" y="110"/>
                  </a:lnTo>
                  <a:lnTo>
                    <a:pt x="2198" y="110"/>
                  </a:lnTo>
                  <a:lnTo>
                    <a:pt x="2200" y="112"/>
                  </a:lnTo>
                  <a:lnTo>
                    <a:pt x="2201" y="110"/>
                  </a:lnTo>
                  <a:lnTo>
                    <a:pt x="2203" y="110"/>
                  </a:lnTo>
                  <a:lnTo>
                    <a:pt x="2205" y="110"/>
                  </a:lnTo>
                  <a:lnTo>
                    <a:pt x="2208" y="108"/>
                  </a:lnTo>
                  <a:lnTo>
                    <a:pt x="2209" y="107"/>
                  </a:lnTo>
                  <a:lnTo>
                    <a:pt x="2211" y="105"/>
                  </a:lnTo>
                  <a:lnTo>
                    <a:pt x="2213" y="103"/>
                  </a:lnTo>
                  <a:lnTo>
                    <a:pt x="2214" y="102"/>
                  </a:lnTo>
                  <a:lnTo>
                    <a:pt x="2214" y="100"/>
                  </a:lnTo>
                  <a:lnTo>
                    <a:pt x="2216" y="100"/>
                  </a:lnTo>
                  <a:lnTo>
                    <a:pt x="2218" y="99"/>
                  </a:lnTo>
                  <a:lnTo>
                    <a:pt x="2221" y="102"/>
                  </a:lnTo>
                  <a:lnTo>
                    <a:pt x="2223" y="103"/>
                  </a:lnTo>
                  <a:lnTo>
                    <a:pt x="2223" y="103"/>
                  </a:lnTo>
                  <a:lnTo>
                    <a:pt x="2224" y="105"/>
                  </a:lnTo>
                  <a:lnTo>
                    <a:pt x="2226" y="107"/>
                  </a:lnTo>
                  <a:lnTo>
                    <a:pt x="2226" y="108"/>
                  </a:lnTo>
                  <a:lnTo>
                    <a:pt x="2226" y="110"/>
                  </a:lnTo>
                  <a:lnTo>
                    <a:pt x="2226" y="113"/>
                  </a:lnTo>
                  <a:lnTo>
                    <a:pt x="2232" y="113"/>
                  </a:lnTo>
                  <a:lnTo>
                    <a:pt x="2234" y="112"/>
                  </a:lnTo>
                  <a:lnTo>
                    <a:pt x="2236" y="112"/>
                  </a:lnTo>
                  <a:lnTo>
                    <a:pt x="2239" y="110"/>
                  </a:lnTo>
                  <a:lnTo>
                    <a:pt x="2241" y="110"/>
                  </a:lnTo>
                  <a:lnTo>
                    <a:pt x="2242" y="110"/>
                  </a:lnTo>
                  <a:lnTo>
                    <a:pt x="2245" y="110"/>
                  </a:lnTo>
                  <a:lnTo>
                    <a:pt x="2249" y="112"/>
                  </a:lnTo>
                  <a:lnTo>
                    <a:pt x="2250" y="112"/>
                  </a:lnTo>
                  <a:lnTo>
                    <a:pt x="2252" y="115"/>
                  </a:lnTo>
                  <a:lnTo>
                    <a:pt x="2254" y="117"/>
                  </a:lnTo>
                  <a:lnTo>
                    <a:pt x="2250" y="118"/>
                  </a:lnTo>
                  <a:lnTo>
                    <a:pt x="2249" y="120"/>
                  </a:lnTo>
                  <a:lnTo>
                    <a:pt x="2247" y="120"/>
                  </a:lnTo>
                  <a:lnTo>
                    <a:pt x="2244" y="121"/>
                  </a:lnTo>
                  <a:lnTo>
                    <a:pt x="2242" y="121"/>
                  </a:lnTo>
                  <a:lnTo>
                    <a:pt x="2241" y="121"/>
                  </a:lnTo>
                  <a:lnTo>
                    <a:pt x="2237" y="123"/>
                  </a:lnTo>
                  <a:lnTo>
                    <a:pt x="2236" y="126"/>
                  </a:lnTo>
                  <a:lnTo>
                    <a:pt x="2236" y="128"/>
                  </a:lnTo>
                  <a:lnTo>
                    <a:pt x="2236" y="130"/>
                  </a:lnTo>
                  <a:lnTo>
                    <a:pt x="2236" y="133"/>
                  </a:lnTo>
                  <a:lnTo>
                    <a:pt x="2234" y="133"/>
                  </a:lnTo>
                  <a:lnTo>
                    <a:pt x="2232" y="135"/>
                  </a:lnTo>
                  <a:lnTo>
                    <a:pt x="2229" y="136"/>
                  </a:lnTo>
                  <a:lnTo>
                    <a:pt x="2226" y="136"/>
                  </a:lnTo>
                  <a:lnTo>
                    <a:pt x="2223" y="136"/>
                  </a:lnTo>
                  <a:lnTo>
                    <a:pt x="2219" y="135"/>
                  </a:lnTo>
                  <a:lnTo>
                    <a:pt x="2218" y="133"/>
                  </a:lnTo>
                  <a:lnTo>
                    <a:pt x="2214" y="133"/>
                  </a:lnTo>
                  <a:lnTo>
                    <a:pt x="2213" y="133"/>
                  </a:lnTo>
                  <a:lnTo>
                    <a:pt x="2213" y="135"/>
                  </a:lnTo>
                  <a:lnTo>
                    <a:pt x="2211" y="136"/>
                  </a:lnTo>
                  <a:lnTo>
                    <a:pt x="2209" y="138"/>
                  </a:lnTo>
                  <a:lnTo>
                    <a:pt x="2208" y="138"/>
                  </a:lnTo>
                  <a:lnTo>
                    <a:pt x="2206" y="139"/>
                  </a:lnTo>
                  <a:lnTo>
                    <a:pt x="2205" y="139"/>
                  </a:lnTo>
                  <a:lnTo>
                    <a:pt x="2201" y="141"/>
                  </a:lnTo>
                  <a:lnTo>
                    <a:pt x="2200" y="141"/>
                  </a:lnTo>
                  <a:lnTo>
                    <a:pt x="2196" y="141"/>
                  </a:lnTo>
                  <a:lnTo>
                    <a:pt x="2195" y="141"/>
                  </a:lnTo>
                  <a:lnTo>
                    <a:pt x="2191" y="141"/>
                  </a:lnTo>
                  <a:lnTo>
                    <a:pt x="2188" y="139"/>
                  </a:lnTo>
                  <a:lnTo>
                    <a:pt x="2185" y="138"/>
                  </a:lnTo>
                  <a:lnTo>
                    <a:pt x="2185" y="138"/>
                  </a:lnTo>
                  <a:lnTo>
                    <a:pt x="2183" y="136"/>
                  </a:lnTo>
                  <a:lnTo>
                    <a:pt x="2183" y="135"/>
                  </a:lnTo>
                  <a:lnTo>
                    <a:pt x="2180" y="135"/>
                  </a:lnTo>
                  <a:lnTo>
                    <a:pt x="2177" y="135"/>
                  </a:lnTo>
                  <a:lnTo>
                    <a:pt x="2175" y="135"/>
                  </a:lnTo>
                  <a:lnTo>
                    <a:pt x="2173" y="135"/>
                  </a:lnTo>
                  <a:lnTo>
                    <a:pt x="2155" y="135"/>
                  </a:lnTo>
                  <a:lnTo>
                    <a:pt x="2154" y="135"/>
                  </a:lnTo>
                  <a:lnTo>
                    <a:pt x="2152" y="133"/>
                  </a:lnTo>
                  <a:lnTo>
                    <a:pt x="2149" y="133"/>
                  </a:lnTo>
                  <a:lnTo>
                    <a:pt x="2147" y="131"/>
                  </a:lnTo>
                  <a:lnTo>
                    <a:pt x="2144" y="130"/>
                  </a:lnTo>
                  <a:lnTo>
                    <a:pt x="2144" y="123"/>
                  </a:lnTo>
                  <a:lnTo>
                    <a:pt x="2167" y="123"/>
                  </a:lnTo>
                  <a:lnTo>
                    <a:pt x="2167" y="121"/>
                  </a:lnTo>
                  <a:lnTo>
                    <a:pt x="2165" y="120"/>
                  </a:lnTo>
                  <a:lnTo>
                    <a:pt x="2165" y="118"/>
                  </a:lnTo>
                  <a:lnTo>
                    <a:pt x="2164" y="117"/>
                  </a:lnTo>
                  <a:lnTo>
                    <a:pt x="2162" y="117"/>
                  </a:lnTo>
                  <a:lnTo>
                    <a:pt x="2160" y="117"/>
                  </a:lnTo>
                  <a:lnTo>
                    <a:pt x="2157" y="117"/>
                  </a:lnTo>
                  <a:lnTo>
                    <a:pt x="2155" y="115"/>
                  </a:lnTo>
                  <a:lnTo>
                    <a:pt x="2152" y="117"/>
                  </a:lnTo>
                  <a:lnTo>
                    <a:pt x="2150" y="117"/>
                  </a:lnTo>
                  <a:lnTo>
                    <a:pt x="2147" y="118"/>
                  </a:lnTo>
                  <a:lnTo>
                    <a:pt x="2146" y="118"/>
                  </a:lnTo>
                  <a:lnTo>
                    <a:pt x="2142" y="117"/>
                  </a:lnTo>
                  <a:lnTo>
                    <a:pt x="2141" y="117"/>
                  </a:lnTo>
                  <a:lnTo>
                    <a:pt x="2139" y="117"/>
                  </a:lnTo>
                  <a:lnTo>
                    <a:pt x="2137" y="115"/>
                  </a:lnTo>
                  <a:lnTo>
                    <a:pt x="2134" y="115"/>
                  </a:lnTo>
                  <a:lnTo>
                    <a:pt x="2132" y="115"/>
                  </a:lnTo>
                  <a:lnTo>
                    <a:pt x="2131" y="113"/>
                  </a:lnTo>
                  <a:lnTo>
                    <a:pt x="2129" y="113"/>
                  </a:lnTo>
                  <a:lnTo>
                    <a:pt x="2129" y="113"/>
                  </a:lnTo>
                  <a:lnTo>
                    <a:pt x="2128" y="113"/>
                  </a:lnTo>
                  <a:lnTo>
                    <a:pt x="2126" y="110"/>
                  </a:lnTo>
                  <a:lnTo>
                    <a:pt x="2126" y="107"/>
                  </a:lnTo>
                  <a:lnTo>
                    <a:pt x="2128" y="105"/>
                  </a:lnTo>
                  <a:lnTo>
                    <a:pt x="2129" y="103"/>
                  </a:lnTo>
                  <a:lnTo>
                    <a:pt x="2131" y="102"/>
                  </a:lnTo>
                  <a:lnTo>
                    <a:pt x="2134" y="102"/>
                  </a:lnTo>
                  <a:lnTo>
                    <a:pt x="2136" y="102"/>
                  </a:lnTo>
                  <a:lnTo>
                    <a:pt x="2137" y="100"/>
                  </a:lnTo>
                  <a:lnTo>
                    <a:pt x="2144" y="100"/>
                  </a:lnTo>
                  <a:lnTo>
                    <a:pt x="2150" y="102"/>
                  </a:lnTo>
                  <a:lnTo>
                    <a:pt x="2155" y="102"/>
                  </a:lnTo>
                  <a:lnTo>
                    <a:pt x="2162" y="102"/>
                  </a:lnTo>
                  <a:lnTo>
                    <a:pt x="2164" y="102"/>
                  </a:lnTo>
                  <a:lnTo>
                    <a:pt x="2165" y="102"/>
                  </a:lnTo>
                  <a:lnTo>
                    <a:pt x="2168" y="103"/>
                  </a:lnTo>
                  <a:lnTo>
                    <a:pt x="2170" y="105"/>
                  </a:lnTo>
                  <a:lnTo>
                    <a:pt x="2172" y="107"/>
                  </a:lnTo>
                  <a:lnTo>
                    <a:pt x="2173" y="108"/>
                  </a:lnTo>
                  <a:lnTo>
                    <a:pt x="2173" y="112"/>
                  </a:lnTo>
                  <a:lnTo>
                    <a:pt x="2173" y="115"/>
                  </a:lnTo>
                  <a:lnTo>
                    <a:pt x="2177" y="117"/>
                  </a:lnTo>
                  <a:lnTo>
                    <a:pt x="2178" y="115"/>
                  </a:lnTo>
                  <a:lnTo>
                    <a:pt x="2180" y="113"/>
                  </a:lnTo>
                  <a:lnTo>
                    <a:pt x="2180" y="110"/>
                  </a:lnTo>
                  <a:lnTo>
                    <a:pt x="2180" y="107"/>
                  </a:lnTo>
                  <a:lnTo>
                    <a:pt x="2180" y="103"/>
                  </a:lnTo>
                  <a:lnTo>
                    <a:pt x="2182" y="99"/>
                  </a:lnTo>
                  <a:lnTo>
                    <a:pt x="2190" y="99"/>
                  </a:lnTo>
                  <a:lnTo>
                    <a:pt x="2191" y="100"/>
                  </a:lnTo>
                  <a:lnTo>
                    <a:pt x="2193" y="100"/>
                  </a:lnTo>
                  <a:lnTo>
                    <a:pt x="2193" y="100"/>
                  </a:lnTo>
                  <a:lnTo>
                    <a:pt x="2195" y="100"/>
                  </a:lnTo>
                  <a:lnTo>
                    <a:pt x="2196" y="100"/>
                  </a:lnTo>
                  <a:lnTo>
                    <a:pt x="2198" y="99"/>
                  </a:lnTo>
                  <a:lnTo>
                    <a:pt x="2198" y="97"/>
                  </a:lnTo>
                  <a:lnTo>
                    <a:pt x="2200" y="97"/>
                  </a:lnTo>
                  <a:lnTo>
                    <a:pt x="2201" y="97"/>
                  </a:lnTo>
                  <a:close/>
                  <a:moveTo>
                    <a:pt x="2606" y="76"/>
                  </a:moveTo>
                  <a:lnTo>
                    <a:pt x="2607" y="77"/>
                  </a:lnTo>
                  <a:lnTo>
                    <a:pt x="2609" y="77"/>
                  </a:lnTo>
                  <a:lnTo>
                    <a:pt x="2609" y="87"/>
                  </a:lnTo>
                  <a:lnTo>
                    <a:pt x="2612" y="87"/>
                  </a:lnTo>
                  <a:lnTo>
                    <a:pt x="2617" y="89"/>
                  </a:lnTo>
                  <a:lnTo>
                    <a:pt x="2617" y="94"/>
                  </a:lnTo>
                  <a:lnTo>
                    <a:pt x="2617" y="97"/>
                  </a:lnTo>
                  <a:lnTo>
                    <a:pt x="2615" y="97"/>
                  </a:lnTo>
                  <a:lnTo>
                    <a:pt x="2614" y="99"/>
                  </a:lnTo>
                  <a:lnTo>
                    <a:pt x="2612" y="99"/>
                  </a:lnTo>
                  <a:lnTo>
                    <a:pt x="2610" y="100"/>
                  </a:lnTo>
                  <a:lnTo>
                    <a:pt x="2609" y="102"/>
                  </a:lnTo>
                  <a:lnTo>
                    <a:pt x="2607" y="102"/>
                  </a:lnTo>
                  <a:lnTo>
                    <a:pt x="2604" y="102"/>
                  </a:lnTo>
                  <a:lnTo>
                    <a:pt x="2602" y="102"/>
                  </a:lnTo>
                  <a:lnTo>
                    <a:pt x="2601" y="102"/>
                  </a:lnTo>
                  <a:lnTo>
                    <a:pt x="2599" y="102"/>
                  </a:lnTo>
                  <a:lnTo>
                    <a:pt x="2594" y="102"/>
                  </a:lnTo>
                  <a:lnTo>
                    <a:pt x="2589" y="102"/>
                  </a:lnTo>
                  <a:lnTo>
                    <a:pt x="2589" y="105"/>
                  </a:lnTo>
                  <a:lnTo>
                    <a:pt x="2589" y="108"/>
                  </a:lnTo>
                  <a:lnTo>
                    <a:pt x="2591" y="112"/>
                  </a:lnTo>
                  <a:lnTo>
                    <a:pt x="2589" y="115"/>
                  </a:lnTo>
                  <a:lnTo>
                    <a:pt x="2588" y="117"/>
                  </a:lnTo>
                  <a:lnTo>
                    <a:pt x="2586" y="118"/>
                  </a:lnTo>
                  <a:lnTo>
                    <a:pt x="2584" y="118"/>
                  </a:lnTo>
                  <a:lnTo>
                    <a:pt x="2581" y="120"/>
                  </a:lnTo>
                  <a:lnTo>
                    <a:pt x="2579" y="120"/>
                  </a:lnTo>
                  <a:lnTo>
                    <a:pt x="2576" y="120"/>
                  </a:lnTo>
                  <a:lnTo>
                    <a:pt x="2573" y="118"/>
                  </a:lnTo>
                  <a:lnTo>
                    <a:pt x="2570" y="117"/>
                  </a:lnTo>
                  <a:lnTo>
                    <a:pt x="2566" y="115"/>
                  </a:lnTo>
                  <a:lnTo>
                    <a:pt x="2565" y="115"/>
                  </a:lnTo>
                  <a:lnTo>
                    <a:pt x="2563" y="113"/>
                  </a:lnTo>
                  <a:lnTo>
                    <a:pt x="2561" y="112"/>
                  </a:lnTo>
                  <a:lnTo>
                    <a:pt x="2561" y="110"/>
                  </a:lnTo>
                  <a:lnTo>
                    <a:pt x="2561" y="103"/>
                  </a:lnTo>
                  <a:lnTo>
                    <a:pt x="2565" y="103"/>
                  </a:lnTo>
                  <a:lnTo>
                    <a:pt x="2568" y="103"/>
                  </a:lnTo>
                  <a:lnTo>
                    <a:pt x="2570" y="102"/>
                  </a:lnTo>
                  <a:lnTo>
                    <a:pt x="2570" y="102"/>
                  </a:lnTo>
                  <a:lnTo>
                    <a:pt x="2571" y="100"/>
                  </a:lnTo>
                  <a:lnTo>
                    <a:pt x="2571" y="95"/>
                  </a:lnTo>
                  <a:lnTo>
                    <a:pt x="2570" y="95"/>
                  </a:lnTo>
                  <a:lnTo>
                    <a:pt x="2568" y="95"/>
                  </a:lnTo>
                  <a:lnTo>
                    <a:pt x="2566" y="95"/>
                  </a:lnTo>
                  <a:lnTo>
                    <a:pt x="2565" y="95"/>
                  </a:lnTo>
                  <a:lnTo>
                    <a:pt x="2561" y="95"/>
                  </a:lnTo>
                  <a:lnTo>
                    <a:pt x="2558" y="94"/>
                  </a:lnTo>
                  <a:lnTo>
                    <a:pt x="2555" y="95"/>
                  </a:lnTo>
                  <a:lnTo>
                    <a:pt x="2552" y="95"/>
                  </a:lnTo>
                  <a:lnTo>
                    <a:pt x="2550" y="95"/>
                  </a:lnTo>
                  <a:lnTo>
                    <a:pt x="2548" y="97"/>
                  </a:lnTo>
                  <a:lnTo>
                    <a:pt x="2547" y="97"/>
                  </a:lnTo>
                  <a:lnTo>
                    <a:pt x="2545" y="99"/>
                  </a:lnTo>
                  <a:lnTo>
                    <a:pt x="2542" y="99"/>
                  </a:lnTo>
                  <a:lnTo>
                    <a:pt x="2538" y="100"/>
                  </a:lnTo>
                  <a:lnTo>
                    <a:pt x="2537" y="102"/>
                  </a:lnTo>
                  <a:lnTo>
                    <a:pt x="2535" y="102"/>
                  </a:lnTo>
                  <a:lnTo>
                    <a:pt x="2532" y="100"/>
                  </a:lnTo>
                  <a:lnTo>
                    <a:pt x="2530" y="99"/>
                  </a:lnTo>
                  <a:lnTo>
                    <a:pt x="2529" y="97"/>
                  </a:lnTo>
                  <a:lnTo>
                    <a:pt x="2527" y="94"/>
                  </a:lnTo>
                  <a:lnTo>
                    <a:pt x="2527" y="90"/>
                  </a:lnTo>
                  <a:lnTo>
                    <a:pt x="2534" y="90"/>
                  </a:lnTo>
                  <a:lnTo>
                    <a:pt x="2537" y="90"/>
                  </a:lnTo>
                  <a:lnTo>
                    <a:pt x="2540" y="92"/>
                  </a:lnTo>
                  <a:lnTo>
                    <a:pt x="2543" y="92"/>
                  </a:lnTo>
                  <a:lnTo>
                    <a:pt x="2543" y="94"/>
                  </a:lnTo>
                  <a:lnTo>
                    <a:pt x="2545" y="94"/>
                  </a:lnTo>
                  <a:lnTo>
                    <a:pt x="2547" y="94"/>
                  </a:lnTo>
                  <a:lnTo>
                    <a:pt x="2548" y="94"/>
                  </a:lnTo>
                  <a:lnTo>
                    <a:pt x="2550" y="94"/>
                  </a:lnTo>
                  <a:lnTo>
                    <a:pt x="2550" y="92"/>
                  </a:lnTo>
                  <a:lnTo>
                    <a:pt x="2550" y="90"/>
                  </a:lnTo>
                  <a:lnTo>
                    <a:pt x="2550" y="90"/>
                  </a:lnTo>
                  <a:lnTo>
                    <a:pt x="2552" y="85"/>
                  </a:lnTo>
                  <a:lnTo>
                    <a:pt x="2555" y="87"/>
                  </a:lnTo>
                  <a:lnTo>
                    <a:pt x="2556" y="87"/>
                  </a:lnTo>
                  <a:lnTo>
                    <a:pt x="2560" y="89"/>
                  </a:lnTo>
                  <a:lnTo>
                    <a:pt x="2561" y="89"/>
                  </a:lnTo>
                  <a:lnTo>
                    <a:pt x="2565" y="89"/>
                  </a:lnTo>
                  <a:lnTo>
                    <a:pt x="2566" y="89"/>
                  </a:lnTo>
                  <a:lnTo>
                    <a:pt x="2568" y="89"/>
                  </a:lnTo>
                  <a:lnTo>
                    <a:pt x="2570" y="87"/>
                  </a:lnTo>
                  <a:lnTo>
                    <a:pt x="2571" y="87"/>
                  </a:lnTo>
                  <a:lnTo>
                    <a:pt x="2571" y="85"/>
                  </a:lnTo>
                  <a:lnTo>
                    <a:pt x="2574" y="85"/>
                  </a:lnTo>
                  <a:lnTo>
                    <a:pt x="2578" y="85"/>
                  </a:lnTo>
                  <a:lnTo>
                    <a:pt x="2583" y="85"/>
                  </a:lnTo>
                  <a:lnTo>
                    <a:pt x="2586" y="87"/>
                  </a:lnTo>
                  <a:lnTo>
                    <a:pt x="2589" y="87"/>
                  </a:lnTo>
                  <a:lnTo>
                    <a:pt x="2591" y="85"/>
                  </a:lnTo>
                  <a:lnTo>
                    <a:pt x="2592" y="84"/>
                  </a:lnTo>
                  <a:lnTo>
                    <a:pt x="2594" y="82"/>
                  </a:lnTo>
                  <a:lnTo>
                    <a:pt x="2596" y="81"/>
                  </a:lnTo>
                  <a:lnTo>
                    <a:pt x="2596" y="81"/>
                  </a:lnTo>
                  <a:lnTo>
                    <a:pt x="2596" y="79"/>
                  </a:lnTo>
                  <a:lnTo>
                    <a:pt x="2596" y="77"/>
                  </a:lnTo>
                  <a:lnTo>
                    <a:pt x="2597" y="77"/>
                  </a:lnTo>
                  <a:lnTo>
                    <a:pt x="2599" y="77"/>
                  </a:lnTo>
                  <a:lnTo>
                    <a:pt x="2602" y="77"/>
                  </a:lnTo>
                  <a:lnTo>
                    <a:pt x="2604" y="77"/>
                  </a:lnTo>
                  <a:lnTo>
                    <a:pt x="2606" y="76"/>
                  </a:lnTo>
                  <a:close/>
                  <a:moveTo>
                    <a:pt x="2766" y="74"/>
                  </a:moveTo>
                  <a:lnTo>
                    <a:pt x="2771" y="76"/>
                  </a:lnTo>
                  <a:lnTo>
                    <a:pt x="2769" y="79"/>
                  </a:lnTo>
                  <a:lnTo>
                    <a:pt x="2771" y="82"/>
                  </a:lnTo>
                  <a:lnTo>
                    <a:pt x="2771" y="84"/>
                  </a:lnTo>
                  <a:lnTo>
                    <a:pt x="2773" y="85"/>
                  </a:lnTo>
                  <a:lnTo>
                    <a:pt x="2774" y="89"/>
                  </a:lnTo>
                  <a:lnTo>
                    <a:pt x="2774" y="90"/>
                  </a:lnTo>
                  <a:lnTo>
                    <a:pt x="2774" y="92"/>
                  </a:lnTo>
                  <a:lnTo>
                    <a:pt x="2776" y="94"/>
                  </a:lnTo>
                  <a:lnTo>
                    <a:pt x="2776" y="94"/>
                  </a:lnTo>
                  <a:lnTo>
                    <a:pt x="2777" y="97"/>
                  </a:lnTo>
                  <a:lnTo>
                    <a:pt x="2779" y="99"/>
                  </a:lnTo>
                  <a:lnTo>
                    <a:pt x="2777" y="99"/>
                  </a:lnTo>
                  <a:lnTo>
                    <a:pt x="2776" y="99"/>
                  </a:lnTo>
                  <a:lnTo>
                    <a:pt x="2773" y="99"/>
                  </a:lnTo>
                  <a:lnTo>
                    <a:pt x="2769" y="99"/>
                  </a:lnTo>
                  <a:lnTo>
                    <a:pt x="2764" y="99"/>
                  </a:lnTo>
                  <a:lnTo>
                    <a:pt x="2763" y="99"/>
                  </a:lnTo>
                  <a:lnTo>
                    <a:pt x="2761" y="99"/>
                  </a:lnTo>
                  <a:lnTo>
                    <a:pt x="2756" y="99"/>
                  </a:lnTo>
                  <a:lnTo>
                    <a:pt x="2753" y="99"/>
                  </a:lnTo>
                  <a:lnTo>
                    <a:pt x="2751" y="99"/>
                  </a:lnTo>
                  <a:lnTo>
                    <a:pt x="2750" y="99"/>
                  </a:lnTo>
                  <a:lnTo>
                    <a:pt x="2750" y="100"/>
                  </a:lnTo>
                  <a:lnTo>
                    <a:pt x="2748" y="100"/>
                  </a:lnTo>
                  <a:lnTo>
                    <a:pt x="2746" y="100"/>
                  </a:lnTo>
                  <a:lnTo>
                    <a:pt x="2745" y="100"/>
                  </a:lnTo>
                  <a:lnTo>
                    <a:pt x="2741" y="100"/>
                  </a:lnTo>
                  <a:lnTo>
                    <a:pt x="2740" y="99"/>
                  </a:lnTo>
                  <a:lnTo>
                    <a:pt x="2738" y="97"/>
                  </a:lnTo>
                  <a:lnTo>
                    <a:pt x="2735" y="95"/>
                  </a:lnTo>
                  <a:lnTo>
                    <a:pt x="2736" y="94"/>
                  </a:lnTo>
                  <a:lnTo>
                    <a:pt x="2736" y="94"/>
                  </a:lnTo>
                  <a:lnTo>
                    <a:pt x="2740" y="90"/>
                  </a:lnTo>
                  <a:lnTo>
                    <a:pt x="2743" y="89"/>
                  </a:lnTo>
                  <a:lnTo>
                    <a:pt x="2745" y="89"/>
                  </a:lnTo>
                  <a:lnTo>
                    <a:pt x="2746" y="89"/>
                  </a:lnTo>
                  <a:lnTo>
                    <a:pt x="2746" y="89"/>
                  </a:lnTo>
                  <a:lnTo>
                    <a:pt x="2746" y="87"/>
                  </a:lnTo>
                  <a:lnTo>
                    <a:pt x="2746" y="85"/>
                  </a:lnTo>
                  <a:lnTo>
                    <a:pt x="2746" y="82"/>
                  </a:lnTo>
                  <a:lnTo>
                    <a:pt x="2751" y="84"/>
                  </a:lnTo>
                  <a:lnTo>
                    <a:pt x="2753" y="84"/>
                  </a:lnTo>
                  <a:lnTo>
                    <a:pt x="2753" y="82"/>
                  </a:lnTo>
                  <a:lnTo>
                    <a:pt x="2754" y="82"/>
                  </a:lnTo>
                  <a:lnTo>
                    <a:pt x="2756" y="82"/>
                  </a:lnTo>
                  <a:lnTo>
                    <a:pt x="2758" y="81"/>
                  </a:lnTo>
                  <a:lnTo>
                    <a:pt x="2759" y="79"/>
                  </a:lnTo>
                  <a:lnTo>
                    <a:pt x="2761" y="77"/>
                  </a:lnTo>
                  <a:lnTo>
                    <a:pt x="2763" y="76"/>
                  </a:lnTo>
                  <a:lnTo>
                    <a:pt x="2764" y="76"/>
                  </a:lnTo>
                  <a:lnTo>
                    <a:pt x="2766" y="74"/>
                  </a:lnTo>
                  <a:close/>
                  <a:moveTo>
                    <a:pt x="2817" y="74"/>
                  </a:moveTo>
                  <a:lnTo>
                    <a:pt x="2820" y="74"/>
                  </a:lnTo>
                  <a:lnTo>
                    <a:pt x="2822" y="74"/>
                  </a:lnTo>
                  <a:lnTo>
                    <a:pt x="2825" y="74"/>
                  </a:lnTo>
                  <a:lnTo>
                    <a:pt x="2827" y="74"/>
                  </a:lnTo>
                  <a:lnTo>
                    <a:pt x="2828" y="74"/>
                  </a:lnTo>
                  <a:lnTo>
                    <a:pt x="2831" y="74"/>
                  </a:lnTo>
                  <a:lnTo>
                    <a:pt x="2833" y="76"/>
                  </a:lnTo>
                  <a:lnTo>
                    <a:pt x="2835" y="76"/>
                  </a:lnTo>
                  <a:lnTo>
                    <a:pt x="2835" y="79"/>
                  </a:lnTo>
                  <a:lnTo>
                    <a:pt x="2828" y="81"/>
                  </a:lnTo>
                  <a:lnTo>
                    <a:pt x="2827" y="82"/>
                  </a:lnTo>
                  <a:lnTo>
                    <a:pt x="2825" y="82"/>
                  </a:lnTo>
                  <a:lnTo>
                    <a:pt x="2823" y="84"/>
                  </a:lnTo>
                  <a:lnTo>
                    <a:pt x="2822" y="84"/>
                  </a:lnTo>
                  <a:lnTo>
                    <a:pt x="2820" y="84"/>
                  </a:lnTo>
                  <a:lnTo>
                    <a:pt x="2818" y="85"/>
                  </a:lnTo>
                  <a:lnTo>
                    <a:pt x="2818" y="87"/>
                  </a:lnTo>
                  <a:lnTo>
                    <a:pt x="2817" y="89"/>
                  </a:lnTo>
                  <a:lnTo>
                    <a:pt x="2817" y="90"/>
                  </a:lnTo>
                  <a:lnTo>
                    <a:pt x="2815" y="92"/>
                  </a:lnTo>
                  <a:lnTo>
                    <a:pt x="2813" y="92"/>
                  </a:lnTo>
                  <a:lnTo>
                    <a:pt x="2812" y="94"/>
                  </a:lnTo>
                  <a:lnTo>
                    <a:pt x="2810" y="94"/>
                  </a:lnTo>
                  <a:lnTo>
                    <a:pt x="2809" y="94"/>
                  </a:lnTo>
                  <a:lnTo>
                    <a:pt x="2807" y="95"/>
                  </a:lnTo>
                  <a:lnTo>
                    <a:pt x="2804" y="95"/>
                  </a:lnTo>
                  <a:lnTo>
                    <a:pt x="2800" y="95"/>
                  </a:lnTo>
                  <a:lnTo>
                    <a:pt x="2795" y="94"/>
                  </a:lnTo>
                  <a:lnTo>
                    <a:pt x="2795" y="92"/>
                  </a:lnTo>
                  <a:lnTo>
                    <a:pt x="2794" y="90"/>
                  </a:lnTo>
                  <a:lnTo>
                    <a:pt x="2791" y="89"/>
                  </a:lnTo>
                  <a:lnTo>
                    <a:pt x="2787" y="85"/>
                  </a:lnTo>
                  <a:lnTo>
                    <a:pt x="2786" y="82"/>
                  </a:lnTo>
                  <a:lnTo>
                    <a:pt x="2787" y="82"/>
                  </a:lnTo>
                  <a:lnTo>
                    <a:pt x="2789" y="84"/>
                  </a:lnTo>
                  <a:lnTo>
                    <a:pt x="2791" y="82"/>
                  </a:lnTo>
                  <a:lnTo>
                    <a:pt x="2791" y="82"/>
                  </a:lnTo>
                  <a:lnTo>
                    <a:pt x="2792" y="81"/>
                  </a:lnTo>
                  <a:lnTo>
                    <a:pt x="2794" y="81"/>
                  </a:lnTo>
                  <a:lnTo>
                    <a:pt x="2795" y="79"/>
                  </a:lnTo>
                  <a:lnTo>
                    <a:pt x="2799" y="77"/>
                  </a:lnTo>
                  <a:lnTo>
                    <a:pt x="2802" y="77"/>
                  </a:lnTo>
                  <a:lnTo>
                    <a:pt x="2805" y="77"/>
                  </a:lnTo>
                  <a:lnTo>
                    <a:pt x="2809" y="77"/>
                  </a:lnTo>
                  <a:lnTo>
                    <a:pt x="2810" y="77"/>
                  </a:lnTo>
                  <a:lnTo>
                    <a:pt x="2812" y="77"/>
                  </a:lnTo>
                  <a:lnTo>
                    <a:pt x="2812" y="77"/>
                  </a:lnTo>
                  <a:lnTo>
                    <a:pt x="2812" y="76"/>
                  </a:lnTo>
                  <a:lnTo>
                    <a:pt x="2812" y="74"/>
                  </a:lnTo>
                  <a:lnTo>
                    <a:pt x="2815" y="74"/>
                  </a:lnTo>
                  <a:lnTo>
                    <a:pt x="2817" y="74"/>
                  </a:lnTo>
                  <a:close/>
                  <a:moveTo>
                    <a:pt x="3285" y="72"/>
                  </a:moveTo>
                  <a:lnTo>
                    <a:pt x="3286" y="72"/>
                  </a:lnTo>
                  <a:lnTo>
                    <a:pt x="3288" y="74"/>
                  </a:lnTo>
                  <a:lnTo>
                    <a:pt x="3290" y="72"/>
                  </a:lnTo>
                  <a:lnTo>
                    <a:pt x="3291" y="74"/>
                  </a:lnTo>
                  <a:lnTo>
                    <a:pt x="3291" y="74"/>
                  </a:lnTo>
                  <a:lnTo>
                    <a:pt x="3291" y="76"/>
                  </a:lnTo>
                  <a:lnTo>
                    <a:pt x="3293" y="76"/>
                  </a:lnTo>
                  <a:lnTo>
                    <a:pt x="3295" y="79"/>
                  </a:lnTo>
                  <a:lnTo>
                    <a:pt x="3295" y="81"/>
                  </a:lnTo>
                  <a:lnTo>
                    <a:pt x="3295" y="84"/>
                  </a:lnTo>
                  <a:lnTo>
                    <a:pt x="3314" y="84"/>
                  </a:lnTo>
                  <a:lnTo>
                    <a:pt x="3314" y="85"/>
                  </a:lnTo>
                  <a:lnTo>
                    <a:pt x="3314" y="85"/>
                  </a:lnTo>
                  <a:lnTo>
                    <a:pt x="3318" y="87"/>
                  </a:lnTo>
                  <a:lnTo>
                    <a:pt x="3314" y="89"/>
                  </a:lnTo>
                  <a:lnTo>
                    <a:pt x="3313" y="90"/>
                  </a:lnTo>
                  <a:lnTo>
                    <a:pt x="3313" y="92"/>
                  </a:lnTo>
                  <a:lnTo>
                    <a:pt x="3311" y="92"/>
                  </a:lnTo>
                  <a:lnTo>
                    <a:pt x="3309" y="90"/>
                  </a:lnTo>
                  <a:lnTo>
                    <a:pt x="3309" y="92"/>
                  </a:lnTo>
                  <a:lnTo>
                    <a:pt x="3308" y="92"/>
                  </a:lnTo>
                  <a:lnTo>
                    <a:pt x="3306" y="94"/>
                  </a:lnTo>
                  <a:lnTo>
                    <a:pt x="3306" y="97"/>
                  </a:lnTo>
                  <a:lnTo>
                    <a:pt x="3306" y="100"/>
                  </a:lnTo>
                  <a:lnTo>
                    <a:pt x="3306" y="103"/>
                  </a:lnTo>
                  <a:lnTo>
                    <a:pt x="3304" y="105"/>
                  </a:lnTo>
                  <a:lnTo>
                    <a:pt x="3301" y="105"/>
                  </a:lnTo>
                  <a:lnTo>
                    <a:pt x="3296" y="105"/>
                  </a:lnTo>
                  <a:lnTo>
                    <a:pt x="3293" y="105"/>
                  </a:lnTo>
                  <a:lnTo>
                    <a:pt x="3290" y="105"/>
                  </a:lnTo>
                  <a:lnTo>
                    <a:pt x="3286" y="105"/>
                  </a:lnTo>
                  <a:lnTo>
                    <a:pt x="3285" y="107"/>
                  </a:lnTo>
                  <a:lnTo>
                    <a:pt x="3285" y="108"/>
                  </a:lnTo>
                  <a:lnTo>
                    <a:pt x="3283" y="108"/>
                  </a:lnTo>
                  <a:lnTo>
                    <a:pt x="3282" y="110"/>
                  </a:lnTo>
                  <a:lnTo>
                    <a:pt x="3278" y="110"/>
                  </a:lnTo>
                  <a:lnTo>
                    <a:pt x="3275" y="110"/>
                  </a:lnTo>
                  <a:lnTo>
                    <a:pt x="3273" y="110"/>
                  </a:lnTo>
                  <a:lnTo>
                    <a:pt x="3272" y="110"/>
                  </a:lnTo>
                  <a:lnTo>
                    <a:pt x="3270" y="110"/>
                  </a:lnTo>
                  <a:lnTo>
                    <a:pt x="3268" y="112"/>
                  </a:lnTo>
                  <a:lnTo>
                    <a:pt x="3268" y="113"/>
                  </a:lnTo>
                  <a:lnTo>
                    <a:pt x="3267" y="113"/>
                  </a:lnTo>
                  <a:lnTo>
                    <a:pt x="3267" y="115"/>
                  </a:lnTo>
                  <a:lnTo>
                    <a:pt x="3265" y="115"/>
                  </a:lnTo>
                  <a:lnTo>
                    <a:pt x="3264" y="115"/>
                  </a:lnTo>
                  <a:lnTo>
                    <a:pt x="3260" y="115"/>
                  </a:lnTo>
                  <a:lnTo>
                    <a:pt x="3259" y="115"/>
                  </a:lnTo>
                  <a:lnTo>
                    <a:pt x="3255" y="115"/>
                  </a:lnTo>
                  <a:lnTo>
                    <a:pt x="3252" y="113"/>
                  </a:lnTo>
                  <a:lnTo>
                    <a:pt x="3252" y="112"/>
                  </a:lnTo>
                  <a:lnTo>
                    <a:pt x="3250" y="112"/>
                  </a:lnTo>
                  <a:lnTo>
                    <a:pt x="3249" y="112"/>
                  </a:lnTo>
                  <a:lnTo>
                    <a:pt x="3247" y="112"/>
                  </a:lnTo>
                  <a:lnTo>
                    <a:pt x="3246" y="110"/>
                  </a:lnTo>
                  <a:lnTo>
                    <a:pt x="3244" y="108"/>
                  </a:lnTo>
                  <a:lnTo>
                    <a:pt x="3244" y="107"/>
                  </a:lnTo>
                  <a:lnTo>
                    <a:pt x="3242" y="105"/>
                  </a:lnTo>
                  <a:lnTo>
                    <a:pt x="3241" y="105"/>
                  </a:lnTo>
                  <a:lnTo>
                    <a:pt x="3241" y="105"/>
                  </a:lnTo>
                  <a:lnTo>
                    <a:pt x="3237" y="105"/>
                  </a:lnTo>
                  <a:lnTo>
                    <a:pt x="3236" y="105"/>
                  </a:lnTo>
                  <a:lnTo>
                    <a:pt x="3234" y="107"/>
                  </a:lnTo>
                  <a:lnTo>
                    <a:pt x="3231" y="105"/>
                  </a:lnTo>
                  <a:lnTo>
                    <a:pt x="3229" y="105"/>
                  </a:lnTo>
                  <a:lnTo>
                    <a:pt x="3228" y="103"/>
                  </a:lnTo>
                  <a:lnTo>
                    <a:pt x="3228" y="102"/>
                  </a:lnTo>
                  <a:lnTo>
                    <a:pt x="3228" y="100"/>
                  </a:lnTo>
                  <a:lnTo>
                    <a:pt x="3228" y="99"/>
                  </a:lnTo>
                  <a:lnTo>
                    <a:pt x="3228" y="99"/>
                  </a:lnTo>
                  <a:lnTo>
                    <a:pt x="3231" y="99"/>
                  </a:lnTo>
                  <a:lnTo>
                    <a:pt x="3232" y="97"/>
                  </a:lnTo>
                  <a:lnTo>
                    <a:pt x="3234" y="97"/>
                  </a:lnTo>
                  <a:lnTo>
                    <a:pt x="3236" y="95"/>
                  </a:lnTo>
                  <a:lnTo>
                    <a:pt x="3239" y="95"/>
                  </a:lnTo>
                  <a:lnTo>
                    <a:pt x="3241" y="95"/>
                  </a:lnTo>
                  <a:lnTo>
                    <a:pt x="3244" y="95"/>
                  </a:lnTo>
                  <a:lnTo>
                    <a:pt x="3244" y="94"/>
                  </a:lnTo>
                  <a:lnTo>
                    <a:pt x="3246" y="92"/>
                  </a:lnTo>
                  <a:lnTo>
                    <a:pt x="3246" y="90"/>
                  </a:lnTo>
                  <a:lnTo>
                    <a:pt x="3246" y="87"/>
                  </a:lnTo>
                  <a:lnTo>
                    <a:pt x="3246" y="84"/>
                  </a:lnTo>
                  <a:lnTo>
                    <a:pt x="3247" y="84"/>
                  </a:lnTo>
                  <a:lnTo>
                    <a:pt x="3249" y="82"/>
                  </a:lnTo>
                  <a:lnTo>
                    <a:pt x="3254" y="82"/>
                  </a:lnTo>
                  <a:lnTo>
                    <a:pt x="3257" y="82"/>
                  </a:lnTo>
                  <a:lnTo>
                    <a:pt x="3260" y="82"/>
                  </a:lnTo>
                  <a:lnTo>
                    <a:pt x="3262" y="81"/>
                  </a:lnTo>
                  <a:lnTo>
                    <a:pt x="3264" y="79"/>
                  </a:lnTo>
                  <a:lnTo>
                    <a:pt x="3265" y="79"/>
                  </a:lnTo>
                  <a:lnTo>
                    <a:pt x="3270" y="79"/>
                  </a:lnTo>
                  <a:lnTo>
                    <a:pt x="3273" y="77"/>
                  </a:lnTo>
                  <a:lnTo>
                    <a:pt x="3273" y="77"/>
                  </a:lnTo>
                  <a:lnTo>
                    <a:pt x="3275" y="76"/>
                  </a:lnTo>
                  <a:lnTo>
                    <a:pt x="3275" y="74"/>
                  </a:lnTo>
                  <a:lnTo>
                    <a:pt x="3277" y="74"/>
                  </a:lnTo>
                  <a:lnTo>
                    <a:pt x="3278" y="74"/>
                  </a:lnTo>
                  <a:lnTo>
                    <a:pt x="3280" y="72"/>
                  </a:lnTo>
                  <a:lnTo>
                    <a:pt x="3283" y="72"/>
                  </a:lnTo>
                  <a:lnTo>
                    <a:pt x="3285" y="72"/>
                  </a:lnTo>
                  <a:close/>
                  <a:moveTo>
                    <a:pt x="3201" y="69"/>
                  </a:moveTo>
                  <a:lnTo>
                    <a:pt x="3205" y="71"/>
                  </a:lnTo>
                  <a:lnTo>
                    <a:pt x="3208" y="71"/>
                  </a:lnTo>
                  <a:lnTo>
                    <a:pt x="3210" y="72"/>
                  </a:lnTo>
                  <a:lnTo>
                    <a:pt x="3211" y="71"/>
                  </a:lnTo>
                  <a:lnTo>
                    <a:pt x="3213" y="69"/>
                  </a:lnTo>
                  <a:lnTo>
                    <a:pt x="3214" y="69"/>
                  </a:lnTo>
                  <a:lnTo>
                    <a:pt x="3216" y="69"/>
                  </a:lnTo>
                  <a:lnTo>
                    <a:pt x="3219" y="72"/>
                  </a:lnTo>
                  <a:lnTo>
                    <a:pt x="3219" y="72"/>
                  </a:lnTo>
                  <a:lnTo>
                    <a:pt x="3219" y="74"/>
                  </a:lnTo>
                  <a:lnTo>
                    <a:pt x="3219" y="76"/>
                  </a:lnTo>
                  <a:lnTo>
                    <a:pt x="3221" y="77"/>
                  </a:lnTo>
                  <a:lnTo>
                    <a:pt x="3219" y="79"/>
                  </a:lnTo>
                  <a:lnTo>
                    <a:pt x="3219" y="81"/>
                  </a:lnTo>
                  <a:lnTo>
                    <a:pt x="3219" y="82"/>
                  </a:lnTo>
                  <a:lnTo>
                    <a:pt x="3218" y="82"/>
                  </a:lnTo>
                  <a:lnTo>
                    <a:pt x="3216" y="82"/>
                  </a:lnTo>
                  <a:lnTo>
                    <a:pt x="3214" y="84"/>
                  </a:lnTo>
                  <a:lnTo>
                    <a:pt x="3211" y="84"/>
                  </a:lnTo>
                  <a:lnTo>
                    <a:pt x="3210" y="84"/>
                  </a:lnTo>
                  <a:lnTo>
                    <a:pt x="3208" y="84"/>
                  </a:lnTo>
                  <a:lnTo>
                    <a:pt x="3208" y="82"/>
                  </a:lnTo>
                  <a:lnTo>
                    <a:pt x="3206" y="82"/>
                  </a:lnTo>
                  <a:lnTo>
                    <a:pt x="3205" y="81"/>
                  </a:lnTo>
                  <a:lnTo>
                    <a:pt x="3203" y="79"/>
                  </a:lnTo>
                  <a:lnTo>
                    <a:pt x="3201" y="79"/>
                  </a:lnTo>
                  <a:lnTo>
                    <a:pt x="3200" y="79"/>
                  </a:lnTo>
                  <a:lnTo>
                    <a:pt x="3200" y="72"/>
                  </a:lnTo>
                  <a:lnTo>
                    <a:pt x="3201" y="69"/>
                  </a:lnTo>
                  <a:close/>
                  <a:moveTo>
                    <a:pt x="443" y="64"/>
                  </a:moveTo>
                  <a:lnTo>
                    <a:pt x="443" y="64"/>
                  </a:lnTo>
                  <a:lnTo>
                    <a:pt x="447" y="64"/>
                  </a:lnTo>
                  <a:lnTo>
                    <a:pt x="450" y="64"/>
                  </a:lnTo>
                  <a:lnTo>
                    <a:pt x="451" y="64"/>
                  </a:lnTo>
                  <a:lnTo>
                    <a:pt x="453" y="66"/>
                  </a:lnTo>
                  <a:lnTo>
                    <a:pt x="456" y="67"/>
                  </a:lnTo>
                  <a:lnTo>
                    <a:pt x="460" y="69"/>
                  </a:lnTo>
                  <a:lnTo>
                    <a:pt x="463" y="72"/>
                  </a:lnTo>
                  <a:lnTo>
                    <a:pt x="465" y="74"/>
                  </a:lnTo>
                  <a:lnTo>
                    <a:pt x="465" y="74"/>
                  </a:lnTo>
                  <a:lnTo>
                    <a:pt x="473" y="81"/>
                  </a:lnTo>
                  <a:lnTo>
                    <a:pt x="473" y="82"/>
                  </a:lnTo>
                  <a:lnTo>
                    <a:pt x="474" y="84"/>
                  </a:lnTo>
                  <a:lnTo>
                    <a:pt x="478" y="87"/>
                  </a:lnTo>
                  <a:lnTo>
                    <a:pt x="481" y="89"/>
                  </a:lnTo>
                  <a:lnTo>
                    <a:pt x="489" y="90"/>
                  </a:lnTo>
                  <a:lnTo>
                    <a:pt x="494" y="92"/>
                  </a:lnTo>
                  <a:lnTo>
                    <a:pt x="499" y="94"/>
                  </a:lnTo>
                  <a:lnTo>
                    <a:pt x="501" y="94"/>
                  </a:lnTo>
                  <a:lnTo>
                    <a:pt x="504" y="95"/>
                  </a:lnTo>
                  <a:lnTo>
                    <a:pt x="505" y="97"/>
                  </a:lnTo>
                  <a:lnTo>
                    <a:pt x="505" y="100"/>
                  </a:lnTo>
                  <a:lnTo>
                    <a:pt x="507" y="103"/>
                  </a:lnTo>
                  <a:lnTo>
                    <a:pt x="509" y="107"/>
                  </a:lnTo>
                  <a:lnTo>
                    <a:pt x="512" y="108"/>
                  </a:lnTo>
                  <a:lnTo>
                    <a:pt x="514" y="107"/>
                  </a:lnTo>
                  <a:lnTo>
                    <a:pt x="515" y="107"/>
                  </a:lnTo>
                  <a:lnTo>
                    <a:pt x="517" y="105"/>
                  </a:lnTo>
                  <a:lnTo>
                    <a:pt x="519" y="103"/>
                  </a:lnTo>
                  <a:lnTo>
                    <a:pt x="520" y="102"/>
                  </a:lnTo>
                  <a:lnTo>
                    <a:pt x="528" y="108"/>
                  </a:lnTo>
                  <a:lnTo>
                    <a:pt x="528" y="113"/>
                  </a:lnTo>
                  <a:lnTo>
                    <a:pt x="533" y="121"/>
                  </a:lnTo>
                  <a:lnTo>
                    <a:pt x="538" y="123"/>
                  </a:lnTo>
                  <a:lnTo>
                    <a:pt x="541" y="125"/>
                  </a:lnTo>
                  <a:lnTo>
                    <a:pt x="543" y="125"/>
                  </a:lnTo>
                  <a:lnTo>
                    <a:pt x="543" y="125"/>
                  </a:lnTo>
                  <a:lnTo>
                    <a:pt x="559" y="130"/>
                  </a:lnTo>
                  <a:lnTo>
                    <a:pt x="559" y="141"/>
                  </a:lnTo>
                  <a:lnTo>
                    <a:pt x="559" y="143"/>
                  </a:lnTo>
                  <a:lnTo>
                    <a:pt x="558" y="144"/>
                  </a:lnTo>
                  <a:lnTo>
                    <a:pt x="556" y="146"/>
                  </a:lnTo>
                  <a:lnTo>
                    <a:pt x="553" y="148"/>
                  </a:lnTo>
                  <a:lnTo>
                    <a:pt x="551" y="149"/>
                  </a:lnTo>
                  <a:lnTo>
                    <a:pt x="550" y="149"/>
                  </a:lnTo>
                  <a:lnTo>
                    <a:pt x="546" y="148"/>
                  </a:lnTo>
                  <a:lnTo>
                    <a:pt x="543" y="148"/>
                  </a:lnTo>
                  <a:lnTo>
                    <a:pt x="541" y="146"/>
                  </a:lnTo>
                  <a:lnTo>
                    <a:pt x="538" y="146"/>
                  </a:lnTo>
                  <a:lnTo>
                    <a:pt x="537" y="146"/>
                  </a:lnTo>
                  <a:lnTo>
                    <a:pt x="535" y="148"/>
                  </a:lnTo>
                  <a:lnTo>
                    <a:pt x="535" y="151"/>
                  </a:lnTo>
                  <a:lnTo>
                    <a:pt x="533" y="153"/>
                  </a:lnTo>
                  <a:lnTo>
                    <a:pt x="532" y="154"/>
                  </a:lnTo>
                  <a:lnTo>
                    <a:pt x="532" y="154"/>
                  </a:lnTo>
                  <a:lnTo>
                    <a:pt x="520" y="149"/>
                  </a:lnTo>
                  <a:lnTo>
                    <a:pt x="519" y="157"/>
                  </a:lnTo>
                  <a:lnTo>
                    <a:pt x="519" y="159"/>
                  </a:lnTo>
                  <a:lnTo>
                    <a:pt x="519" y="161"/>
                  </a:lnTo>
                  <a:lnTo>
                    <a:pt x="519" y="162"/>
                  </a:lnTo>
                  <a:lnTo>
                    <a:pt x="519" y="164"/>
                  </a:lnTo>
                  <a:lnTo>
                    <a:pt x="517" y="166"/>
                  </a:lnTo>
                  <a:lnTo>
                    <a:pt x="517" y="166"/>
                  </a:lnTo>
                  <a:lnTo>
                    <a:pt x="509" y="166"/>
                  </a:lnTo>
                  <a:lnTo>
                    <a:pt x="504" y="172"/>
                  </a:lnTo>
                  <a:lnTo>
                    <a:pt x="487" y="169"/>
                  </a:lnTo>
                  <a:lnTo>
                    <a:pt x="471" y="171"/>
                  </a:lnTo>
                  <a:lnTo>
                    <a:pt x="448" y="166"/>
                  </a:lnTo>
                  <a:lnTo>
                    <a:pt x="440" y="154"/>
                  </a:lnTo>
                  <a:lnTo>
                    <a:pt x="427" y="148"/>
                  </a:lnTo>
                  <a:lnTo>
                    <a:pt x="437" y="143"/>
                  </a:lnTo>
                  <a:lnTo>
                    <a:pt x="450" y="143"/>
                  </a:lnTo>
                  <a:lnTo>
                    <a:pt x="451" y="143"/>
                  </a:lnTo>
                  <a:lnTo>
                    <a:pt x="455" y="143"/>
                  </a:lnTo>
                  <a:lnTo>
                    <a:pt x="458" y="141"/>
                  </a:lnTo>
                  <a:lnTo>
                    <a:pt x="461" y="139"/>
                  </a:lnTo>
                  <a:lnTo>
                    <a:pt x="463" y="139"/>
                  </a:lnTo>
                  <a:lnTo>
                    <a:pt x="463" y="139"/>
                  </a:lnTo>
                  <a:lnTo>
                    <a:pt x="456" y="131"/>
                  </a:lnTo>
                  <a:lnTo>
                    <a:pt x="442" y="133"/>
                  </a:lnTo>
                  <a:lnTo>
                    <a:pt x="430" y="135"/>
                  </a:lnTo>
                  <a:lnTo>
                    <a:pt x="419" y="136"/>
                  </a:lnTo>
                  <a:lnTo>
                    <a:pt x="407" y="131"/>
                  </a:lnTo>
                  <a:lnTo>
                    <a:pt x="407" y="120"/>
                  </a:lnTo>
                  <a:lnTo>
                    <a:pt x="397" y="120"/>
                  </a:lnTo>
                  <a:lnTo>
                    <a:pt x="397" y="110"/>
                  </a:lnTo>
                  <a:lnTo>
                    <a:pt x="404" y="105"/>
                  </a:lnTo>
                  <a:lnTo>
                    <a:pt x="402" y="95"/>
                  </a:lnTo>
                  <a:lnTo>
                    <a:pt x="411" y="94"/>
                  </a:lnTo>
                  <a:lnTo>
                    <a:pt x="424" y="94"/>
                  </a:lnTo>
                  <a:lnTo>
                    <a:pt x="424" y="94"/>
                  </a:lnTo>
                  <a:lnTo>
                    <a:pt x="424" y="92"/>
                  </a:lnTo>
                  <a:lnTo>
                    <a:pt x="425" y="90"/>
                  </a:lnTo>
                  <a:lnTo>
                    <a:pt x="424" y="89"/>
                  </a:lnTo>
                  <a:lnTo>
                    <a:pt x="422" y="87"/>
                  </a:lnTo>
                  <a:lnTo>
                    <a:pt x="420" y="85"/>
                  </a:lnTo>
                  <a:lnTo>
                    <a:pt x="417" y="84"/>
                  </a:lnTo>
                  <a:lnTo>
                    <a:pt x="415" y="82"/>
                  </a:lnTo>
                  <a:lnTo>
                    <a:pt x="414" y="82"/>
                  </a:lnTo>
                  <a:lnTo>
                    <a:pt x="412" y="81"/>
                  </a:lnTo>
                  <a:lnTo>
                    <a:pt x="419" y="79"/>
                  </a:lnTo>
                  <a:lnTo>
                    <a:pt x="433" y="79"/>
                  </a:lnTo>
                  <a:lnTo>
                    <a:pt x="435" y="79"/>
                  </a:lnTo>
                  <a:lnTo>
                    <a:pt x="437" y="79"/>
                  </a:lnTo>
                  <a:lnTo>
                    <a:pt x="438" y="79"/>
                  </a:lnTo>
                  <a:lnTo>
                    <a:pt x="442" y="79"/>
                  </a:lnTo>
                  <a:lnTo>
                    <a:pt x="443" y="77"/>
                  </a:lnTo>
                  <a:lnTo>
                    <a:pt x="443" y="76"/>
                  </a:lnTo>
                  <a:lnTo>
                    <a:pt x="443" y="74"/>
                  </a:lnTo>
                  <a:lnTo>
                    <a:pt x="443" y="72"/>
                  </a:lnTo>
                  <a:lnTo>
                    <a:pt x="442" y="71"/>
                  </a:lnTo>
                  <a:lnTo>
                    <a:pt x="438" y="71"/>
                  </a:lnTo>
                  <a:lnTo>
                    <a:pt x="427" y="71"/>
                  </a:lnTo>
                  <a:lnTo>
                    <a:pt x="429" y="69"/>
                  </a:lnTo>
                  <a:lnTo>
                    <a:pt x="432" y="67"/>
                  </a:lnTo>
                  <a:lnTo>
                    <a:pt x="435" y="66"/>
                  </a:lnTo>
                  <a:lnTo>
                    <a:pt x="438" y="64"/>
                  </a:lnTo>
                  <a:lnTo>
                    <a:pt x="442" y="64"/>
                  </a:lnTo>
                  <a:lnTo>
                    <a:pt x="443" y="64"/>
                  </a:lnTo>
                  <a:close/>
                  <a:moveTo>
                    <a:pt x="2720" y="61"/>
                  </a:moveTo>
                  <a:lnTo>
                    <a:pt x="2722" y="61"/>
                  </a:lnTo>
                  <a:lnTo>
                    <a:pt x="2722" y="64"/>
                  </a:lnTo>
                  <a:lnTo>
                    <a:pt x="2720" y="66"/>
                  </a:lnTo>
                  <a:lnTo>
                    <a:pt x="2718" y="69"/>
                  </a:lnTo>
                  <a:lnTo>
                    <a:pt x="2717" y="71"/>
                  </a:lnTo>
                  <a:lnTo>
                    <a:pt x="2715" y="72"/>
                  </a:lnTo>
                  <a:lnTo>
                    <a:pt x="2714" y="74"/>
                  </a:lnTo>
                  <a:lnTo>
                    <a:pt x="2712" y="76"/>
                  </a:lnTo>
                  <a:lnTo>
                    <a:pt x="2714" y="77"/>
                  </a:lnTo>
                  <a:lnTo>
                    <a:pt x="2715" y="77"/>
                  </a:lnTo>
                  <a:lnTo>
                    <a:pt x="2718" y="77"/>
                  </a:lnTo>
                  <a:lnTo>
                    <a:pt x="2722" y="77"/>
                  </a:lnTo>
                  <a:lnTo>
                    <a:pt x="2723" y="77"/>
                  </a:lnTo>
                  <a:lnTo>
                    <a:pt x="2725" y="76"/>
                  </a:lnTo>
                  <a:lnTo>
                    <a:pt x="2728" y="76"/>
                  </a:lnTo>
                  <a:lnTo>
                    <a:pt x="2732" y="76"/>
                  </a:lnTo>
                  <a:lnTo>
                    <a:pt x="2732" y="81"/>
                  </a:lnTo>
                  <a:lnTo>
                    <a:pt x="2732" y="82"/>
                  </a:lnTo>
                  <a:lnTo>
                    <a:pt x="2733" y="84"/>
                  </a:lnTo>
                  <a:lnTo>
                    <a:pt x="2732" y="85"/>
                  </a:lnTo>
                  <a:lnTo>
                    <a:pt x="2732" y="87"/>
                  </a:lnTo>
                  <a:lnTo>
                    <a:pt x="2727" y="87"/>
                  </a:lnTo>
                  <a:lnTo>
                    <a:pt x="2723" y="89"/>
                  </a:lnTo>
                  <a:lnTo>
                    <a:pt x="2718" y="87"/>
                  </a:lnTo>
                  <a:lnTo>
                    <a:pt x="2715" y="85"/>
                  </a:lnTo>
                  <a:lnTo>
                    <a:pt x="2715" y="84"/>
                  </a:lnTo>
                  <a:lnTo>
                    <a:pt x="2714" y="82"/>
                  </a:lnTo>
                  <a:lnTo>
                    <a:pt x="2714" y="82"/>
                  </a:lnTo>
                  <a:lnTo>
                    <a:pt x="2712" y="81"/>
                  </a:lnTo>
                  <a:lnTo>
                    <a:pt x="2710" y="81"/>
                  </a:lnTo>
                  <a:lnTo>
                    <a:pt x="2709" y="81"/>
                  </a:lnTo>
                  <a:lnTo>
                    <a:pt x="2705" y="79"/>
                  </a:lnTo>
                  <a:lnTo>
                    <a:pt x="2704" y="79"/>
                  </a:lnTo>
                  <a:lnTo>
                    <a:pt x="2702" y="81"/>
                  </a:lnTo>
                  <a:lnTo>
                    <a:pt x="2700" y="82"/>
                  </a:lnTo>
                  <a:lnTo>
                    <a:pt x="2699" y="84"/>
                  </a:lnTo>
                  <a:lnTo>
                    <a:pt x="2700" y="85"/>
                  </a:lnTo>
                  <a:lnTo>
                    <a:pt x="2700" y="87"/>
                  </a:lnTo>
                  <a:lnTo>
                    <a:pt x="2702" y="90"/>
                  </a:lnTo>
                  <a:lnTo>
                    <a:pt x="2702" y="90"/>
                  </a:lnTo>
                  <a:lnTo>
                    <a:pt x="2702" y="94"/>
                  </a:lnTo>
                  <a:lnTo>
                    <a:pt x="2696" y="94"/>
                  </a:lnTo>
                  <a:lnTo>
                    <a:pt x="2694" y="92"/>
                  </a:lnTo>
                  <a:lnTo>
                    <a:pt x="2692" y="92"/>
                  </a:lnTo>
                  <a:lnTo>
                    <a:pt x="2689" y="92"/>
                  </a:lnTo>
                  <a:lnTo>
                    <a:pt x="2686" y="90"/>
                  </a:lnTo>
                  <a:lnTo>
                    <a:pt x="2684" y="89"/>
                  </a:lnTo>
                  <a:lnTo>
                    <a:pt x="2682" y="89"/>
                  </a:lnTo>
                  <a:lnTo>
                    <a:pt x="2681" y="89"/>
                  </a:lnTo>
                  <a:lnTo>
                    <a:pt x="2681" y="90"/>
                  </a:lnTo>
                  <a:lnTo>
                    <a:pt x="2681" y="92"/>
                  </a:lnTo>
                  <a:lnTo>
                    <a:pt x="2681" y="92"/>
                  </a:lnTo>
                  <a:lnTo>
                    <a:pt x="2678" y="94"/>
                  </a:lnTo>
                  <a:lnTo>
                    <a:pt x="2674" y="94"/>
                  </a:lnTo>
                  <a:lnTo>
                    <a:pt x="2671" y="94"/>
                  </a:lnTo>
                  <a:lnTo>
                    <a:pt x="2668" y="94"/>
                  </a:lnTo>
                  <a:lnTo>
                    <a:pt x="2666" y="94"/>
                  </a:lnTo>
                  <a:lnTo>
                    <a:pt x="2666" y="95"/>
                  </a:lnTo>
                  <a:lnTo>
                    <a:pt x="2664" y="95"/>
                  </a:lnTo>
                  <a:lnTo>
                    <a:pt x="2661" y="95"/>
                  </a:lnTo>
                  <a:lnTo>
                    <a:pt x="2658" y="95"/>
                  </a:lnTo>
                  <a:lnTo>
                    <a:pt x="2656" y="97"/>
                  </a:lnTo>
                  <a:lnTo>
                    <a:pt x="2655" y="99"/>
                  </a:lnTo>
                  <a:lnTo>
                    <a:pt x="2653" y="99"/>
                  </a:lnTo>
                  <a:lnTo>
                    <a:pt x="2650" y="99"/>
                  </a:lnTo>
                  <a:lnTo>
                    <a:pt x="2648" y="99"/>
                  </a:lnTo>
                  <a:lnTo>
                    <a:pt x="2646" y="99"/>
                  </a:lnTo>
                  <a:lnTo>
                    <a:pt x="2645" y="100"/>
                  </a:lnTo>
                  <a:lnTo>
                    <a:pt x="2645" y="102"/>
                  </a:lnTo>
                  <a:lnTo>
                    <a:pt x="2645" y="103"/>
                  </a:lnTo>
                  <a:lnTo>
                    <a:pt x="2645" y="105"/>
                  </a:lnTo>
                  <a:lnTo>
                    <a:pt x="2643" y="107"/>
                  </a:lnTo>
                  <a:lnTo>
                    <a:pt x="2642" y="107"/>
                  </a:lnTo>
                  <a:lnTo>
                    <a:pt x="2642" y="107"/>
                  </a:lnTo>
                  <a:lnTo>
                    <a:pt x="2638" y="105"/>
                  </a:lnTo>
                  <a:lnTo>
                    <a:pt x="2642" y="102"/>
                  </a:lnTo>
                  <a:lnTo>
                    <a:pt x="2643" y="100"/>
                  </a:lnTo>
                  <a:lnTo>
                    <a:pt x="2645" y="99"/>
                  </a:lnTo>
                  <a:lnTo>
                    <a:pt x="2646" y="97"/>
                  </a:lnTo>
                  <a:lnTo>
                    <a:pt x="2648" y="97"/>
                  </a:lnTo>
                  <a:lnTo>
                    <a:pt x="2650" y="97"/>
                  </a:lnTo>
                  <a:lnTo>
                    <a:pt x="2651" y="97"/>
                  </a:lnTo>
                  <a:lnTo>
                    <a:pt x="2653" y="95"/>
                  </a:lnTo>
                  <a:lnTo>
                    <a:pt x="2653" y="95"/>
                  </a:lnTo>
                  <a:lnTo>
                    <a:pt x="2656" y="94"/>
                  </a:lnTo>
                  <a:lnTo>
                    <a:pt x="2660" y="94"/>
                  </a:lnTo>
                  <a:lnTo>
                    <a:pt x="2661" y="94"/>
                  </a:lnTo>
                  <a:lnTo>
                    <a:pt x="2664" y="94"/>
                  </a:lnTo>
                  <a:lnTo>
                    <a:pt x="2669" y="94"/>
                  </a:lnTo>
                  <a:lnTo>
                    <a:pt x="2673" y="94"/>
                  </a:lnTo>
                  <a:lnTo>
                    <a:pt x="2673" y="87"/>
                  </a:lnTo>
                  <a:lnTo>
                    <a:pt x="2673" y="85"/>
                  </a:lnTo>
                  <a:lnTo>
                    <a:pt x="2673" y="85"/>
                  </a:lnTo>
                  <a:lnTo>
                    <a:pt x="2673" y="84"/>
                  </a:lnTo>
                  <a:lnTo>
                    <a:pt x="2673" y="84"/>
                  </a:lnTo>
                  <a:lnTo>
                    <a:pt x="2673" y="84"/>
                  </a:lnTo>
                  <a:lnTo>
                    <a:pt x="2674" y="84"/>
                  </a:lnTo>
                  <a:lnTo>
                    <a:pt x="2674" y="82"/>
                  </a:lnTo>
                  <a:lnTo>
                    <a:pt x="2674" y="81"/>
                  </a:lnTo>
                  <a:lnTo>
                    <a:pt x="2674" y="79"/>
                  </a:lnTo>
                  <a:lnTo>
                    <a:pt x="2674" y="77"/>
                  </a:lnTo>
                  <a:lnTo>
                    <a:pt x="2676" y="76"/>
                  </a:lnTo>
                  <a:lnTo>
                    <a:pt x="2679" y="76"/>
                  </a:lnTo>
                  <a:lnTo>
                    <a:pt x="2681" y="76"/>
                  </a:lnTo>
                  <a:lnTo>
                    <a:pt x="2687" y="76"/>
                  </a:lnTo>
                  <a:lnTo>
                    <a:pt x="2689" y="77"/>
                  </a:lnTo>
                  <a:lnTo>
                    <a:pt x="2691" y="77"/>
                  </a:lnTo>
                  <a:lnTo>
                    <a:pt x="2694" y="77"/>
                  </a:lnTo>
                  <a:lnTo>
                    <a:pt x="2697" y="77"/>
                  </a:lnTo>
                  <a:lnTo>
                    <a:pt x="2699" y="76"/>
                  </a:lnTo>
                  <a:lnTo>
                    <a:pt x="2699" y="74"/>
                  </a:lnTo>
                  <a:lnTo>
                    <a:pt x="2699" y="72"/>
                  </a:lnTo>
                  <a:lnTo>
                    <a:pt x="2697" y="71"/>
                  </a:lnTo>
                  <a:lnTo>
                    <a:pt x="2697" y="67"/>
                  </a:lnTo>
                  <a:lnTo>
                    <a:pt x="2699" y="66"/>
                  </a:lnTo>
                  <a:lnTo>
                    <a:pt x="2700" y="66"/>
                  </a:lnTo>
                  <a:lnTo>
                    <a:pt x="2700" y="64"/>
                  </a:lnTo>
                  <a:lnTo>
                    <a:pt x="2702" y="64"/>
                  </a:lnTo>
                  <a:lnTo>
                    <a:pt x="2705" y="64"/>
                  </a:lnTo>
                  <a:lnTo>
                    <a:pt x="2707" y="63"/>
                  </a:lnTo>
                  <a:lnTo>
                    <a:pt x="2709" y="63"/>
                  </a:lnTo>
                  <a:lnTo>
                    <a:pt x="2712" y="63"/>
                  </a:lnTo>
                  <a:lnTo>
                    <a:pt x="2714" y="63"/>
                  </a:lnTo>
                  <a:lnTo>
                    <a:pt x="2714" y="63"/>
                  </a:lnTo>
                  <a:lnTo>
                    <a:pt x="2717" y="63"/>
                  </a:lnTo>
                  <a:lnTo>
                    <a:pt x="2718" y="61"/>
                  </a:lnTo>
                  <a:lnTo>
                    <a:pt x="2720" y="61"/>
                  </a:lnTo>
                  <a:close/>
                  <a:moveTo>
                    <a:pt x="776" y="0"/>
                  </a:moveTo>
                  <a:lnTo>
                    <a:pt x="777" y="0"/>
                  </a:lnTo>
                  <a:lnTo>
                    <a:pt x="780" y="2"/>
                  </a:lnTo>
                  <a:lnTo>
                    <a:pt x="785" y="2"/>
                  </a:lnTo>
                  <a:lnTo>
                    <a:pt x="790" y="5"/>
                  </a:lnTo>
                  <a:lnTo>
                    <a:pt x="803" y="5"/>
                  </a:lnTo>
                  <a:lnTo>
                    <a:pt x="803" y="7"/>
                  </a:lnTo>
                  <a:lnTo>
                    <a:pt x="805" y="9"/>
                  </a:lnTo>
                  <a:lnTo>
                    <a:pt x="807" y="12"/>
                  </a:lnTo>
                  <a:lnTo>
                    <a:pt x="808" y="12"/>
                  </a:lnTo>
                  <a:lnTo>
                    <a:pt x="810" y="12"/>
                  </a:lnTo>
                  <a:lnTo>
                    <a:pt x="813" y="12"/>
                  </a:lnTo>
                  <a:lnTo>
                    <a:pt x="815" y="12"/>
                  </a:lnTo>
                  <a:lnTo>
                    <a:pt x="818" y="10"/>
                  </a:lnTo>
                  <a:lnTo>
                    <a:pt x="818" y="10"/>
                  </a:lnTo>
                  <a:lnTo>
                    <a:pt x="831" y="12"/>
                  </a:lnTo>
                  <a:lnTo>
                    <a:pt x="831" y="18"/>
                  </a:lnTo>
                  <a:lnTo>
                    <a:pt x="849" y="13"/>
                  </a:lnTo>
                  <a:lnTo>
                    <a:pt x="866" y="13"/>
                  </a:lnTo>
                  <a:lnTo>
                    <a:pt x="877" y="10"/>
                  </a:lnTo>
                  <a:lnTo>
                    <a:pt x="893" y="18"/>
                  </a:lnTo>
                  <a:lnTo>
                    <a:pt x="897" y="27"/>
                  </a:lnTo>
                  <a:lnTo>
                    <a:pt x="908" y="28"/>
                  </a:lnTo>
                  <a:lnTo>
                    <a:pt x="921" y="25"/>
                  </a:lnTo>
                  <a:lnTo>
                    <a:pt x="921" y="25"/>
                  </a:lnTo>
                  <a:lnTo>
                    <a:pt x="923" y="27"/>
                  </a:lnTo>
                  <a:lnTo>
                    <a:pt x="924" y="30"/>
                  </a:lnTo>
                  <a:lnTo>
                    <a:pt x="926" y="31"/>
                  </a:lnTo>
                  <a:lnTo>
                    <a:pt x="924" y="35"/>
                  </a:lnTo>
                  <a:lnTo>
                    <a:pt x="923" y="38"/>
                  </a:lnTo>
                  <a:lnTo>
                    <a:pt x="923" y="40"/>
                  </a:lnTo>
                  <a:lnTo>
                    <a:pt x="921" y="41"/>
                  </a:lnTo>
                  <a:lnTo>
                    <a:pt x="920" y="43"/>
                  </a:lnTo>
                  <a:lnTo>
                    <a:pt x="920" y="45"/>
                  </a:lnTo>
                  <a:lnTo>
                    <a:pt x="903" y="45"/>
                  </a:lnTo>
                  <a:lnTo>
                    <a:pt x="902" y="45"/>
                  </a:lnTo>
                  <a:lnTo>
                    <a:pt x="900" y="46"/>
                  </a:lnTo>
                  <a:lnTo>
                    <a:pt x="897" y="48"/>
                  </a:lnTo>
                  <a:lnTo>
                    <a:pt x="893" y="48"/>
                  </a:lnTo>
                  <a:lnTo>
                    <a:pt x="890" y="49"/>
                  </a:lnTo>
                  <a:lnTo>
                    <a:pt x="887" y="49"/>
                  </a:lnTo>
                  <a:lnTo>
                    <a:pt x="884" y="49"/>
                  </a:lnTo>
                  <a:lnTo>
                    <a:pt x="880" y="51"/>
                  </a:lnTo>
                  <a:lnTo>
                    <a:pt x="875" y="51"/>
                  </a:lnTo>
                  <a:lnTo>
                    <a:pt x="874" y="53"/>
                  </a:lnTo>
                  <a:lnTo>
                    <a:pt x="870" y="53"/>
                  </a:lnTo>
                  <a:lnTo>
                    <a:pt x="870" y="53"/>
                  </a:lnTo>
                  <a:lnTo>
                    <a:pt x="836" y="53"/>
                  </a:lnTo>
                  <a:lnTo>
                    <a:pt x="821" y="56"/>
                  </a:lnTo>
                  <a:lnTo>
                    <a:pt x="818" y="64"/>
                  </a:lnTo>
                  <a:lnTo>
                    <a:pt x="818" y="64"/>
                  </a:lnTo>
                  <a:lnTo>
                    <a:pt x="821" y="64"/>
                  </a:lnTo>
                  <a:lnTo>
                    <a:pt x="825" y="63"/>
                  </a:lnTo>
                  <a:lnTo>
                    <a:pt x="830" y="63"/>
                  </a:lnTo>
                  <a:lnTo>
                    <a:pt x="833" y="63"/>
                  </a:lnTo>
                  <a:lnTo>
                    <a:pt x="838" y="63"/>
                  </a:lnTo>
                  <a:lnTo>
                    <a:pt x="839" y="63"/>
                  </a:lnTo>
                  <a:lnTo>
                    <a:pt x="841" y="64"/>
                  </a:lnTo>
                  <a:lnTo>
                    <a:pt x="843" y="64"/>
                  </a:lnTo>
                  <a:lnTo>
                    <a:pt x="843" y="64"/>
                  </a:lnTo>
                  <a:lnTo>
                    <a:pt x="844" y="66"/>
                  </a:lnTo>
                  <a:lnTo>
                    <a:pt x="846" y="66"/>
                  </a:lnTo>
                  <a:lnTo>
                    <a:pt x="849" y="66"/>
                  </a:lnTo>
                  <a:lnTo>
                    <a:pt x="852" y="64"/>
                  </a:lnTo>
                  <a:lnTo>
                    <a:pt x="856" y="64"/>
                  </a:lnTo>
                  <a:lnTo>
                    <a:pt x="859" y="63"/>
                  </a:lnTo>
                  <a:lnTo>
                    <a:pt x="861" y="63"/>
                  </a:lnTo>
                  <a:lnTo>
                    <a:pt x="864" y="63"/>
                  </a:lnTo>
                  <a:lnTo>
                    <a:pt x="866" y="61"/>
                  </a:lnTo>
                  <a:lnTo>
                    <a:pt x="869" y="59"/>
                  </a:lnTo>
                  <a:lnTo>
                    <a:pt x="870" y="59"/>
                  </a:lnTo>
                  <a:lnTo>
                    <a:pt x="870" y="58"/>
                  </a:lnTo>
                  <a:lnTo>
                    <a:pt x="877" y="66"/>
                  </a:lnTo>
                  <a:lnTo>
                    <a:pt x="869" y="71"/>
                  </a:lnTo>
                  <a:lnTo>
                    <a:pt x="856" y="72"/>
                  </a:lnTo>
                  <a:lnTo>
                    <a:pt x="854" y="72"/>
                  </a:lnTo>
                  <a:lnTo>
                    <a:pt x="852" y="74"/>
                  </a:lnTo>
                  <a:lnTo>
                    <a:pt x="851" y="76"/>
                  </a:lnTo>
                  <a:lnTo>
                    <a:pt x="849" y="77"/>
                  </a:lnTo>
                  <a:lnTo>
                    <a:pt x="846" y="79"/>
                  </a:lnTo>
                  <a:lnTo>
                    <a:pt x="843" y="81"/>
                  </a:lnTo>
                  <a:lnTo>
                    <a:pt x="841" y="82"/>
                  </a:lnTo>
                  <a:lnTo>
                    <a:pt x="838" y="82"/>
                  </a:lnTo>
                  <a:lnTo>
                    <a:pt x="834" y="84"/>
                  </a:lnTo>
                  <a:lnTo>
                    <a:pt x="831" y="85"/>
                  </a:lnTo>
                  <a:lnTo>
                    <a:pt x="828" y="85"/>
                  </a:lnTo>
                  <a:lnTo>
                    <a:pt x="825" y="87"/>
                  </a:lnTo>
                  <a:lnTo>
                    <a:pt x="825" y="87"/>
                  </a:lnTo>
                  <a:lnTo>
                    <a:pt x="810" y="95"/>
                  </a:lnTo>
                  <a:lnTo>
                    <a:pt x="797" y="100"/>
                  </a:lnTo>
                  <a:lnTo>
                    <a:pt x="790" y="107"/>
                  </a:lnTo>
                  <a:lnTo>
                    <a:pt x="762" y="107"/>
                  </a:lnTo>
                  <a:lnTo>
                    <a:pt x="772" y="112"/>
                  </a:lnTo>
                  <a:lnTo>
                    <a:pt x="779" y="121"/>
                  </a:lnTo>
                  <a:lnTo>
                    <a:pt x="764" y="126"/>
                  </a:lnTo>
                  <a:lnTo>
                    <a:pt x="751" y="128"/>
                  </a:lnTo>
                  <a:lnTo>
                    <a:pt x="744" y="120"/>
                  </a:lnTo>
                  <a:lnTo>
                    <a:pt x="728" y="121"/>
                  </a:lnTo>
                  <a:lnTo>
                    <a:pt x="743" y="131"/>
                  </a:lnTo>
                  <a:lnTo>
                    <a:pt x="741" y="131"/>
                  </a:lnTo>
                  <a:lnTo>
                    <a:pt x="740" y="133"/>
                  </a:lnTo>
                  <a:lnTo>
                    <a:pt x="736" y="135"/>
                  </a:lnTo>
                  <a:lnTo>
                    <a:pt x="733" y="138"/>
                  </a:lnTo>
                  <a:lnTo>
                    <a:pt x="731" y="139"/>
                  </a:lnTo>
                  <a:lnTo>
                    <a:pt x="728" y="141"/>
                  </a:lnTo>
                  <a:lnTo>
                    <a:pt x="725" y="141"/>
                  </a:lnTo>
                  <a:lnTo>
                    <a:pt x="722" y="141"/>
                  </a:lnTo>
                  <a:lnTo>
                    <a:pt x="722" y="141"/>
                  </a:lnTo>
                  <a:lnTo>
                    <a:pt x="705" y="139"/>
                  </a:lnTo>
                  <a:lnTo>
                    <a:pt x="700" y="133"/>
                  </a:lnTo>
                  <a:lnTo>
                    <a:pt x="687" y="133"/>
                  </a:lnTo>
                  <a:lnTo>
                    <a:pt x="687" y="133"/>
                  </a:lnTo>
                  <a:lnTo>
                    <a:pt x="686" y="135"/>
                  </a:lnTo>
                  <a:lnTo>
                    <a:pt x="682" y="136"/>
                  </a:lnTo>
                  <a:lnTo>
                    <a:pt x="681" y="136"/>
                  </a:lnTo>
                  <a:lnTo>
                    <a:pt x="679" y="138"/>
                  </a:lnTo>
                  <a:lnTo>
                    <a:pt x="677" y="138"/>
                  </a:lnTo>
                  <a:lnTo>
                    <a:pt x="677" y="139"/>
                  </a:lnTo>
                  <a:lnTo>
                    <a:pt x="677" y="141"/>
                  </a:lnTo>
                  <a:lnTo>
                    <a:pt x="677" y="143"/>
                  </a:lnTo>
                  <a:lnTo>
                    <a:pt x="677" y="143"/>
                  </a:lnTo>
                  <a:lnTo>
                    <a:pt x="664" y="146"/>
                  </a:lnTo>
                  <a:lnTo>
                    <a:pt x="667" y="154"/>
                  </a:lnTo>
                  <a:lnTo>
                    <a:pt x="676" y="149"/>
                  </a:lnTo>
                  <a:lnTo>
                    <a:pt x="686" y="144"/>
                  </a:lnTo>
                  <a:lnTo>
                    <a:pt x="687" y="144"/>
                  </a:lnTo>
                  <a:lnTo>
                    <a:pt x="689" y="144"/>
                  </a:lnTo>
                  <a:lnTo>
                    <a:pt x="692" y="144"/>
                  </a:lnTo>
                  <a:lnTo>
                    <a:pt x="695" y="144"/>
                  </a:lnTo>
                  <a:lnTo>
                    <a:pt x="699" y="146"/>
                  </a:lnTo>
                  <a:lnTo>
                    <a:pt x="702" y="148"/>
                  </a:lnTo>
                  <a:lnTo>
                    <a:pt x="707" y="149"/>
                  </a:lnTo>
                  <a:lnTo>
                    <a:pt x="710" y="149"/>
                  </a:lnTo>
                  <a:lnTo>
                    <a:pt x="712" y="149"/>
                  </a:lnTo>
                  <a:lnTo>
                    <a:pt x="712" y="151"/>
                  </a:lnTo>
                  <a:lnTo>
                    <a:pt x="713" y="153"/>
                  </a:lnTo>
                  <a:lnTo>
                    <a:pt x="717" y="154"/>
                  </a:lnTo>
                  <a:lnTo>
                    <a:pt x="718" y="157"/>
                  </a:lnTo>
                  <a:lnTo>
                    <a:pt x="718" y="159"/>
                  </a:lnTo>
                  <a:lnTo>
                    <a:pt x="718" y="161"/>
                  </a:lnTo>
                  <a:lnTo>
                    <a:pt x="717" y="162"/>
                  </a:lnTo>
                  <a:lnTo>
                    <a:pt x="715" y="162"/>
                  </a:lnTo>
                  <a:lnTo>
                    <a:pt x="712" y="161"/>
                  </a:lnTo>
                  <a:lnTo>
                    <a:pt x="710" y="161"/>
                  </a:lnTo>
                  <a:lnTo>
                    <a:pt x="697" y="161"/>
                  </a:lnTo>
                  <a:lnTo>
                    <a:pt x="694" y="162"/>
                  </a:lnTo>
                  <a:lnTo>
                    <a:pt x="694" y="162"/>
                  </a:lnTo>
                  <a:lnTo>
                    <a:pt x="695" y="164"/>
                  </a:lnTo>
                  <a:lnTo>
                    <a:pt x="697" y="166"/>
                  </a:lnTo>
                  <a:lnTo>
                    <a:pt x="699" y="167"/>
                  </a:lnTo>
                  <a:lnTo>
                    <a:pt x="702" y="169"/>
                  </a:lnTo>
                  <a:lnTo>
                    <a:pt x="704" y="171"/>
                  </a:lnTo>
                  <a:lnTo>
                    <a:pt x="704" y="171"/>
                  </a:lnTo>
                  <a:lnTo>
                    <a:pt x="704" y="172"/>
                  </a:lnTo>
                  <a:lnTo>
                    <a:pt x="704" y="174"/>
                  </a:lnTo>
                  <a:lnTo>
                    <a:pt x="704" y="179"/>
                  </a:lnTo>
                  <a:lnTo>
                    <a:pt x="704" y="180"/>
                  </a:lnTo>
                  <a:lnTo>
                    <a:pt x="700" y="182"/>
                  </a:lnTo>
                  <a:lnTo>
                    <a:pt x="699" y="184"/>
                  </a:lnTo>
                  <a:lnTo>
                    <a:pt x="697" y="182"/>
                  </a:lnTo>
                  <a:lnTo>
                    <a:pt x="695" y="182"/>
                  </a:lnTo>
                  <a:lnTo>
                    <a:pt x="679" y="182"/>
                  </a:lnTo>
                  <a:lnTo>
                    <a:pt x="669" y="182"/>
                  </a:lnTo>
                  <a:lnTo>
                    <a:pt x="674" y="192"/>
                  </a:lnTo>
                  <a:lnTo>
                    <a:pt x="669" y="203"/>
                  </a:lnTo>
                  <a:lnTo>
                    <a:pt x="656" y="205"/>
                  </a:lnTo>
                  <a:lnTo>
                    <a:pt x="661" y="216"/>
                  </a:lnTo>
                  <a:lnTo>
                    <a:pt x="672" y="212"/>
                  </a:lnTo>
                  <a:lnTo>
                    <a:pt x="676" y="220"/>
                  </a:lnTo>
                  <a:lnTo>
                    <a:pt x="676" y="221"/>
                  </a:lnTo>
                  <a:lnTo>
                    <a:pt x="674" y="223"/>
                  </a:lnTo>
                  <a:lnTo>
                    <a:pt x="672" y="226"/>
                  </a:lnTo>
                  <a:lnTo>
                    <a:pt x="669" y="228"/>
                  </a:lnTo>
                  <a:lnTo>
                    <a:pt x="666" y="230"/>
                  </a:lnTo>
                  <a:lnTo>
                    <a:pt x="663" y="230"/>
                  </a:lnTo>
                  <a:lnTo>
                    <a:pt x="661" y="231"/>
                  </a:lnTo>
                  <a:lnTo>
                    <a:pt x="661" y="233"/>
                  </a:lnTo>
                  <a:lnTo>
                    <a:pt x="661" y="233"/>
                  </a:lnTo>
                  <a:lnTo>
                    <a:pt x="648" y="238"/>
                  </a:lnTo>
                  <a:lnTo>
                    <a:pt x="638" y="238"/>
                  </a:lnTo>
                  <a:lnTo>
                    <a:pt x="638" y="238"/>
                  </a:lnTo>
                  <a:lnTo>
                    <a:pt x="635" y="239"/>
                  </a:lnTo>
                  <a:lnTo>
                    <a:pt x="631" y="239"/>
                  </a:lnTo>
                  <a:lnTo>
                    <a:pt x="628" y="239"/>
                  </a:lnTo>
                  <a:lnTo>
                    <a:pt x="622" y="238"/>
                  </a:lnTo>
                  <a:lnTo>
                    <a:pt x="620" y="238"/>
                  </a:lnTo>
                  <a:lnTo>
                    <a:pt x="622" y="236"/>
                  </a:lnTo>
                  <a:lnTo>
                    <a:pt x="622" y="234"/>
                  </a:lnTo>
                  <a:lnTo>
                    <a:pt x="623" y="231"/>
                  </a:lnTo>
                  <a:lnTo>
                    <a:pt x="622" y="230"/>
                  </a:lnTo>
                  <a:lnTo>
                    <a:pt x="610" y="230"/>
                  </a:lnTo>
                  <a:lnTo>
                    <a:pt x="607" y="230"/>
                  </a:lnTo>
                  <a:lnTo>
                    <a:pt x="607" y="230"/>
                  </a:lnTo>
                  <a:lnTo>
                    <a:pt x="605" y="230"/>
                  </a:lnTo>
                  <a:lnTo>
                    <a:pt x="604" y="231"/>
                  </a:lnTo>
                  <a:lnTo>
                    <a:pt x="602" y="233"/>
                  </a:lnTo>
                  <a:lnTo>
                    <a:pt x="599" y="231"/>
                  </a:lnTo>
                  <a:lnTo>
                    <a:pt x="595" y="231"/>
                  </a:lnTo>
                  <a:lnTo>
                    <a:pt x="592" y="231"/>
                  </a:lnTo>
                  <a:lnTo>
                    <a:pt x="591" y="231"/>
                  </a:lnTo>
                  <a:lnTo>
                    <a:pt x="587" y="230"/>
                  </a:lnTo>
                  <a:lnTo>
                    <a:pt x="586" y="228"/>
                  </a:lnTo>
                  <a:lnTo>
                    <a:pt x="584" y="228"/>
                  </a:lnTo>
                  <a:lnTo>
                    <a:pt x="582" y="226"/>
                  </a:lnTo>
                  <a:lnTo>
                    <a:pt x="582" y="226"/>
                  </a:lnTo>
                  <a:lnTo>
                    <a:pt x="579" y="228"/>
                  </a:lnTo>
                  <a:lnTo>
                    <a:pt x="577" y="230"/>
                  </a:lnTo>
                  <a:lnTo>
                    <a:pt x="574" y="230"/>
                  </a:lnTo>
                  <a:lnTo>
                    <a:pt x="573" y="233"/>
                  </a:lnTo>
                  <a:lnTo>
                    <a:pt x="573" y="233"/>
                  </a:lnTo>
                  <a:lnTo>
                    <a:pt x="569" y="233"/>
                  </a:lnTo>
                  <a:lnTo>
                    <a:pt x="568" y="233"/>
                  </a:lnTo>
                  <a:lnTo>
                    <a:pt x="564" y="233"/>
                  </a:lnTo>
                  <a:lnTo>
                    <a:pt x="561" y="233"/>
                  </a:lnTo>
                  <a:lnTo>
                    <a:pt x="558" y="231"/>
                  </a:lnTo>
                  <a:lnTo>
                    <a:pt x="553" y="231"/>
                  </a:lnTo>
                  <a:lnTo>
                    <a:pt x="548" y="230"/>
                  </a:lnTo>
                  <a:lnTo>
                    <a:pt x="545" y="228"/>
                  </a:lnTo>
                  <a:lnTo>
                    <a:pt x="543" y="228"/>
                  </a:lnTo>
                  <a:lnTo>
                    <a:pt x="543" y="230"/>
                  </a:lnTo>
                  <a:lnTo>
                    <a:pt x="541" y="230"/>
                  </a:lnTo>
                  <a:lnTo>
                    <a:pt x="541" y="230"/>
                  </a:lnTo>
                  <a:lnTo>
                    <a:pt x="527" y="234"/>
                  </a:lnTo>
                  <a:lnTo>
                    <a:pt x="514" y="230"/>
                  </a:lnTo>
                  <a:lnTo>
                    <a:pt x="502" y="216"/>
                  </a:lnTo>
                  <a:lnTo>
                    <a:pt x="509" y="208"/>
                  </a:lnTo>
                  <a:lnTo>
                    <a:pt x="509" y="208"/>
                  </a:lnTo>
                  <a:lnTo>
                    <a:pt x="512" y="208"/>
                  </a:lnTo>
                  <a:lnTo>
                    <a:pt x="515" y="207"/>
                  </a:lnTo>
                  <a:lnTo>
                    <a:pt x="519" y="207"/>
                  </a:lnTo>
                  <a:lnTo>
                    <a:pt x="522" y="207"/>
                  </a:lnTo>
                  <a:lnTo>
                    <a:pt x="523" y="207"/>
                  </a:lnTo>
                  <a:lnTo>
                    <a:pt x="523" y="205"/>
                  </a:lnTo>
                  <a:lnTo>
                    <a:pt x="523" y="203"/>
                  </a:lnTo>
                  <a:lnTo>
                    <a:pt x="523" y="202"/>
                  </a:lnTo>
                  <a:lnTo>
                    <a:pt x="523" y="198"/>
                  </a:lnTo>
                  <a:lnTo>
                    <a:pt x="522" y="197"/>
                  </a:lnTo>
                  <a:lnTo>
                    <a:pt x="522" y="193"/>
                  </a:lnTo>
                  <a:lnTo>
                    <a:pt x="520" y="193"/>
                  </a:lnTo>
                  <a:lnTo>
                    <a:pt x="517" y="185"/>
                  </a:lnTo>
                  <a:lnTo>
                    <a:pt x="519" y="185"/>
                  </a:lnTo>
                  <a:lnTo>
                    <a:pt x="522" y="185"/>
                  </a:lnTo>
                  <a:lnTo>
                    <a:pt x="527" y="184"/>
                  </a:lnTo>
                  <a:lnTo>
                    <a:pt x="532" y="184"/>
                  </a:lnTo>
                  <a:lnTo>
                    <a:pt x="535" y="184"/>
                  </a:lnTo>
                  <a:lnTo>
                    <a:pt x="538" y="185"/>
                  </a:lnTo>
                  <a:lnTo>
                    <a:pt x="541" y="187"/>
                  </a:lnTo>
                  <a:lnTo>
                    <a:pt x="546" y="189"/>
                  </a:lnTo>
                  <a:lnTo>
                    <a:pt x="548" y="190"/>
                  </a:lnTo>
                  <a:lnTo>
                    <a:pt x="551" y="192"/>
                  </a:lnTo>
                  <a:lnTo>
                    <a:pt x="551" y="192"/>
                  </a:lnTo>
                  <a:lnTo>
                    <a:pt x="574" y="198"/>
                  </a:lnTo>
                  <a:lnTo>
                    <a:pt x="587" y="198"/>
                  </a:lnTo>
                  <a:lnTo>
                    <a:pt x="600" y="190"/>
                  </a:lnTo>
                  <a:lnTo>
                    <a:pt x="605" y="179"/>
                  </a:lnTo>
                  <a:lnTo>
                    <a:pt x="604" y="180"/>
                  </a:lnTo>
                  <a:lnTo>
                    <a:pt x="602" y="182"/>
                  </a:lnTo>
                  <a:lnTo>
                    <a:pt x="600" y="184"/>
                  </a:lnTo>
                  <a:lnTo>
                    <a:pt x="597" y="185"/>
                  </a:lnTo>
                  <a:lnTo>
                    <a:pt x="594" y="187"/>
                  </a:lnTo>
                  <a:lnTo>
                    <a:pt x="591" y="189"/>
                  </a:lnTo>
                  <a:lnTo>
                    <a:pt x="589" y="190"/>
                  </a:lnTo>
                  <a:lnTo>
                    <a:pt x="586" y="192"/>
                  </a:lnTo>
                  <a:lnTo>
                    <a:pt x="582" y="192"/>
                  </a:lnTo>
                  <a:lnTo>
                    <a:pt x="581" y="192"/>
                  </a:lnTo>
                  <a:lnTo>
                    <a:pt x="581" y="193"/>
                  </a:lnTo>
                  <a:lnTo>
                    <a:pt x="568" y="192"/>
                  </a:lnTo>
                  <a:lnTo>
                    <a:pt x="564" y="182"/>
                  </a:lnTo>
                  <a:lnTo>
                    <a:pt x="577" y="175"/>
                  </a:lnTo>
                  <a:lnTo>
                    <a:pt x="563" y="177"/>
                  </a:lnTo>
                  <a:lnTo>
                    <a:pt x="546" y="177"/>
                  </a:lnTo>
                  <a:lnTo>
                    <a:pt x="535" y="174"/>
                  </a:lnTo>
                  <a:lnTo>
                    <a:pt x="533" y="169"/>
                  </a:lnTo>
                  <a:lnTo>
                    <a:pt x="533" y="159"/>
                  </a:lnTo>
                  <a:lnTo>
                    <a:pt x="545" y="154"/>
                  </a:lnTo>
                  <a:lnTo>
                    <a:pt x="558" y="153"/>
                  </a:lnTo>
                  <a:lnTo>
                    <a:pt x="574" y="151"/>
                  </a:lnTo>
                  <a:lnTo>
                    <a:pt x="587" y="153"/>
                  </a:lnTo>
                  <a:lnTo>
                    <a:pt x="607" y="166"/>
                  </a:lnTo>
                  <a:lnTo>
                    <a:pt x="607" y="156"/>
                  </a:lnTo>
                  <a:lnTo>
                    <a:pt x="607" y="154"/>
                  </a:lnTo>
                  <a:lnTo>
                    <a:pt x="609" y="154"/>
                  </a:lnTo>
                  <a:lnTo>
                    <a:pt x="610" y="153"/>
                  </a:lnTo>
                  <a:lnTo>
                    <a:pt x="612" y="153"/>
                  </a:lnTo>
                  <a:lnTo>
                    <a:pt x="615" y="154"/>
                  </a:lnTo>
                  <a:lnTo>
                    <a:pt x="617" y="153"/>
                  </a:lnTo>
                  <a:lnTo>
                    <a:pt x="618" y="151"/>
                  </a:lnTo>
                  <a:lnTo>
                    <a:pt x="620" y="149"/>
                  </a:lnTo>
                  <a:lnTo>
                    <a:pt x="620" y="148"/>
                  </a:lnTo>
                  <a:lnTo>
                    <a:pt x="599" y="146"/>
                  </a:lnTo>
                  <a:lnTo>
                    <a:pt x="586" y="141"/>
                  </a:lnTo>
                  <a:lnTo>
                    <a:pt x="564" y="128"/>
                  </a:lnTo>
                  <a:lnTo>
                    <a:pt x="553" y="118"/>
                  </a:lnTo>
                  <a:lnTo>
                    <a:pt x="545" y="112"/>
                  </a:lnTo>
                  <a:lnTo>
                    <a:pt x="546" y="103"/>
                  </a:lnTo>
                  <a:lnTo>
                    <a:pt x="569" y="105"/>
                  </a:lnTo>
                  <a:lnTo>
                    <a:pt x="571" y="105"/>
                  </a:lnTo>
                  <a:lnTo>
                    <a:pt x="574" y="105"/>
                  </a:lnTo>
                  <a:lnTo>
                    <a:pt x="579" y="107"/>
                  </a:lnTo>
                  <a:lnTo>
                    <a:pt x="582" y="107"/>
                  </a:lnTo>
                  <a:lnTo>
                    <a:pt x="586" y="107"/>
                  </a:lnTo>
                  <a:lnTo>
                    <a:pt x="587" y="107"/>
                  </a:lnTo>
                  <a:lnTo>
                    <a:pt x="591" y="108"/>
                  </a:lnTo>
                  <a:lnTo>
                    <a:pt x="594" y="110"/>
                  </a:lnTo>
                  <a:lnTo>
                    <a:pt x="597" y="112"/>
                  </a:lnTo>
                  <a:lnTo>
                    <a:pt x="600" y="115"/>
                  </a:lnTo>
                  <a:lnTo>
                    <a:pt x="604" y="117"/>
                  </a:lnTo>
                  <a:lnTo>
                    <a:pt x="605" y="117"/>
                  </a:lnTo>
                  <a:lnTo>
                    <a:pt x="609" y="118"/>
                  </a:lnTo>
                  <a:lnTo>
                    <a:pt x="612" y="120"/>
                  </a:lnTo>
                  <a:lnTo>
                    <a:pt x="615" y="123"/>
                  </a:lnTo>
                  <a:lnTo>
                    <a:pt x="618" y="125"/>
                  </a:lnTo>
                  <a:lnTo>
                    <a:pt x="620" y="126"/>
                  </a:lnTo>
                  <a:lnTo>
                    <a:pt x="622" y="126"/>
                  </a:lnTo>
                  <a:lnTo>
                    <a:pt x="633" y="128"/>
                  </a:lnTo>
                  <a:lnTo>
                    <a:pt x="643" y="126"/>
                  </a:lnTo>
                  <a:lnTo>
                    <a:pt x="622" y="123"/>
                  </a:lnTo>
                  <a:lnTo>
                    <a:pt x="618" y="115"/>
                  </a:lnTo>
                  <a:lnTo>
                    <a:pt x="610" y="110"/>
                  </a:lnTo>
                  <a:lnTo>
                    <a:pt x="600" y="108"/>
                  </a:lnTo>
                  <a:lnTo>
                    <a:pt x="600" y="100"/>
                  </a:lnTo>
                  <a:lnTo>
                    <a:pt x="610" y="99"/>
                  </a:lnTo>
                  <a:lnTo>
                    <a:pt x="620" y="99"/>
                  </a:lnTo>
                  <a:lnTo>
                    <a:pt x="620" y="99"/>
                  </a:lnTo>
                  <a:lnTo>
                    <a:pt x="623" y="99"/>
                  </a:lnTo>
                  <a:lnTo>
                    <a:pt x="628" y="97"/>
                  </a:lnTo>
                  <a:lnTo>
                    <a:pt x="633" y="97"/>
                  </a:lnTo>
                  <a:lnTo>
                    <a:pt x="638" y="94"/>
                  </a:lnTo>
                  <a:lnTo>
                    <a:pt x="645" y="94"/>
                  </a:lnTo>
                  <a:lnTo>
                    <a:pt x="654" y="90"/>
                  </a:lnTo>
                  <a:lnTo>
                    <a:pt x="667" y="90"/>
                  </a:lnTo>
                  <a:lnTo>
                    <a:pt x="686" y="90"/>
                  </a:lnTo>
                  <a:lnTo>
                    <a:pt x="690" y="84"/>
                  </a:lnTo>
                  <a:lnTo>
                    <a:pt x="682" y="82"/>
                  </a:lnTo>
                  <a:lnTo>
                    <a:pt x="676" y="81"/>
                  </a:lnTo>
                  <a:lnTo>
                    <a:pt x="658" y="82"/>
                  </a:lnTo>
                  <a:lnTo>
                    <a:pt x="659" y="81"/>
                  </a:lnTo>
                  <a:lnTo>
                    <a:pt x="661" y="81"/>
                  </a:lnTo>
                  <a:lnTo>
                    <a:pt x="664" y="79"/>
                  </a:lnTo>
                  <a:lnTo>
                    <a:pt x="667" y="76"/>
                  </a:lnTo>
                  <a:lnTo>
                    <a:pt x="671" y="74"/>
                  </a:lnTo>
                  <a:lnTo>
                    <a:pt x="682" y="67"/>
                  </a:lnTo>
                  <a:lnTo>
                    <a:pt x="692" y="66"/>
                  </a:lnTo>
                  <a:lnTo>
                    <a:pt x="679" y="64"/>
                  </a:lnTo>
                  <a:lnTo>
                    <a:pt x="679" y="64"/>
                  </a:lnTo>
                  <a:lnTo>
                    <a:pt x="676" y="66"/>
                  </a:lnTo>
                  <a:lnTo>
                    <a:pt x="674" y="67"/>
                  </a:lnTo>
                  <a:lnTo>
                    <a:pt x="671" y="67"/>
                  </a:lnTo>
                  <a:lnTo>
                    <a:pt x="667" y="69"/>
                  </a:lnTo>
                  <a:lnTo>
                    <a:pt x="664" y="71"/>
                  </a:lnTo>
                  <a:lnTo>
                    <a:pt x="661" y="71"/>
                  </a:lnTo>
                  <a:lnTo>
                    <a:pt x="658" y="71"/>
                  </a:lnTo>
                  <a:lnTo>
                    <a:pt x="656" y="71"/>
                  </a:lnTo>
                  <a:lnTo>
                    <a:pt x="654" y="71"/>
                  </a:lnTo>
                  <a:lnTo>
                    <a:pt x="653" y="76"/>
                  </a:lnTo>
                  <a:lnTo>
                    <a:pt x="645" y="82"/>
                  </a:lnTo>
                  <a:lnTo>
                    <a:pt x="633" y="90"/>
                  </a:lnTo>
                  <a:lnTo>
                    <a:pt x="613" y="90"/>
                  </a:lnTo>
                  <a:lnTo>
                    <a:pt x="599" y="89"/>
                  </a:lnTo>
                  <a:lnTo>
                    <a:pt x="599" y="89"/>
                  </a:lnTo>
                  <a:lnTo>
                    <a:pt x="597" y="90"/>
                  </a:lnTo>
                  <a:lnTo>
                    <a:pt x="595" y="94"/>
                  </a:lnTo>
                  <a:lnTo>
                    <a:pt x="594" y="95"/>
                  </a:lnTo>
                  <a:lnTo>
                    <a:pt x="592" y="99"/>
                  </a:lnTo>
                  <a:lnTo>
                    <a:pt x="591" y="100"/>
                  </a:lnTo>
                  <a:lnTo>
                    <a:pt x="587" y="100"/>
                  </a:lnTo>
                  <a:lnTo>
                    <a:pt x="584" y="100"/>
                  </a:lnTo>
                  <a:lnTo>
                    <a:pt x="579" y="100"/>
                  </a:lnTo>
                  <a:lnTo>
                    <a:pt x="576" y="99"/>
                  </a:lnTo>
                  <a:lnTo>
                    <a:pt x="574" y="99"/>
                  </a:lnTo>
                  <a:lnTo>
                    <a:pt x="573" y="99"/>
                  </a:lnTo>
                  <a:lnTo>
                    <a:pt x="550" y="99"/>
                  </a:lnTo>
                  <a:lnTo>
                    <a:pt x="548" y="90"/>
                  </a:lnTo>
                  <a:lnTo>
                    <a:pt x="556" y="81"/>
                  </a:lnTo>
                  <a:lnTo>
                    <a:pt x="566" y="74"/>
                  </a:lnTo>
                  <a:lnTo>
                    <a:pt x="550" y="74"/>
                  </a:lnTo>
                  <a:lnTo>
                    <a:pt x="545" y="81"/>
                  </a:lnTo>
                  <a:lnTo>
                    <a:pt x="538" y="90"/>
                  </a:lnTo>
                  <a:lnTo>
                    <a:pt x="537" y="90"/>
                  </a:lnTo>
                  <a:lnTo>
                    <a:pt x="533" y="89"/>
                  </a:lnTo>
                  <a:lnTo>
                    <a:pt x="528" y="89"/>
                  </a:lnTo>
                  <a:lnTo>
                    <a:pt x="523" y="89"/>
                  </a:lnTo>
                  <a:lnTo>
                    <a:pt x="520" y="87"/>
                  </a:lnTo>
                  <a:lnTo>
                    <a:pt x="517" y="85"/>
                  </a:lnTo>
                  <a:lnTo>
                    <a:pt x="514" y="84"/>
                  </a:lnTo>
                  <a:lnTo>
                    <a:pt x="512" y="84"/>
                  </a:lnTo>
                  <a:lnTo>
                    <a:pt x="512" y="84"/>
                  </a:lnTo>
                  <a:lnTo>
                    <a:pt x="509" y="84"/>
                  </a:lnTo>
                  <a:lnTo>
                    <a:pt x="505" y="84"/>
                  </a:lnTo>
                  <a:lnTo>
                    <a:pt x="502" y="84"/>
                  </a:lnTo>
                  <a:lnTo>
                    <a:pt x="499" y="84"/>
                  </a:lnTo>
                  <a:lnTo>
                    <a:pt x="497" y="82"/>
                  </a:lnTo>
                  <a:lnTo>
                    <a:pt x="496" y="81"/>
                  </a:lnTo>
                  <a:lnTo>
                    <a:pt x="494" y="77"/>
                  </a:lnTo>
                  <a:lnTo>
                    <a:pt x="492" y="76"/>
                  </a:lnTo>
                  <a:lnTo>
                    <a:pt x="492" y="74"/>
                  </a:lnTo>
                  <a:lnTo>
                    <a:pt x="479" y="72"/>
                  </a:lnTo>
                  <a:lnTo>
                    <a:pt x="479" y="63"/>
                  </a:lnTo>
                  <a:lnTo>
                    <a:pt x="474" y="61"/>
                  </a:lnTo>
                  <a:lnTo>
                    <a:pt x="465" y="59"/>
                  </a:lnTo>
                  <a:lnTo>
                    <a:pt x="465" y="53"/>
                  </a:lnTo>
                  <a:lnTo>
                    <a:pt x="481" y="53"/>
                  </a:lnTo>
                  <a:lnTo>
                    <a:pt x="483" y="48"/>
                  </a:lnTo>
                  <a:lnTo>
                    <a:pt x="499" y="48"/>
                  </a:lnTo>
                  <a:lnTo>
                    <a:pt x="502" y="46"/>
                  </a:lnTo>
                  <a:lnTo>
                    <a:pt x="504" y="46"/>
                  </a:lnTo>
                  <a:lnTo>
                    <a:pt x="505" y="45"/>
                  </a:lnTo>
                  <a:lnTo>
                    <a:pt x="505" y="45"/>
                  </a:lnTo>
                  <a:lnTo>
                    <a:pt x="514" y="38"/>
                  </a:lnTo>
                  <a:lnTo>
                    <a:pt x="520" y="38"/>
                  </a:lnTo>
                  <a:lnTo>
                    <a:pt x="533" y="41"/>
                  </a:lnTo>
                  <a:lnTo>
                    <a:pt x="545" y="41"/>
                  </a:lnTo>
                  <a:lnTo>
                    <a:pt x="546" y="41"/>
                  </a:lnTo>
                  <a:lnTo>
                    <a:pt x="546" y="40"/>
                  </a:lnTo>
                  <a:lnTo>
                    <a:pt x="546" y="38"/>
                  </a:lnTo>
                  <a:lnTo>
                    <a:pt x="545" y="35"/>
                  </a:lnTo>
                  <a:lnTo>
                    <a:pt x="545" y="33"/>
                  </a:lnTo>
                  <a:lnTo>
                    <a:pt x="545" y="33"/>
                  </a:lnTo>
                  <a:lnTo>
                    <a:pt x="546" y="27"/>
                  </a:lnTo>
                  <a:lnTo>
                    <a:pt x="555" y="25"/>
                  </a:lnTo>
                  <a:lnTo>
                    <a:pt x="558" y="23"/>
                  </a:lnTo>
                  <a:lnTo>
                    <a:pt x="559" y="25"/>
                  </a:lnTo>
                  <a:lnTo>
                    <a:pt x="561" y="25"/>
                  </a:lnTo>
                  <a:lnTo>
                    <a:pt x="571" y="30"/>
                  </a:lnTo>
                  <a:lnTo>
                    <a:pt x="571" y="30"/>
                  </a:lnTo>
                  <a:lnTo>
                    <a:pt x="574" y="30"/>
                  </a:lnTo>
                  <a:lnTo>
                    <a:pt x="577" y="30"/>
                  </a:lnTo>
                  <a:lnTo>
                    <a:pt x="581" y="28"/>
                  </a:lnTo>
                  <a:lnTo>
                    <a:pt x="582" y="28"/>
                  </a:lnTo>
                  <a:lnTo>
                    <a:pt x="586" y="28"/>
                  </a:lnTo>
                  <a:lnTo>
                    <a:pt x="587" y="30"/>
                  </a:lnTo>
                  <a:lnTo>
                    <a:pt x="589" y="33"/>
                  </a:lnTo>
                  <a:lnTo>
                    <a:pt x="589" y="35"/>
                  </a:lnTo>
                  <a:lnTo>
                    <a:pt x="591" y="36"/>
                  </a:lnTo>
                  <a:lnTo>
                    <a:pt x="594" y="38"/>
                  </a:lnTo>
                  <a:lnTo>
                    <a:pt x="595" y="40"/>
                  </a:lnTo>
                  <a:lnTo>
                    <a:pt x="599" y="41"/>
                  </a:lnTo>
                  <a:lnTo>
                    <a:pt x="602" y="41"/>
                  </a:lnTo>
                  <a:lnTo>
                    <a:pt x="602" y="41"/>
                  </a:lnTo>
                  <a:lnTo>
                    <a:pt x="620" y="41"/>
                  </a:lnTo>
                  <a:lnTo>
                    <a:pt x="623" y="41"/>
                  </a:lnTo>
                  <a:lnTo>
                    <a:pt x="628" y="45"/>
                  </a:lnTo>
                  <a:lnTo>
                    <a:pt x="631" y="48"/>
                  </a:lnTo>
                  <a:lnTo>
                    <a:pt x="633" y="49"/>
                  </a:lnTo>
                  <a:lnTo>
                    <a:pt x="636" y="49"/>
                  </a:lnTo>
                  <a:lnTo>
                    <a:pt x="640" y="49"/>
                  </a:lnTo>
                  <a:lnTo>
                    <a:pt x="643" y="49"/>
                  </a:lnTo>
                  <a:lnTo>
                    <a:pt x="646" y="49"/>
                  </a:lnTo>
                  <a:lnTo>
                    <a:pt x="646" y="49"/>
                  </a:lnTo>
                  <a:lnTo>
                    <a:pt x="646" y="49"/>
                  </a:lnTo>
                  <a:lnTo>
                    <a:pt x="645" y="46"/>
                  </a:lnTo>
                  <a:lnTo>
                    <a:pt x="643" y="43"/>
                  </a:lnTo>
                  <a:lnTo>
                    <a:pt x="643" y="40"/>
                  </a:lnTo>
                  <a:lnTo>
                    <a:pt x="641" y="38"/>
                  </a:lnTo>
                  <a:lnTo>
                    <a:pt x="640" y="38"/>
                  </a:lnTo>
                  <a:lnTo>
                    <a:pt x="638" y="38"/>
                  </a:lnTo>
                  <a:lnTo>
                    <a:pt x="636" y="40"/>
                  </a:lnTo>
                  <a:lnTo>
                    <a:pt x="636" y="40"/>
                  </a:lnTo>
                  <a:lnTo>
                    <a:pt x="636" y="40"/>
                  </a:lnTo>
                  <a:lnTo>
                    <a:pt x="633" y="38"/>
                  </a:lnTo>
                  <a:lnTo>
                    <a:pt x="630" y="38"/>
                  </a:lnTo>
                  <a:lnTo>
                    <a:pt x="625" y="36"/>
                  </a:lnTo>
                  <a:lnTo>
                    <a:pt x="620" y="35"/>
                  </a:lnTo>
                  <a:lnTo>
                    <a:pt x="617" y="33"/>
                  </a:lnTo>
                  <a:lnTo>
                    <a:pt x="613" y="31"/>
                  </a:lnTo>
                  <a:lnTo>
                    <a:pt x="595" y="31"/>
                  </a:lnTo>
                  <a:lnTo>
                    <a:pt x="602" y="22"/>
                  </a:lnTo>
                  <a:lnTo>
                    <a:pt x="604" y="22"/>
                  </a:lnTo>
                  <a:lnTo>
                    <a:pt x="607" y="20"/>
                  </a:lnTo>
                  <a:lnTo>
                    <a:pt x="610" y="20"/>
                  </a:lnTo>
                  <a:lnTo>
                    <a:pt x="615" y="18"/>
                  </a:lnTo>
                  <a:lnTo>
                    <a:pt x="618" y="15"/>
                  </a:lnTo>
                  <a:lnTo>
                    <a:pt x="618" y="15"/>
                  </a:lnTo>
                  <a:lnTo>
                    <a:pt x="622" y="15"/>
                  </a:lnTo>
                  <a:lnTo>
                    <a:pt x="625" y="15"/>
                  </a:lnTo>
                  <a:lnTo>
                    <a:pt x="630" y="15"/>
                  </a:lnTo>
                  <a:lnTo>
                    <a:pt x="635" y="15"/>
                  </a:lnTo>
                  <a:lnTo>
                    <a:pt x="638" y="17"/>
                  </a:lnTo>
                  <a:lnTo>
                    <a:pt x="651" y="17"/>
                  </a:lnTo>
                  <a:lnTo>
                    <a:pt x="651" y="10"/>
                  </a:lnTo>
                  <a:lnTo>
                    <a:pt x="666" y="10"/>
                  </a:lnTo>
                  <a:lnTo>
                    <a:pt x="669" y="10"/>
                  </a:lnTo>
                  <a:lnTo>
                    <a:pt x="671" y="12"/>
                  </a:lnTo>
                  <a:lnTo>
                    <a:pt x="672" y="13"/>
                  </a:lnTo>
                  <a:lnTo>
                    <a:pt x="672" y="13"/>
                  </a:lnTo>
                  <a:lnTo>
                    <a:pt x="682" y="18"/>
                  </a:lnTo>
                  <a:lnTo>
                    <a:pt x="689" y="18"/>
                  </a:lnTo>
                  <a:lnTo>
                    <a:pt x="689" y="18"/>
                  </a:lnTo>
                  <a:lnTo>
                    <a:pt x="689" y="15"/>
                  </a:lnTo>
                  <a:lnTo>
                    <a:pt x="687" y="12"/>
                  </a:lnTo>
                  <a:lnTo>
                    <a:pt x="687" y="9"/>
                  </a:lnTo>
                  <a:lnTo>
                    <a:pt x="687" y="4"/>
                  </a:lnTo>
                  <a:lnTo>
                    <a:pt x="689" y="2"/>
                  </a:lnTo>
                  <a:lnTo>
                    <a:pt x="692" y="2"/>
                  </a:lnTo>
                  <a:lnTo>
                    <a:pt x="695" y="2"/>
                  </a:lnTo>
                  <a:lnTo>
                    <a:pt x="697" y="4"/>
                  </a:lnTo>
                  <a:lnTo>
                    <a:pt x="700" y="4"/>
                  </a:lnTo>
                  <a:lnTo>
                    <a:pt x="700" y="4"/>
                  </a:lnTo>
                  <a:lnTo>
                    <a:pt x="715" y="5"/>
                  </a:lnTo>
                  <a:lnTo>
                    <a:pt x="717" y="5"/>
                  </a:lnTo>
                  <a:lnTo>
                    <a:pt x="718" y="5"/>
                  </a:lnTo>
                  <a:lnTo>
                    <a:pt x="722" y="7"/>
                  </a:lnTo>
                  <a:lnTo>
                    <a:pt x="725" y="9"/>
                  </a:lnTo>
                  <a:lnTo>
                    <a:pt x="730" y="13"/>
                  </a:lnTo>
                  <a:lnTo>
                    <a:pt x="730" y="13"/>
                  </a:lnTo>
                  <a:lnTo>
                    <a:pt x="733" y="15"/>
                  </a:lnTo>
                  <a:lnTo>
                    <a:pt x="735" y="15"/>
                  </a:lnTo>
                  <a:lnTo>
                    <a:pt x="738" y="15"/>
                  </a:lnTo>
                  <a:lnTo>
                    <a:pt x="741" y="15"/>
                  </a:lnTo>
                  <a:lnTo>
                    <a:pt x="744" y="13"/>
                  </a:lnTo>
                  <a:lnTo>
                    <a:pt x="744" y="13"/>
                  </a:lnTo>
                  <a:lnTo>
                    <a:pt x="744" y="12"/>
                  </a:lnTo>
                  <a:lnTo>
                    <a:pt x="744" y="9"/>
                  </a:lnTo>
                  <a:lnTo>
                    <a:pt x="746" y="7"/>
                  </a:lnTo>
                  <a:lnTo>
                    <a:pt x="746" y="5"/>
                  </a:lnTo>
                  <a:lnTo>
                    <a:pt x="749" y="5"/>
                  </a:lnTo>
                  <a:lnTo>
                    <a:pt x="753" y="5"/>
                  </a:lnTo>
                  <a:lnTo>
                    <a:pt x="758" y="5"/>
                  </a:lnTo>
                  <a:lnTo>
                    <a:pt x="759" y="5"/>
                  </a:lnTo>
                  <a:lnTo>
                    <a:pt x="761" y="5"/>
                  </a:lnTo>
                  <a:lnTo>
                    <a:pt x="762" y="7"/>
                  </a:lnTo>
                  <a:lnTo>
                    <a:pt x="762" y="9"/>
                  </a:lnTo>
                  <a:lnTo>
                    <a:pt x="764" y="12"/>
                  </a:lnTo>
                  <a:lnTo>
                    <a:pt x="766" y="13"/>
                  </a:lnTo>
                  <a:lnTo>
                    <a:pt x="769" y="12"/>
                  </a:lnTo>
                  <a:lnTo>
                    <a:pt x="771" y="12"/>
                  </a:lnTo>
                  <a:lnTo>
                    <a:pt x="772" y="12"/>
                  </a:lnTo>
                  <a:lnTo>
                    <a:pt x="774" y="12"/>
                  </a:lnTo>
                  <a:lnTo>
                    <a:pt x="776" y="9"/>
                  </a:lnTo>
                  <a:lnTo>
                    <a:pt x="776" y="7"/>
                  </a:lnTo>
                  <a:lnTo>
                    <a:pt x="776" y="4"/>
                  </a:lnTo>
                  <a:lnTo>
                    <a:pt x="776" y="2"/>
                  </a:lnTo>
                  <a:lnTo>
                    <a:pt x="77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0"/>
            <p:cNvSpPr>
              <a:spLocks/>
            </p:cNvSpPr>
            <p:nvPr/>
          </p:nvSpPr>
          <p:spPr bwMode="auto">
            <a:xfrm>
              <a:off x="4076701" y="1333500"/>
              <a:ext cx="1428750" cy="1081088"/>
            </a:xfrm>
            <a:custGeom>
              <a:avLst/>
              <a:gdLst>
                <a:gd name="T0" fmla="*/ 614 w 900"/>
                <a:gd name="T1" fmla="*/ 20 h 681"/>
                <a:gd name="T2" fmla="*/ 723 w 900"/>
                <a:gd name="T3" fmla="*/ 31 h 681"/>
                <a:gd name="T4" fmla="*/ 733 w 900"/>
                <a:gd name="T5" fmla="*/ 51 h 681"/>
                <a:gd name="T6" fmla="*/ 625 w 900"/>
                <a:gd name="T7" fmla="*/ 69 h 681"/>
                <a:gd name="T8" fmla="*/ 689 w 900"/>
                <a:gd name="T9" fmla="*/ 72 h 681"/>
                <a:gd name="T10" fmla="*/ 743 w 900"/>
                <a:gd name="T11" fmla="*/ 61 h 681"/>
                <a:gd name="T12" fmla="*/ 730 w 900"/>
                <a:gd name="T13" fmla="*/ 106 h 681"/>
                <a:gd name="T14" fmla="*/ 799 w 900"/>
                <a:gd name="T15" fmla="*/ 82 h 681"/>
                <a:gd name="T16" fmla="*/ 886 w 900"/>
                <a:gd name="T17" fmla="*/ 67 h 681"/>
                <a:gd name="T18" fmla="*/ 845 w 900"/>
                <a:gd name="T19" fmla="*/ 106 h 681"/>
                <a:gd name="T20" fmla="*/ 828 w 900"/>
                <a:gd name="T21" fmla="*/ 131 h 681"/>
                <a:gd name="T22" fmla="*/ 774 w 900"/>
                <a:gd name="T23" fmla="*/ 187 h 681"/>
                <a:gd name="T24" fmla="*/ 809 w 900"/>
                <a:gd name="T25" fmla="*/ 208 h 681"/>
                <a:gd name="T26" fmla="*/ 809 w 900"/>
                <a:gd name="T27" fmla="*/ 257 h 681"/>
                <a:gd name="T28" fmla="*/ 779 w 900"/>
                <a:gd name="T29" fmla="*/ 250 h 681"/>
                <a:gd name="T30" fmla="*/ 804 w 900"/>
                <a:gd name="T31" fmla="*/ 303 h 681"/>
                <a:gd name="T32" fmla="*/ 768 w 900"/>
                <a:gd name="T33" fmla="*/ 324 h 681"/>
                <a:gd name="T34" fmla="*/ 730 w 900"/>
                <a:gd name="T35" fmla="*/ 334 h 681"/>
                <a:gd name="T36" fmla="*/ 756 w 900"/>
                <a:gd name="T37" fmla="*/ 373 h 681"/>
                <a:gd name="T38" fmla="*/ 758 w 900"/>
                <a:gd name="T39" fmla="*/ 396 h 681"/>
                <a:gd name="T40" fmla="*/ 714 w 900"/>
                <a:gd name="T41" fmla="*/ 412 h 681"/>
                <a:gd name="T42" fmla="*/ 751 w 900"/>
                <a:gd name="T43" fmla="*/ 435 h 681"/>
                <a:gd name="T44" fmla="*/ 666 w 900"/>
                <a:gd name="T45" fmla="*/ 475 h 681"/>
                <a:gd name="T46" fmla="*/ 611 w 900"/>
                <a:gd name="T47" fmla="*/ 483 h 681"/>
                <a:gd name="T48" fmla="*/ 566 w 900"/>
                <a:gd name="T49" fmla="*/ 530 h 681"/>
                <a:gd name="T50" fmla="*/ 493 w 900"/>
                <a:gd name="T51" fmla="*/ 555 h 681"/>
                <a:gd name="T52" fmla="*/ 460 w 900"/>
                <a:gd name="T53" fmla="*/ 612 h 681"/>
                <a:gd name="T54" fmla="*/ 439 w 900"/>
                <a:gd name="T55" fmla="*/ 679 h 681"/>
                <a:gd name="T56" fmla="*/ 376 w 900"/>
                <a:gd name="T57" fmla="*/ 658 h 681"/>
                <a:gd name="T58" fmla="*/ 322 w 900"/>
                <a:gd name="T59" fmla="*/ 584 h 681"/>
                <a:gd name="T60" fmla="*/ 314 w 900"/>
                <a:gd name="T61" fmla="*/ 547 h 681"/>
                <a:gd name="T62" fmla="*/ 293 w 900"/>
                <a:gd name="T63" fmla="*/ 511 h 681"/>
                <a:gd name="T64" fmla="*/ 311 w 900"/>
                <a:gd name="T65" fmla="*/ 473 h 681"/>
                <a:gd name="T66" fmla="*/ 311 w 900"/>
                <a:gd name="T67" fmla="*/ 430 h 681"/>
                <a:gd name="T68" fmla="*/ 280 w 900"/>
                <a:gd name="T69" fmla="*/ 444 h 681"/>
                <a:gd name="T70" fmla="*/ 301 w 900"/>
                <a:gd name="T71" fmla="*/ 417 h 681"/>
                <a:gd name="T72" fmla="*/ 293 w 900"/>
                <a:gd name="T73" fmla="*/ 388 h 681"/>
                <a:gd name="T74" fmla="*/ 259 w 900"/>
                <a:gd name="T75" fmla="*/ 355 h 681"/>
                <a:gd name="T76" fmla="*/ 234 w 900"/>
                <a:gd name="T77" fmla="*/ 303 h 681"/>
                <a:gd name="T78" fmla="*/ 191 w 900"/>
                <a:gd name="T79" fmla="*/ 264 h 681"/>
                <a:gd name="T80" fmla="*/ 126 w 900"/>
                <a:gd name="T81" fmla="*/ 255 h 681"/>
                <a:gd name="T82" fmla="*/ 80 w 900"/>
                <a:gd name="T83" fmla="*/ 264 h 681"/>
                <a:gd name="T84" fmla="*/ 36 w 900"/>
                <a:gd name="T85" fmla="*/ 236 h 681"/>
                <a:gd name="T86" fmla="*/ 83 w 900"/>
                <a:gd name="T87" fmla="*/ 223 h 681"/>
                <a:gd name="T88" fmla="*/ 25 w 900"/>
                <a:gd name="T89" fmla="*/ 206 h 681"/>
                <a:gd name="T90" fmla="*/ 25 w 900"/>
                <a:gd name="T91" fmla="*/ 173 h 681"/>
                <a:gd name="T92" fmla="*/ 93 w 900"/>
                <a:gd name="T93" fmla="*/ 160 h 681"/>
                <a:gd name="T94" fmla="*/ 100 w 900"/>
                <a:gd name="T95" fmla="*/ 131 h 681"/>
                <a:gd name="T96" fmla="*/ 100 w 900"/>
                <a:gd name="T97" fmla="*/ 108 h 681"/>
                <a:gd name="T98" fmla="*/ 172 w 900"/>
                <a:gd name="T99" fmla="*/ 80 h 681"/>
                <a:gd name="T100" fmla="*/ 208 w 900"/>
                <a:gd name="T101" fmla="*/ 72 h 681"/>
                <a:gd name="T102" fmla="*/ 221 w 900"/>
                <a:gd name="T103" fmla="*/ 72 h 681"/>
                <a:gd name="T104" fmla="*/ 246 w 900"/>
                <a:gd name="T105" fmla="*/ 54 h 681"/>
                <a:gd name="T106" fmla="*/ 286 w 900"/>
                <a:gd name="T107" fmla="*/ 61 h 681"/>
                <a:gd name="T108" fmla="*/ 291 w 900"/>
                <a:gd name="T109" fmla="*/ 51 h 681"/>
                <a:gd name="T110" fmla="*/ 345 w 900"/>
                <a:gd name="T111" fmla="*/ 75 h 681"/>
                <a:gd name="T112" fmla="*/ 352 w 900"/>
                <a:gd name="T113" fmla="*/ 47 h 681"/>
                <a:gd name="T114" fmla="*/ 411 w 900"/>
                <a:gd name="T115" fmla="*/ 69 h 681"/>
                <a:gd name="T116" fmla="*/ 381 w 900"/>
                <a:gd name="T117" fmla="*/ 43 h 681"/>
                <a:gd name="T118" fmla="*/ 399 w 900"/>
                <a:gd name="T119" fmla="*/ 28 h 681"/>
                <a:gd name="T120" fmla="*/ 460 w 900"/>
                <a:gd name="T121" fmla="*/ 13 h 681"/>
                <a:gd name="T122" fmla="*/ 553 w 900"/>
                <a:gd name="T123" fmla="*/ 7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0" h="681">
                  <a:moveTo>
                    <a:pt x="571" y="0"/>
                  </a:moveTo>
                  <a:lnTo>
                    <a:pt x="594" y="0"/>
                  </a:lnTo>
                  <a:lnTo>
                    <a:pt x="615" y="0"/>
                  </a:lnTo>
                  <a:lnTo>
                    <a:pt x="638" y="0"/>
                  </a:lnTo>
                  <a:lnTo>
                    <a:pt x="640" y="0"/>
                  </a:lnTo>
                  <a:lnTo>
                    <a:pt x="643" y="2"/>
                  </a:lnTo>
                  <a:lnTo>
                    <a:pt x="645" y="2"/>
                  </a:lnTo>
                  <a:lnTo>
                    <a:pt x="648" y="2"/>
                  </a:lnTo>
                  <a:lnTo>
                    <a:pt x="653" y="2"/>
                  </a:lnTo>
                  <a:lnTo>
                    <a:pt x="656" y="2"/>
                  </a:lnTo>
                  <a:lnTo>
                    <a:pt x="658" y="2"/>
                  </a:lnTo>
                  <a:lnTo>
                    <a:pt x="660" y="2"/>
                  </a:lnTo>
                  <a:lnTo>
                    <a:pt x="663" y="2"/>
                  </a:lnTo>
                  <a:lnTo>
                    <a:pt x="666" y="2"/>
                  </a:lnTo>
                  <a:lnTo>
                    <a:pt x="669" y="2"/>
                  </a:lnTo>
                  <a:lnTo>
                    <a:pt x="673" y="2"/>
                  </a:lnTo>
                  <a:lnTo>
                    <a:pt x="674" y="2"/>
                  </a:lnTo>
                  <a:lnTo>
                    <a:pt x="676" y="2"/>
                  </a:lnTo>
                  <a:lnTo>
                    <a:pt x="678" y="3"/>
                  </a:lnTo>
                  <a:lnTo>
                    <a:pt x="679" y="3"/>
                  </a:lnTo>
                  <a:lnTo>
                    <a:pt x="683" y="3"/>
                  </a:lnTo>
                  <a:lnTo>
                    <a:pt x="686" y="5"/>
                  </a:lnTo>
                  <a:lnTo>
                    <a:pt x="689" y="5"/>
                  </a:lnTo>
                  <a:lnTo>
                    <a:pt x="692" y="5"/>
                  </a:lnTo>
                  <a:lnTo>
                    <a:pt x="697" y="5"/>
                  </a:lnTo>
                  <a:lnTo>
                    <a:pt x="701" y="5"/>
                  </a:lnTo>
                  <a:lnTo>
                    <a:pt x="704" y="7"/>
                  </a:lnTo>
                  <a:lnTo>
                    <a:pt x="707" y="8"/>
                  </a:lnTo>
                  <a:lnTo>
                    <a:pt x="709" y="10"/>
                  </a:lnTo>
                  <a:lnTo>
                    <a:pt x="710" y="11"/>
                  </a:lnTo>
                  <a:lnTo>
                    <a:pt x="710" y="13"/>
                  </a:lnTo>
                  <a:lnTo>
                    <a:pt x="710" y="15"/>
                  </a:lnTo>
                  <a:lnTo>
                    <a:pt x="615" y="15"/>
                  </a:lnTo>
                  <a:lnTo>
                    <a:pt x="615" y="16"/>
                  </a:lnTo>
                  <a:lnTo>
                    <a:pt x="614" y="18"/>
                  </a:lnTo>
                  <a:lnTo>
                    <a:pt x="614" y="20"/>
                  </a:lnTo>
                  <a:lnTo>
                    <a:pt x="612" y="21"/>
                  </a:lnTo>
                  <a:lnTo>
                    <a:pt x="612" y="21"/>
                  </a:lnTo>
                  <a:lnTo>
                    <a:pt x="609" y="21"/>
                  </a:lnTo>
                  <a:lnTo>
                    <a:pt x="607" y="21"/>
                  </a:lnTo>
                  <a:lnTo>
                    <a:pt x="606" y="21"/>
                  </a:lnTo>
                  <a:lnTo>
                    <a:pt x="599" y="21"/>
                  </a:lnTo>
                  <a:lnTo>
                    <a:pt x="599" y="25"/>
                  </a:lnTo>
                  <a:lnTo>
                    <a:pt x="625" y="25"/>
                  </a:lnTo>
                  <a:lnTo>
                    <a:pt x="627" y="23"/>
                  </a:lnTo>
                  <a:lnTo>
                    <a:pt x="629" y="21"/>
                  </a:lnTo>
                  <a:lnTo>
                    <a:pt x="632" y="21"/>
                  </a:lnTo>
                  <a:lnTo>
                    <a:pt x="635" y="21"/>
                  </a:lnTo>
                  <a:lnTo>
                    <a:pt x="678" y="21"/>
                  </a:lnTo>
                  <a:lnTo>
                    <a:pt x="681" y="21"/>
                  </a:lnTo>
                  <a:lnTo>
                    <a:pt x="684" y="21"/>
                  </a:lnTo>
                  <a:lnTo>
                    <a:pt x="687" y="21"/>
                  </a:lnTo>
                  <a:lnTo>
                    <a:pt x="689" y="23"/>
                  </a:lnTo>
                  <a:lnTo>
                    <a:pt x="691" y="25"/>
                  </a:lnTo>
                  <a:lnTo>
                    <a:pt x="694" y="26"/>
                  </a:lnTo>
                  <a:lnTo>
                    <a:pt x="709" y="26"/>
                  </a:lnTo>
                  <a:lnTo>
                    <a:pt x="710" y="25"/>
                  </a:lnTo>
                  <a:lnTo>
                    <a:pt x="712" y="25"/>
                  </a:lnTo>
                  <a:lnTo>
                    <a:pt x="712" y="23"/>
                  </a:lnTo>
                  <a:lnTo>
                    <a:pt x="714" y="23"/>
                  </a:lnTo>
                  <a:lnTo>
                    <a:pt x="717" y="23"/>
                  </a:lnTo>
                  <a:lnTo>
                    <a:pt x="719" y="25"/>
                  </a:lnTo>
                  <a:lnTo>
                    <a:pt x="720" y="25"/>
                  </a:lnTo>
                  <a:lnTo>
                    <a:pt x="722" y="25"/>
                  </a:lnTo>
                  <a:lnTo>
                    <a:pt x="723" y="25"/>
                  </a:lnTo>
                  <a:lnTo>
                    <a:pt x="723" y="26"/>
                  </a:lnTo>
                  <a:lnTo>
                    <a:pt x="725" y="26"/>
                  </a:lnTo>
                  <a:lnTo>
                    <a:pt x="725" y="28"/>
                  </a:lnTo>
                  <a:lnTo>
                    <a:pt x="725" y="29"/>
                  </a:lnTo>
                  <a:lnTo>
                    <a:pt x="723" y="29"/>
                  </a:lnTo>
                  <a:lnTo>
                    <a:pt x="722" y="29"/>
                  </a:lnTo>
                  <a:lnTo>
                    <a:pt x="723" y="31"/>
                  </a:lnTo>
                  <a:lnTo>
                    <a:pt x="725" y="31"/>
                  </a:lnTo>
                  <a:lnTo>
                    <a:pt x="728" y="33"/>
                  </a:lnTo>
                  <a:lnTo>
                    <a:pt x="733" y="33"/>
                  </a:lnTo>
                  <a:lnTo>
                    <a:pt x="737" y="33"/>
                  </a:lnTo>
                  <a:lnTo>
                    <a:pt x="740" y="31"/>
                  </a:lnTo>
                  <a:lnTo>
                    <a:pt x="745" y="33"/>
                  </a:lnTo>
                  <a:lnTo>
                    <a:pt x="750" y="33"/>
                  </a:lnTo>
                  <a:lnTo>
                    <a:pt x="750" y="34"/>
                  </a:lnTo>
                  <a:lnTo>
                    <a:pt x="751" y="34"/>
                  </a:lnTo>
                  <a:lnTo>
                    <a:pt x="753" y="34"/>
                  </a:lnTo>
                  <a:lnTo>
                    <a:pt x="755" y="34"/>
                  </a:lnTo>
                  <a:lnTo>
                    <a:pt x="756" y="34"/>
                  </a:lnTo>
                  <a:lnTo>
                    <a:pt x="759" y="33"/>
                  </a:lnTo>
                  <a:lnTo>
                    <a:pt x="768" y="34"/>
                  </a:lnTo>
                  <a:lnTo>
                    <a:pt x="768" y="41"/>
                  </a:lnTo>
                  <a:lnTo>
                    <a:pt x="766" y="41"/>
                  </a:lnTo>
                  <a:lnTo>
                    <a:pt x="764" y="43"/>
                  </a:lnTo>
                  <a:lnTo>
                    <a:pt x="761" y="43"/>
                  </a:lnTo>
                  <a:lnTo>
                    <a:pt x="758" y="41"/>
                  </a:lnTo>
                  <a:lnTo>
                    <a:pt x="755" y="43"/>
                  </a:lnTo>
                  <a:lnTo>
                    <a:pt x="753" y="43"/>
                  </a:lnTo>
                  <a:lnTo>
                    <a:pt x="753" y="44"/>
                  </a:lnTo>
                  <a:lnTo>
                    <a:pt x="751" y="44"/>
                  </a:lnTo>
                  <a:lnTo>
                    <a:pt x="750" y="44"/>
                  </a:lnTo>
                  <a:lnTo>
                    <a:pt x="748" y="44"/>
                  </a:lnTo>
                  <a:lnTo>
                    <a:pt x="746" y="44"/>
                  </a:lnTo>
                  <a:lnTo>
                    <a:pt x="745" y="44"/>
                  </a:lnTo>
                  <a:lnTo>
                    <a:pt x="743" y="46"/>
                  </a:lnTo>
                  <a:lnTo>
                    <a:pt x="741" y="46"/>
                  </a:lnTo>
                  <a:lnTo>
                    <a:pt x="740" y="46"/>
                  </a:lnTo>
                  <a:lnTo>
                    <a:pt x="738" y="46"/>
                  </a:lnTo>
                  <a:lnTo>
                    <a:pt x="738" y="47"/>
                  </a:lnTo>
                  <a:lnTo>
                    <a:pt x="738" y="47"/>
                  </a:lnTo>
                  <a:lnTo>
                    <a:pt x="737" y="49"/>
                  </a:lnTo>
                  <a:lnTo>
                    <a:pt x="735" y="51"/>
                  </a:lnTo>
                  <a:lnTo>
                    <a:pt x="733" y="51"/>
                  </a:lnTo>
                  <a:lnTo>
                    <a:pt x="730" y="51"/>
                  </a:lnTo>
                  <a:lnTo>
                    <a:pt x="727" y="51"/>
                  </a:lnTo>
                  <a:lnTo>
                    <a:pt x="725" y="51"/>
                  </a:lnTo>
                  <a:lnTo>
                    <a:pt x="723" y="51"/>
                  </a:lnTo>
                  <a:lnTo>
                    <a:pt x="679" y="51"/>
                  </a:lnTo>
                  <a:lnTo>
                    <a:pt x="678" y="52"/>
                  </a:lnTo>
                  <a:lnTo>
                    <a:pt x="676" y="52"/>
                  </a:lnTo>
                  <a:lnTo>
                    <a:pt x="674" y="54"/>
                  </a:lnTo>
                  <a:lnTo>
                    <a:pt x="674" y="56"/>
                  </a:lnTo>
                  <a:lnTo>
                    <a:pt x="673" y="56"/>
                  </a:lnTo>
                  <a:lnTo>
                    <a:pt x="671" y="56"/>
                  </a:lnTo>
                  <a:lnTo>
                    <a:pt x="617" y="56"/>
                  </a:lnTo>
                  <a:lnTo>
                    <a:pt x="615" y="57"/>
                  </a:lnTo>
                  <a:lnTo>
                    <a:pt x="614" y="57"/>
                  </a:lnTo>
                  <a:lnTo>
                    <a:pt x="609" y="57"/>
                  </a:lnTo>
                  <a:lnTo>
                    <a:pt x="606" y="61"/>
                  </a:lnTo>
                  <a:lnTo>
                    <a:pt x="606" y="62"/>
                  </a:lnTo>
                  <a:lnTo>
                    <a:pt x="604" y="64"/>
                  </a:lnTo>
                  <a:lnTo>
                    <a:pt x="601" y="65"/>
                  </a:lnTo>
                  <a:lnTo>
                    <a:pt x="599" y="69"/>
                  </a:lnTo>
                  <a:lnTo>
                    <a:pt x="599" y="70"/>
                  </a:lnTo>
                  <a:lnTo>
                    <a:pt x="599" y="72"/>
                  </a:lnTo>
                  <a:lnTo>
                    <a:pt x="599" y="74"/>
                  </a:lnTo>
                  <a:lnTo>
                    <a:pt x="601" y="74"/>
                  </a:lnTo>
                  <a:lnTo>
                    <a:pt x="602" y="74"/>
                  </a:lnTo>
                  <a:lnTo>
                    <a:pt x="604" y="74"/>
                  </a:lnTo>
                  <a:lnTo>
                    <a:pt x="606" y="72"/>
                  </a:lnTo>
                  <a:lnTo>
                    <a:pt x="609" y="72"/>
                  </a:lnTo>
                  <a:lnTo>
                    <a:pt x="611" y="70"/>
                  </a:lnTo>
                  <a:lnTo>
                    <a:pt x="612" y="70"/>
                  </a:lnTo>
                  <a:lnTo>
                    <a:pt x="614" y="70"/>
                  </a:lnTo>
                  <a:lnTo>
                    <a:pt x="617" y="70"/>
                  </a:lnTo>
                  <a:lnTo>
                    <a:pt x="619" y="69"/>
                  </a:lnTo>
                  <a:lnTo>
                    <a:pt x="622" y="69"/>
                  </a:lnTo>
                  <a:lnTo>
                    <a:pt x="624" y="69"/>
                  </a:lnTo>
                  <a:lnTo>
                    <a:pt x="625" y="69"/>
                  </a:lnTo>
                  <a:lnTo>
                    <a:pt x="627" y="67"/>
                  </a:lnTo>
                  <a:lnTo>
                    <a:pt x="630" y="67"/>
                  </a:lnTo>
                  <a:lnTo>
                    <a:pt x="633" y="65"/>
                  </a:lnTo>
                  <a:lnTo>
                    <a:pt x="635" y="65"/>
                  </a:lnTo>
                  <a:lnTo>
                    <a:pt x="637" y="64"/>
                  </a:lnTo>
                  <a:lnTo>
                    <a:pt x="640" y="64"/>
                  </a:lnTo>
                  <a:lnTo>
                    <a:pt x="645" y="62"/>
                  </a:lnTo>
                  <a:lnTo>
                    <a:pt x="648" y="62"/>
                  </a:lnTo>
                  <a:lnTo>
                    <a:pt x="651" y="62"/>
                  </a:lnTo>
                  <a:lnTo>
                    <a:pt x="653" y="62"/>
                  </a:lnTo>
                  <a:lnTo>
                    <a:pt x="656" y="64"/>
                  </a:lnTo>
                  <a:lnTo>
                    <a:pt x="678" y="64"/>
                  </a:lnTo>
                  <a:lnTo>
                    <a:pt x="681" y="62"/>
                  </a:lnTo>
                  <a:lnTo>
                    <a:pt x="683" y="62"/>
                  </a:lnTo>
                  <a:lnTo>
                    <a:pt x="684" y="62"/>
                  </a:lnTo>
                  <a:lnTo>
                    <a:pt x="687" y="62"/>
                  </a:lnTo>
                  <a:lnTo>
                    <a:pt x="692" y="62"/>
                  </a:lnTo>
                  <a:lnTo>
                    <a:pt x="696" y="61"/>
                  </a:lnTo>
                  <a:lnTo>
                    <a:pt x="701" y="61"/>
                  </a:lnTo>
                  <a:lnTo>
                    <a:pt x="702" y="61"/>
                  </a:lnTo>
                  <a:lnTo>
                    <a:pt x="705" y="61"/>
                  </a:lnTo>
                  <a:lnTo>
                    <a:pt x="707" y="61"/>
                  </a:lnTo>
                  <a:lnTo>
                    <a:pt x="709" y="61"/>
                  </a:lnTo>
                  <a:lnTo>
                    <a:pt x="710" y="62"/>
                  </a:lnTo>
                  <a:lnTo>
                    <a:pt x="712" y="62"/>
                  </a:lnTo>
                  <a:lnTo>
                    <a:pt x="714" y="65"/>
                  </a:lnTo>
                  <a:lnTo>
                    <a:pt x="712" y="67"/>
                  </a:lnTo>
                  <a:lnTo>
                    <a:pt x="710" y="69"/>
                  </a:lnTo>
                  <a:lnTo>
                    <a:pt x="707" y="69"/>
                  </a:lnTo>
                  <a:lnTo>
                    <a:pt x="704" y="69"/>
                  </a:lnTo>
                  <a:lnTo>
                    <a:pt x="701" y="69"/>
                  </a:lnTo>
                  <a:lnTo>
                    <a:pt x="697" y="69"/>
                  </a:lnTo>
                  <a:lnTo>
                    <a:pt x="694" y="69"/>
                  </a:lnTo>
                  <a:lnTo>
                    <a:pt x="692" y="70"/>
                  </a:lnTo>
                  <a:lnTo>
                    <a:pt x="691" y="70"/>
                  </a:lnTo>
                  <a:lnTo>
                    <a:pt x="689" y="72"/>
                  </a:lnTo>
                  <a:lnTo>
                    <a:pt x="689" y="74"/>
                  </a:lnTo>
                  <a:lnTo>
                    <a:pt x="689" y="75"/>
                  </a:lnTo>
                  <a:lnTo>
                    <a:pt x="687" y="77"/>
                  </a:lnTo>
                  <a:lnTo>
                    <a:pt x="687" y="79"/>
                  </a:lnTo>
                  <a:lnTo>
                    <a:pt x="686" y="82"/>
                  </a:lnTo>
                  <a:lnTo>
                    <a:pt x="687" y="82"/>
                  </a:lnTo>
                  <a:lnTo>
                    <a:pt x="689" y="82"/>
                  </a:lnTo>
                  <a:lnTo>
                    <a:pt x="691" y="80"/>
                  </a:lnTo>
                  <a:lnTo>
                    <a:pt x="692" y="79"/>
                  </a:lnTo>
                  <a:lnTo>
                    <a:pt x="694" y="79"/>
                  </a:lnTo>
                  <a:lnTo>
                    <a:pt x="696" y="79"/>
                  </a:lnTo>
                  <a:lnTo>
                    <a:pt x="699" y="77"/>
                  </a:lnTo>
                  <a:lnTo>
                    <a:pt x="702" y="75"/>
                  </a:lnTo>
                  <a:lnTo>
                    <a:pt x="705" y="75"/>
                  </a:lnTo>
                  <a:lnTo>
                    <a:pt x="707" y="75"/>
                  </a:lnTo>
                  <a:lnTo>
                    <a:pt x="710" y="75"/>
                  </a:lnTo>
                  <a:lnTo>
                    <a:pt x="714" y="75"/>
                  </a:lnTo>
                  <a:lnTo>
                    <a:pt x="715" y="75"/>
                  </a:lnTo>
                  <a:lnTo>
                    <a:pt x="717" y="77"/>
                  </a:lnTo>
                  <a:lnTo>
                    <a:pt x="719" y="77"/>
                  </a:lnTo>
                  <a:lnTo>
                    <a:pt x="720" y="75"/>
                  </a:lnTo>
                  <a:lnTo>
                    <a:pt x="722" y="75"/>
                  </a:lnTo>
                  <a:lnTo>
                    <a:pt x="720" y="74"/>
                  </a:lnTo>
                  <a:lnTo>
                    <a:pt x="720" y="72"/>
                  </a:lnTo>
                  <a:lnTo>
                    <a:pt x="720" y="70"/>
                  </a:lnTo>
                  <a:lnTo>
                    <a:pt x="722" y="69"/>
                  </a:lnTo>
                  <a:lnTo>
                    <a:pt x="722" y="64"/>
                  </a:lnTo>
                  <a:lnTo>
                    <a:pt x="722" y="59"/>
                  </a:lnTo>
                  <a:lnTo>
                    <a:pt x="723" y="61"/>
                  </a:lnTo>
                  <a:lnTo>
                    <a:pt x="725" y="61"/>
                  </a:lnTo>
                  <a:lnTo>
                    <a:pt x="730" y="61"/>
                  </a:lnTo>
                  <a:lnTo>
                    <a:pt x="735" y="61"/>
                  </a:lnTo>
                  <a:lnTo>
                    <a:pt x="737" y="61"/>
                  </a:lnTo>
                  <a:lnTo>
                    <a:pt x="738" y="61"/>
                  </a:lnTo>
                  <a:lnTo>
                    <a:pt x="741" y="61"/>
                  </a:lnTo>
                  <a:lnTo>
                    <a:pt x="743" y="61"/>
                  </a:lnTo>
                  <a:lnTo>
                    <a:pt x="746" y="61"/>
                  </a:lnTo>
                  <a:lnTo>
                    <a:pt x="748" y="59"/>
                  </a:lnTo>
                  <a:lnTo>
                    <a:pt x="750" y="59"/>
                  </a:lnTo>
                  <a:lnTo>
                    <a:pt x="753" y="59"/>
                  </a:lnTo>
                  <a:lnTo>
                    <a:pt x="755" y="59"/>
                  </a:lnTo>
                  <a:lnTo>
                    <a:pt x="756" y="59"/>
                  </a:lnTo>
                  <a:lnTo>
                    <a:pt x="758" y="61"/>
                  </a:lnTo>
                  <a:lnTo>
                    <a:pt x="758" y="62"/>
                  </a:lnTo>
                  <a:lnTo>
                    <a:pt x="759" y="64"/>
                  </a:lnTo>
                  <a:lnTo>
                    <a:pt x="759" y="65"/>
                  </a:lnTo>
                  <a:lnTo>
                    <a:pt x="759" y="69"/>
                  </a:lnTo>
                  <a:lnTo>
                    <a:pt x="759" y="70"/>
                  </a:lnTo>
                  <a:lnTo>
                    <a:pt x="759" y="72"/>
                  </a:lnTo>
                  <a:lnTo>
                    <a:pt x="758" y="74"/>
                  </a:lnTo>
                  <a:lnTo>
                    <a:pt x="756" y="74"/>
                  </a:lnTo>
                  <a:lnTo>
                    <a:pt x="755" y="75"/>
                  </a:lnTo>
                  <a:lnTo>
                    <a:pt x="753" y="75"/>
                  </a:lnTo>
                  <a:lnTo>
                    <a:pt x="751" y="77"/>
                  </a:lnTo>
                  <a:lnTo>
                    <a:pt x="750" y="79"/>
                  </a:lnTo>
                  <a:lnTo>
                    <a:pt x="750" y="85"/>
                  </a:lnTo>
                  <a:lnTo>
                    <a:pt x="750" y="87"/>
                  </a:lnTo>
                  <a:lnTo>
                    <a:pt x="750" y="88"/>
                  </a:lnTo>
                  <a:lnTo>
                    <a:pt x="748" y="90"/>
                  </a:lnTo>
                  <a:lnTo>
                    <a:pt x="745" y="90"/>
                  </a:lnTo>
                  <a:lnTo>
                    <a:pt x="743" y="90"/>
                  </a:lnTo>
                  <a:lnTo>
                    <a:pt x="741" y="90"/>
                  </a:lnTo>
                  <a:lnTo>
                    <a:pt x="740" y="93"/>
                  </a:lnTo>
                  <a:lnTo>
                    <a:pt x="738" y="95"/>
                  </a:lnTo>
                  <a:lnTo>
                    <a:pt x="738" y="97"/>
                  </a:lnTo>
                  <a:lnTo>
                    <a:pt x="737" y="98"/>
                  </a:lnTo>
                  <a:lnTo>
                    <a:pt x="735" y="100"/>
                  </a:lnTo>
                  <a:lnTo>
                    <a:pt x="735" y="101"/>
                  </a:lnTo>
                  <a:lnTo>
                    <a:pt x="733" y="103"/>
                  </a:lnTo>
                  <a:lnTo>
                    <a:pt x="732" y="105"/>
                  </a:lnTo>
                  <a:lnTo>
                    <a:pt x="730" y="105"/>
                  </a:lnTo>
                  <a:lnTo>
                    <a:pt x="730" y="106"/>
                  </a:lnTo>
                  <a:lnTo>
                    <a:pt x="728" y="108"/>
                  </a:lnTo>
                  <a:lnTo>
                    <a:pt x="730" y="108"/>
                  </a:lnTo>
                  <a:lnTo>
                    <a:pt x="732" y="110"/>
                  </a:lnTo>
                  <a:lnTo>
                    <a:pt x="732" y="110"/>
                  </a:lnTo>
                  <a:lnTo>
                    <a:pt x="733" y="110"/>
                  </a:lnTo>
                  <a:lnTo>
                    <a:pt x="735" y="108"/>
                  </a:lnTo>
                  <a:lnTo>
                    <a:pt x="737" y="106"/>
                  </a:lnTo>
                  <a:lnTo>
                    <a:pt x="738" y="105"/>
                  </a:lnTo>
                  <a:lnTo>
                    <a:pt x="738" y="101"/>
                  </a:lnTo>
                  <a:lnTo>
                    <a:pt x="740" y="100"/>
                  </a:lnTo>
                  <a:lnTo>
                    <a:pt x="741" y="98"/>
                  </a:lnTo>
                  <a:lnTo>
                    <a:pt x="743" y="97"/>
                  </a:lnTo>
                  <a:lnTo>
                    <a:pt x="745" y="95"/>
                  </a:lnTo>
                  <a:lnTo>
                    <a:pt x="746" y="95"/>
                  </a:lnTo>
                  <a:lnTo>
                    <a:pt x="751" y="93"/>
                  </a:lnTo>
                  <a:lnTo>
                    <a:pt x="755" y="93"/>
                  </a:lnTo>
                  <a:lnTo>
                    <a:pt x="756" y="92"/>
                  </a:lnTo>
                  <a:lnTo>
                    <a:pt x="758" y="90"/>
                  </a:lnTo>
                  <a:lnTo>
                    <a:pt x="761" y="90"/>
                  </a:lnTo>
                  <a:lnTo>
                    <a:pt x="764" y="90"/>
                  </a:lnTo>
                  <a:lnTo>
                    <a:pt x="768" y="88"/>
                  </a:lnTo>
                  <a:lnTo>
                    <a:pt x="771" y="90"/>
                  </a:lnTo>
                  <a:lnTo>
                    <a:pt x="774" y="90"/>
                  </a:lnTo>
                  <a:lnTo>
                    <a:pt x="777" y="88"/>
                  </a:lnTo>
                  <a:lnTo>
                    <a:pt x="777" y="87"/>
                  </a:lnTo>
                  <a:lnTo>
                    <a:pt x="779" y="85"/>
                  </a:lnTo>
                  <a:lnTo>
                    <a:pt x="781" y="82"/>
                  </a:lnTo>
                  <a:lnTo>
                    <a:pt x="782" y="80"/>
                  </a:lnTo>
                  <a:lnTo>
                    <a:pt x="784" y="79"/>
                  </a:lnTo>
                  <a:lnTo>
                    <a:pt x="787" y="79"/>
                  </a:lnTo>
                  <a:lnTo>
                    <a:pt x="789" y="79"/>
                  </a:lnTo>
                  <a:lnTo>
                    <a:pt x="792" y="79"/>
                  </a:lnTo>
                  <a:lnTo>
                    <a:pt x="795" y="79"/>
                  </a:lnTo>
                  <a:lnTo>
                    <a:pt x="797" y="80"/>
                  </a:lnTo>
                  <a:lnTo>
                    <a:pt x="799" y="80"/>
                  </a:lnTo>
                  <a:lnTo>
                    <a:pt x="799" y="82"/>
                  </a:lnTo>
                  <a:lnTo>
                    <a:pt x="800" y="83"/>
                  </a:lnTo>
                  <a:lnTo>
                    <a:pt x="804" y="83"/>
                  </a:lnTo>
                  <a:lnTo>
                    <a:pt x="807" y="83"/>
                  </a:lnTo>
                  <a:lnTo>
                    <a:pt x="810" y="83"/>
                  </a:lnTo>
                  <a:lnTo>
                    <a:pt x="813" y="83"/>
                  </a:lnTo>
                  <a:lnTo>
                    <a:pt x="817" y="83"/>
                  </a:lnTo>
                  <a:lnTo>
                    <a:pt x="820" y="83"/>
                  </a:lnTo>
                  <a:lnTo>
                    <a:pt x="822" y="82"/>
                  </a:lnTo>
                  <a:lnTo>
                    <a:pt x="823" y="82"/>
                  </a:lnTo>
                  <a:lnTo>
                    <a:pt x="825" y="80"/>
                  </a:lnTo>
                  <a:lnTo>
                    <a:pt x="825" y="79"/>
                  </a:lnTo>
                  <a:lnTo>
                    <a:pt x="827" y="75"/>
                  </a:lnTo>
                  <a:lnTo>
                    <a:pt x="827" y="72"/>
                  </a:lnTo>
                  <a:lnTo>
                    <a:pt x="828" y="72"/>
                  </a:lnTo>
                  <a:lnTo>
                    <a:pt x="830" y="70"/>
                  </a:lnTo>
                  <a:lnTo>
                    <a:pt x="832" y="69"/>
                  </a:lnTo>
                  <a:lnTo>
                    <a:pt x="833" y="69"/>
                  </a:lnTo>
                  <a:lnTo>
                    <a:pt x="836" y="67"/>
                  </a:lnTo>
                  <a:lnTo>
                    <a:pt x="841" y="67"/>
                  </a:lnTo>
                  <a:lnTo>
                    <a:pt x="843" y="67"/>
                  </a:lnTo>
                  <a:lnTo>
                    <a:pt x="845" y="67"/>
                  </a:lnTo>
                  <a:lnTo>
                    <a:pt x="846" y="65"/>
                  </a:lnTo>
                  <a:lnTo>
                    <a:pt x="850" y="65"/>
                  </a:lnTo>
                  <a:lnTo>
                    <a:pt x="851" y="65"/>
                  </a:lnTo>
                  <a:lnTo>
                    <a:pt x="854" y="65"/>
                  </a:lnTo>
                  <a:lnTo>
                    <a:pt x="856" y="67"/>
                  </a:lnTo>
                  <a:lnTo>
                    <a:pt x="861" y="69"/>
                  </a:lnTo>
                  <a:lnTo>
                    <a:pt x="863" y="69"/>
                  </a:lnTo>
                  <a:lnTo>
                    <a:pt x="864" y="69"/>
                  </a:lnTo>
                  <a:lnTo>
                    <a:pt x="868" y="70"/>
                  </a:lnTo>
                  <a:lnTo>
                    <a:pt x="871" y="70"/>
                  </a:lnTo>
                  <a:lnTo>
                    <a:pt x="874" y="70"/>
                  </a:lnTo>
                  <a:lnTo>
                    <a:pt x="877" y="70"/>
                  </a:lnTo>
                  <a:lnTo>
                    <a:pt x="879" y="69"/>
                  </a:lnTo>
                  <a:lnTo>
                    <a:pt x="882" y="69"/>
                  </a:lnTo>
                  <a:lnTo>
                    <a:pt x="886" y="67"/>
                  </a:lnTo>
                  <a:lnTo>
                    <a:pt x="889" y="67"/>
                  </a:lnTo>
                  <a:lnTo>
                    <a:pt x="892" y="67"/>
                  </a:lnTo>
                  <a:lnTo>
                    <a:pt x="895" y="69"/>
                  </a:lnTo>
                  <a:lnTo>
                    <a:pt x="897" y="69"/>
                  </a:lnTo>
                  <a:lnTo>
                    <a:pt x="899" y="69"/>
                  </a:lnTo>
                  <a:lnTo>
                    <a:pt x="900" y="72"/>
                  </a:lnTo>
                  <a:lnTo>
                    <a:pt x="900" y="74"/>
                  </a:lnTo>
                  <a:lnTo>
                    <a:pt x="900" y="75"/>
                  </a:lnTo>
                  <a:lnTo>
                    <a:pt x="900" y="79"/>
                  </a:lnTo>
                  <a:lnTo>
                    <a:pt x="900" y="82"/>
                  </a:lnTo>
                  <a:lnTo>
                    <a:pt x="899" y="83"/>
                  </a:lnTo>
                  <a:lnTo>
                    <a:pt x="897" y="85"/>
                  </a:lnTo>
                  <a:lnTo>
                    <a:pt x="895" y="87"/>
                  </a:lnTo>
                  <a:lnTo>
                    <a:pt x="894" y="88"/>
                  </a:lnTo>
                  <a:lnTo>
                    <a:pt x="890" y="90"/>
                  </a:lnTo>
                  <a:lnTo>
                    <a:pt x="889" y="90"/>
                  </a:lnTo>
                  <a:lnTo>
                    <a:pt x="887" y="90"/>
                  </a:lnTo>
                  <a:lnTo>
                    <a:pt x="882" y="90"/>
                  </a:lnTo>
                  <a:lnTo>
                    <a:pt x="876" y="90"/>
                  </a:lnTo>
                  <a:lnTo>
                    <a:pt x="872" y="90"/>
                  </a:lnTo>
                  <a:lnTo>
                    <a:pt x="869" y="92"/>
                  </a:lnTo>
                  <a:lnTo>
                    <a:pt x="866" y="92"/>
                  </a:lnTo>
                  <a:lnTo>
                    <a:pt x="864" y="92"/>
                  </a:lnTo>
                  <a:lnTo>
                    <a:pt x="864" y="93"/>
                  </a:lnTo>
                  <a:lnTo>
                    <a:pt x="864" y="95"/>
                  </a:lnTo>
                  <a:lnTo>
                    <a:pt x="861" y="97"/>
                  </a:lnTo>
                  <a:lnTo>
                    <a:pt x="859" y="98"/>
                  </a:lnTo>
                  <a:lnTo>
                    <a:pt x="858" y="100"/>
                  </a:lnTo>
                  <a:lnTo>
                    <a:pt x="858" y="101"/>
                  </a:lnTo>
                  <a:lnTo>
                    <a:pt x="856" y="103"/>
                  </a:lnTo>
                  <a:lnTo>
                    <a:pt x="856" y="105"/>
                  </a:lnTo>
                  <a:lnTo>
                    <a:pt x="854" y="105"/>
                  </a:lnTo>
                  <a:lnTo>
                    <a:pt x="851" y="106"/>
                  </a:lnTo>
                  <a:lnTo>
                    <a:pt x="848" y="106"/>
                  </a:lnTo>
                  <a:lnTo>
                    <a:pt x="846" y="106"/>
                  </a:lnTo>
                  <a:lnTo>
                    <a:pt x="845" y="106"/>
                  </a:lnTo>
                  <a:lnTo>
                    <a:pt x="841" y="106"/>
                  </a:lnTo>
                  <a:lnTo>
                    <a:pt x="840" y="106"/>
                  </a:lnTo>
                  <a:lnTo>
                    <a:pt x="838" y="106"/>
                  </a:lnTo>
                  <a:lnTo>
                    <a:pt x="836" y="106"/>
                  </a:lnTo>
                  <a:lnTo>
                    <a:pt x="835" y="105"/>
                  </a:lnTo>
                  <a:lnTo>
                    <a:pt x="833" y="105"/>
                  </a:lnTo>
                  <a:lnTo>
                    <a:pt x="832" y="103"/>
                  </a:lnTo>
                  <a:lnTo>
                    <a:pt x="828" y="103"/>
                  </a:lnTo>
                  <a:lnTo>
                    <a:pt x="827" y="103"/>
                  </a:lnTo>
                  <a:lnTo>
                    <a:pt x="825" y="105"/>
                  </a:lnTo>
                  <a:lnTo>
                    <a:pt x="823" y="106"/>
                  </a:lnTo>
                  <a:lnTo>
                    <a:pt x="820" y="108"/>
                  </a:lnTo>
                  <a:lnTo>
                    <a:pt x="817" y="110"/>
                  </a:lnTo>
                  <a:lnTo>
                    <a:pt x="813" y="110"/>
                  </a:lnTo>
                  <a:lnTo>
                    <a:pt x="822" y="111"/>
                  </a:lnTo>
                  <a:lnTo>
                    <a:pt x="850" y="111"/>
                  </a:lnTo>
                  <a:lnTo>
                    <a:pt x="851" y="115"/>
                  </a:lnTo>
                  <a:lnTo>
                    <a:pt x="850" y="116"/>
                  </a:lnTo>
                  <a:lnTo>
                    <a:pt x="850" y="118"/>
                  </a:lnTo>
                  <a:lnTo>
                    <a:pt x="848" y="118"/>
                  </a:lnTo>
                  <a:lnTo>
                    <a:pt x="846" y="118"/>
                  </a:lnTo>
                  <a:lnTo>
                    <a:pt x="845" y="118"/>
                  </a:lnTo>
                  <a:lnTo>
                    <a:pt x="845" y="119"/>
                  </a:lnTo>
                  <a:lnTo>
                    <a:pt x="843" y="119"/>
                  </a:lnTo>
                  <a:lnTo>
                    <a:pt x="841" y="119"/>
                  </a:lnTo>
                  <a:lnTo>
                    <a:pt x="840" y="119"/>
                  </a:lnTo>
                  <a:lnTo>
                    <a:pt x="838" y="119"/>
                  </a:lnTo>
                  <a:lnTo>
                    <a:pt x="836" y="121"/>
                  </a:lnTo>
                  <a:lnTo>
                    <a:pt x="835" y="121"/>
                  </a:lnTo>
                  <a:lnTo>
                    <a:pt x="833" y="123"/>
                  </a:lnTo>
                  <a:lnTo>
                    <a:pt x="832" y="124"/>
                  </a:lnTo>
                  <a:lnTo>
                    <a:pt x="832" y="126"/>
                  </a:lnTo>
                  <a:lnTo>
                    <a:pt x="832" y="128"/>
                  </a:lnTo>
                  <a:lnTo>
                    <a:pt x="830" y="129"/>
                  </a:lnTo>
                  <a:lnTo>
                    <a:pt x="830" y="131"/>
                  </a:lnTo>
                  <a:lnTo>
                    <a:pt x="828" y="131"/>
                  </a:lnTo>
                  <a:lnTo>
                    <a:pt x="827" y="133"/>
                  </a:lnTo>
                  <a:lnTo>
                    <a:pt x="825" y="133"/>
                  </a:lnTo>
                  <a:lnTo>
                    <a:pt x="823" y="133"/>
                  </a:lnTo>
                  <a:lnTo>
                    <a:pt x="820" y="133"/>
                  </a:lnTo>
                  <a:lnTo>
                    <a:pt x="817" y="131"/>
                  </a:lnTo>
                  <a:lnTo>
                    <a:pt x="813" y="133"/>
                  </a:lnTo>
                  <a:lnTo>
                    <a:pt x="810" y="134"/>
                  </a:lnTo>
                  <a:lnTo>
                    <a:pt x="809" y="136"/>
                  </a:lnTo>
                  <a:lnTo>
                    <a:pt x="807" y="137"/>
                  </a:lnTo>
                  <a:lnTo>
                    <a:pt x="805" y="141"/>
                  </a:lnTo>
                  <a:lnTo>
                    <a:pt x="804" y="142"/>
                  </a:lnTo>
                  <a:lnTo>
                    <a:pt x="804" y="144"/>
                  </a:lnTo>
                  <a:lnTo>
                    <a:pt x="802" y="146"/>
                  </a:lnTo>
                  <a:lnTo>
                    <a:pt x="800" y="149"/>
                  </a:lnTo>
                  <a:lnTo>
                    <a:pt x="800" y="151"/>
                  </a:lnTo>
                  <a:lnTo>
                    <a:pt x="802" y="152"/>
                  </a:lnTo>
                  <a:lnTo>
                    <a:pt x="802" y="154"/>
                  </a:lnTo>
                  <a:lnTo>
                    <a:pt x="802" y="155"/>
                  </a:lnTo>
                  <a:lnTo>
                    <a:pt x="800" y="157"/>
                  </a:lnTo>
                  <a:lnTo>
                    <a:pt x="800" y="157"/>
                  </a:lnTo>
                  <a:lnTo>
                    <a:pt x="799" y="159"/>
                  </a:lnTo>
                  <a:lnTo>
                    <a:pt x="795" y="159"/>
                  </a:lnTo>
                  <a:lnTo>
                    <a:pt x="794" y="159"/>
                  </a:lnTo>
                  <a:lnTo>
                    <a:pt x="792" y="159"/>
                  </a:lnTo>
                  <a:lnTo>
                    <a:pt x="789" y="159"/>
                  </a:lnTo>
                  <a:lnTo>
                    <a:pt x="789" y="160"/>
                  </a:lnTo>
                  <a:lnTo>
                    <a:pt x="787" y="162"/>
                  </a:lnTo>
                  <a:lnTo>
                    <a:pt x="786" y="165"/>
                  </a:lnTo>
                  <a:lnTo>
                    <a:pt x="786" y="167"/>
                  </a:lnTo>
                  <a:lnTo>
                    <a:pt x="786" y="170"/>
                  </a:lnTo>
                  <a:lnTo>
                    <a:pt x="776" y="170"/>
                  </a:lnTo>
                  <a:lnTo>
                    <a:pt x="776" y="175"/>
                  </a:lnTo>
                  <a:lnTo>
                    <a:pt x="774" y="178"/>
                  </a:lnTo>
                  <a:lnTo>
                    <a:pt x="774" y="182"/>
                  </a:lnTo>
                  <a:lnTo>
                    <a:pt x="774" y="185"/>
                  </a:lnTo>
                  <a:lnTo>
                    <a:pt x="774" y="187"/>
                  </a:lnTo>
                  <a:lnTo>
                    <a:pt x="774" y="188"/>
                  </a:lnTo>
                  <a:lnTo>
                    <a:pt x="774" y="190"/>
                  </a:lnTo>
                  <a:lnTo>
                    <a:pt x="773" y="191"/>
                  </a:lnTo>
                  <a:lnTo>
                    <a:pt x="771" y="191"/>
                  </a:lnTo>
                  <a:lnTo>
                    <a:pt x="769" y="191"/>
                  </a:lnTo>
                  <a:lnTo>
                    <a:pt x="769" y="191"/>
                  </a:lnTo>
                  <a:lnTo>
                    <a:pt x="768" y="195"/>
                  </a:lnTo>
                  <a:lnTo>
                    <a:pt x="766" y="198"/>
                  </a:lnTo>
                  <a:lnTo>
                    <a:pt x="766" y="201"/>
                  </a:lnTo>
                  <a:lnTo>
                    <a:pt x="766" y="203"/>
                  </a:lnTo>
                  <a:lnTo>
                    <a:pt x="766" y="205"/>
                  </a:lnTo>
                  <a:lnTo>
                    <a:pt x="768" y="206"/>
                  </a:lnTo>
                  <a:lnTo>
                    <a:pt x="769" y="208"/>
                  </a:lnTo>
                  <a:lnTo>
                    <a:pt x="771" y="208"/>
                  </a:lnTo>
                  <a:lnTo>
                    <a:pt x="773" y="208"/>
                  </a:lnTo>
                  <a:lnTo>
                    <a:pt x="774" y="206"/>
                  </a:lnTo>
                  <a:lnTo>
                    <a:pt x="774" y="205"/>
                  </a:lnTo>
                  <a:lnTo>
                    <a:pt x="774" y="201"/>
                  </a:lnTo>
                  <a:lnTo>
                    <a:pt x="774" y="198"/>
                  </a:lnTo>
                  <a:lnTo>
                    <a:pt x="779" y="198"/>
                  </a:lnTo>
                  <a:lnTo>
                    <a:pt x="782" y="198"/>
                  </a:lnTo>
                  <a:lnTo>
                    <a:pt x="784" y="198"/>
                  </a:lnTo>
                  <a:lnTo>
                    <a:pt x="786" y="198"/>
                  </a:lnTo>
                  <a:lnTo>
                    <a:pt x="787" y="200"/>
                  </a:lnTo>
                  <a:lnTo>
                    <a:pt x="791" y="200"/>
                  </a:lnTo>
                  <a:lnTo>
                    <a:pt x="794" y="200"/>
                  </a:lnTo>
                  <a:lnTo>
                    <a:pt x="794" y="201"/>
                  </a:lnTo>
                  <a:lnTo>
                    <a:pt x="795" y="201"/>
                  </a:lnTo>
                  <a:lnTo>
                    <a:pt x="797" y="203"/>
                  </a:lnTo>
                  <a:lnTo>
                    <a:pt x="800" y="203"/>
                  </a:lnTo>
                  <a:lnTo>
                    <a:pt x="804" y="201"/>
                  </a:lnTo>
                  <a:lnTo>
                    <a:pt x="804" y="203"/>
                  </a:lnTo>
                  <a:lnTo>
                    <a:pt x="805" y="203"/>
                  </a:lnTo>
                  <a:lnTo>
                    <a:pt x="805" y="205"/>
                  </a:lnTo>
                  <a:lnTo>
                    <a:pt x="807" y="206"/>
                  </a:lnTo>
                  <a:lnTo>
                    <a:pt x="809" y="208"/>
                  </a:lnTo>
                  <a:lnTo>
                    <a:pt x="807" y="209"/>
                  </a:lnTo>
                  <a:lnTo>
                    <a:pt x="805" y="211"/>
                  </a:lnTo>
                  <a:lnTo>
                    <a:pt x="802" y="211"/>
                  </a:lnTo>
                  <a:lnTo>
                    <a:pt x="799" y="211"/>
                  </a:lnTo>
                  <a:lnTo>
                    <a:pt x="795" y="211"/>
                  </a:lnTo>
                  <a:lnTo>
                    <a:pt x="794" y="211"/>
                  </a:lnTo>
                  <a:lnTo>
                    <a:pt x="792" y="209"/>
                  </a:lnTo>
                  <a:lnTo>
                    <a:pt x="791" y="209"/>
                  </a:lnTo>
                  <a:lnTo>
                    <a:pt x="789" y="211"/>
                  </a:lnTo>
                  <a:lnTo>
                    <a:pt x="789" y="221"/>
                  </a:lnTo>
                  <a:lnTo>
                    <a:pt x="791" y="219"/>
                  </a:lnTo>
                  <a:lnTo>
                    <a:pt x="792" y="219"/>
                  </a:lnTo>
                  <a:lnTo>
                    <a:pt x="794" y="221"/>
                  </a:lnTo>
                  <a:lnTo>
                    <a:pt x="795" y="221"/>
                  </a:lnTo>
                  <a:lnTo>
                    <a:pt x="800" y="221"/>
                  </a:lnTo>
                  <a:lnTo>
                    <a:pt x="804" y="221"/>
                  </a:lnTo>
                  <a:lnTo>
                    <a:pt x="805" y="221"/>
                  </a:lnTo>
                  <a:lnTo>
                    <a:pt x="807" y="219"/>
                  </a:lnTo>
                  <a:lnTo>
                    <a:pt x="809" y="219"/>
                  </a:lnTo>
                  <a:lnTo>
                    <a:pt x="812" y="218"/>
                  </a:lnTo>
                  <a:lnTo>
                    <a:pt x="813" y="218"/>
                  </a:lnTo>
                  <a:lnTo>
                    <a:pt x="815" y="219"/>
                  </a:lnTo>
                  <a:lnTo>
                    <a:pt x="817" y="221"/>
                  </a:lnTo>
                  <a:lnTo>
                    <a:pt x="818" y="223"/>
                  </a:lnTo>
                  <a:lnTo>
                    <a:pt x="818" y="223"/>
                  </a:lnTo>
                  <a:lnTo>
                    <a:pt x="820" y="224"/>
                  </a:lnTo>
                  <a:lnTo>
                    <a:pt x="820" y="226"/>
                  </a:lnTo>
                  <a:lnTo>
                    <a:pt x="820" y="228"/>
                  </a:lnTo>
                  <a:lnTo>
                    <a:pt x="820" y="229"/>
                  </a:lnTo>
                  <a:lnTo>
                    <a:pt x="818" y="229"/>
                  </a:lnTo>
                  <a:lnTo>
                    <a:pt x="817" y="231"/>
                  </a:lnTo>
                  <a:lnTo>
                    <a:pt x="815" y="232"/>
                  </a:lnTo>
                  <a:lnTo>
                    <a:pt x="815" y="234"/>
                  </a:lnTo>
                  <a:lnTo>
                    <a:pt x="815" y="259"/>
                  </a:lnTo>
                  <a:lnTo>
                    <a:pt x="810" y="260"/>
                  </a:lnTo>
                  <a:lnTo>
                    <a:pt x="809" y="257"/>
                  </a:lnTo>
                  <a:lnTo>
                    <a:pt x="807" y="254"/>
                  </a:lnTo>
                  <a:lnTo>
                    <a:pt x="807" y="249"/>
                  </a:lnTo>
                  <a:lnTo>
                    <a:pt x="807" y="247"/>
                  </a:lnTo>
                  <a:lnTo>
                    <a:pt x="809" y="246"/>
                  </a:lnTo>
                  <a:lnTo>
                    <a:pt x="809" y="244"/>
                  </a:lnTo>
                  <a:lnTo>
                    <a:pt x="810" y="244"/>
                  </a:lnTo>
                  <a:lnTo>
                    <a:pt x="810" y="242"/>
                  </a:lnTo>
                  <a:lnTo>
                    <a:pt x="810" y="241"/>
                  </a:lnTo>
                  <a:lnTo>
                    <a:pt x="810" y="239"/>
                  </a:lnTo>
                  <a:lnTo>
                    <a:pt x="810" y="237"/>
                  </a:lnTo>
                  <a:lnTo>
                    <a:pt x="809" y="237"/>
                  </a:lnTo>
                  <a:lnTo>
                    <a:pt x="807" y="236"/>
                  </a:lnTo>
                  <a:lnTo>
                    <a:pt x="807" y="234"/>
                  </a:lnTo>
                  <a:lnTo>
                    <a:pt x="805" y="232"/>
                  </a:lnTo>
                  <a:lnTo>
                    <a:pt x="802" y="232"/>
                  </a:lnTo>
                  <a:lnTo>
                    <a:pt x="799" y="232"/>
                  </a:lnTo>
                  <a:lnTo>
                    <a:pt x="792" y="232"/>
                  </a:lnTo>
                  <a:lnTo>
                    <a:pt x="791" y="234"/>
                  </a:lnTo>
                  <a:lnTo>
                    <a:pt x="789" y="234"/>
                  </a:lnTo>
                  <a:lnTo>
                    <a:pt x="786" y="234"/>
                  </a:lnTo>
                  <a:lnTo>
                    <a:pt x="782" y="234"/>
                  </a:lnTo>
                  <a:lnTo>
                    <a:pt x="781" y="234"/>
                  </a:lnTo>
                  <a:lnTo>
                    <a:pt x="779" y="234"/>
                  </a:lnTo>
                  <a:lnTo>
                    <a:pt x="777" y="236"/>
                  </a:lnTo>
                  <a:lnTo>
                    <a:pt x="777" y="237"/>
                  </a:lnTo>
                  <a:lnTo>
                    <a:pt x="776" y="237"/>
                  </a:lnTo>
                  <a:lnTo>
                    <a:pt x="776" y="239"/>
                  </a:lnTo>
                  <a:lnTo>
                    <a:pt x="774" y="239"/>
                  </a:lnTo>
                  <a:lnTo>
                    <a:pt x="773" y="239"/>
                  </a:lnTo>
                  <a:lnTo>
                    <a:pt x="773" y="241"/>
                  </a:lnTo>
                  <a:lnTo>
                    <a:pt x="773" y="241"/>
                  </a:lnTo>
                  <a:lnTo>
                    <a:pt x="773" y="244"/>
                  </a:lnTo>
                  <a:lnTo>
                    <a:pt x="774" y="246"/>
                  </a:lnTo>
                  <a:lnTo>
                    <a:pt x="774" y="247"/>
                  </a:lnTo>
                  <a:lnTo>
                    <a:pt x="776" y="249"/>
                  </a:lnTo>
                  <a:lnTo>
                    <a:pt x="779" y="250"/>
                  </a:lnTo>
                  <a:lnTo>
                    <a:pt x="781" y="252"/>
                  </a:lnTo>
                  <a:lnTo>
                    <a:pt x="782" y="252"/>
                  </a:lnTo>
                  <a:lnTo>
                    <a:pt x="786" y="252"/>
                  </a:lnTo>
                  <a:lnTo>
                    <a:pt x="787" y="254"/>
                  </a:lnTo>
                  <a:lnTo>
                    <a:pt x="789" y="254"/>
                  </a:lnTo>
                  <a:lnTo>
                    <a:pt x="792" y="254"/>
                  </a:lnTo>
                  <a:lnTo>
                    <a:pt x="795" y="254"/>
                  </a:lnTo>
                  <a:lnTo>
                    <a:pt x="799" y="254"/>
                  </a:lnTo>
                  <a:lnTo>
                    <a:pt x="799" y="255"/>
                  </a:lnTo>
                  <a:lnTo>
                    <a:pt x="800" y="259"/>
                  </a:lnTo>
                  <a:lnTo>
                    <a:pt x="800" y="260"/>
                  </a:lnTo>
                  <a:lnTo>
                    <a:pt x="800" y="262"/>
                  </a:lnTo>
                  <a:lnTo>
                    <a:pt x="802" y="264"/>
                  </a:lnTo>
                  <a:lnTo>
                    <a:pt x="804" y="265"/>
                  </a:lnTo>
                  <a:lnTo>
                    <a:pt x="805" y="267"/>
                  </a:lnTo>
                  <a:lnTo>
                    <a:pt x="805" y="270"/>
                  </a:lnTo>
                  <a:lnTo>
                    <a:pt x="805" y="280"/>
                  </a:lnTo>
                  <a:lnTo>
                    <a:pt x="802" y="280"/>
                  </a:lnTo>
                  <a:lnTo>
                    <a:pt x="797" y="280"/>
                  </a:lnTo>
                  <a:lnTo>
                    <a:pt x="794" y="280"/>
                  </a:lnTo>
                  <a:lnTo>
                    <a:pt x="794" y="280"/>
                  </a:lnTo>
                  <a:lnTo>
                    <a:pt x="794" y="282"/>
                  </a:lnTo>
                  <a:lnTo>
                    <a:pt x="794" y="283"/>
                  </a:lnTo>
                  <a:lnTo>
                    <a:pt x="792" y="285"/>
                  </a:lnTo>
                  <a:lnTo>
                    <a:pt x="792" y="286"/>
                  </a:lnTo>
                  <a:lnTo>
                    <a:pt x="794" y="290"/>
                  </a:lnTo>
                  <a:lnTo>
                    <a:pt x="792" y="291"/>
                  </a:lnTo>
                  <a:lnTo>
                    <a:pt x="792" y="293"/>
                  </a:lnTo>
                  <a:lnTo>
                    <a:pt x="792" y="295"/>
                  </a:lnTo>
                  <a:lnTo>
                    <a:pt x="794" y="296"/>
                  </a:lnTo>
                  <a:lnTo>
                    <a:pt x="794" y="298"/>
                  </a:lnTo>
                  <a:lnTo>
                    <a:pt x="795" y="300"/>
                  </a:lnTo>
                  <a:lnTo>
                    <a:pt x="797" y="301"/>
                  </a:lnTo>
                  <a:lnTo>
                    <a:pt x="799" y="303"/>
                  </a:lnTo>
                  <a:lnTo>
                    <a:pt x="802" y="303"/>
                  </a:lnTo>
                  <a:lnTo>
                    <a:pt x="804" y="303"/>
                  </a:lnTo>
                  <a:lnTo>
                    <a:pt x="805" y="303"/>
                  </a:lnTo>
                  <a:lnTo>
                    <a:pt x="807" y="304"/>
                  </a:lnTo>
                  <a:lnTo>
                    <a:pt x="809" y="306"/>
                  </a:lnTo>
                  <a:lnTo>
                    <a:pt x="810" y="308"/>
                  </a:lnTo>
                  <a:lnTo>
                    <a:pt x="810" y="309"/>
                  </a:lnTo>
                  <a:lnTo>
                    <a:pt x="810" y="311"/>
                  </a:lnTo>
                  <a:lnTo>
                    <a:pt x="810" y="311"/>
                  </a:lnTo>
                  <a:lnTo>
                    <a:pt x="807" y="313"/>
                  </a:lnTo>
                  <a:lnTo>
                    <a:pt x="804" y="313"/>
                  </a:lnTo>
                  <a:lnTo>
                    <a:pt x="802" y="313"/>
                  </a:lnTo>
                  <a:lnTo>
                    <a:pt x="797" y="313"/>
                  </a:lnTo>
                  <a:lnTo>
                    <a:pt x="795" y="311"/>
                  </a:lnTo>
                  <a:lnTo>
                    <a:pt x="794" y="311"/>
                  </a:lnTo>
                  <a:lnTo>
                    <a:pt x="794" y="311"/>
                  </a:lnTo>
                  <a:lnTo>
                    <a:pt x="792" y="311"/>
                  </a:lnTo>
                  <a:lnTo>
                    <a:pt x="792" y="313"/>
                  </a:lnTo>
                  <a:lnTo>
                    <a:pt x="791" y="313"/>
                  </a:lnTo>
                  <a:lnTo>
                    <a:pt x="787" y="314"/>
                  </a:lnTo>
                  <a:lnTo>
                    <a:pt x="786" y="316"/>
                  </a:lnTo>
                  <a:lnTo>
                    <a:pt x="786" y="316"/>
                  </a:lnTo>
                  <a:lnTo>
                    <a:pt x="781" y="316"/>
                  </a:lnTo>
                  <a:lnTo>
                    <a:pt x="777" y="316"/>
                  </a:lnTo>
                  <a:lnTo>
                    <a:pt x="774" y="316"/>
                  </a:lnTo>
                  <a:lnTo>
                    <a:pt x="771" y="316"/>
                  </a:lnTo>
                  <a:lnTo>
                    <a:pt x="769" y="316"/>
                  </a:lnTo>
                  <a:lnTo>
                    <a:pt x="768" y="316"/>
                  </a:lnTo>
                  <a:lnTo>
                    <a:pt x="766" y="316"/>
                  </a:lnTo>
                  <a:lnTo>
                    <a:pt x="764" y="314"/>
                  </a:lnTo>
                  <a:lnTo>
                    <a:pt x="763" y="316"/>
                  </a:lnTo>
                  <a:lnTo>
                    <a:pt x="761" y="316"/>
                  </a:lnTo>
                  <a:lnTo>
                    <a:pt x="761" y="318"/>
                  </a:lnTo>
                  <a:lnTo>
                    <a:pt x="761" y="319"/>
                  </a:lnTo>
                  <a:lnTo>
                    <a:pt x="763" y="321"/>
                  </a:lnTo>
                  <a:lnTo>
                    <a:pt x="764" y="322"/>
                  </a:lnTo>
                  <a:lnTo>
                    <a:pt x="766" y="324"/>
                  </a:lnTo>
                  <a:lnTo>
                    <a:pt x="768" y="324"/>
                  </a:lnTo>
                  <a:lnTo>
                    <a:pt x="769" y="324"/>
                  </a:lnTo>
                  <a:lnTo>
                    <a:pt x="771" y="324"/>
                  </a:lnTo>
                  <a:lnTo>
                    <a:pt x="773" y="324"/>
                  </a:lnTo>
                  <a:lnTo>
                    <a:pt x="774" y="322"/>
                  </a:lnTo>
                  <a:lnTo>
                    <a:pt x="776" y="322"/>
                  </a:lnTo>
                  <a:lnTo>
                    <a:pt x="777" y="321"/>
                  </a:lnTo>
                  <a:lnTo>
                    <a:pt x="781" y="321"/>
                  </a:lnTo>
                  <a:lnTo>
                    <a:pt x="782" y="322"/>
                  </a:lnTo>
                  <a:lnTo>
                    <a:pt x="784" y="322"/>
                  </a:lnTo>
                  <a:lnTo>
                    <a:pt x="786" y="324"/>
                  </a:lnTo>
                  <a:lnTo>
                    <a:pt x="787" y="326"/>
                  </a:lnTo>
                  <a:lnTo>
                    <a:pt x="787" y="329"/>
                  </a:lnTo>
                  <a:lnTo>
                    <a:pt x="789" y="331"/>
                  </a:lnTo>
                  <a:lnTo>
                    <a:pt x="791" y="332"/>
                  </a:lnTo>
                  <a:lnTo>
                    <a:pt x="791" y="334"/>
                  </a:lnTo>
                  <a:lnTo>
                    <a:pt x="789" y="336"/>
                  </a:lnTo>
                  <a:lnTo>
                    <a:pt x="787" y="336"/>
                  </a:lnTo>
                  <a:lnTo>
                    <a:pt x="786" y="337"/>
                  </a:lnTo>
                  <a:lnTo>
                    <a:pt x="786" y="339"/>
                  </a:lnTo>
                  <a:lnTo>
                    <a:pt x="782" y="340"/>
                  </a:lnTo>
                  <a:lnTo>
                    <a:pt x="781" y="340"/>
                  </a:lnTo>
                  <a:lnTo>
                    <a:pt x="777" y="340"/>
                  </a:lnTo>
                  <a:lnTo>
                    <a:pt x="776" y="339"/>
                  </a:lnTo>
                  <a:lnTo>
                    <a:pt x="774" y="339"/>
                  </a:lnTo>
                  <a:lnTo>
                    <a:pt x="771" y="337"/>
                  </a:lnTo>
                  <a:lnTo>
                    <a:pt x="768" y="337"/>
                  </a:lnTo>
                  <a:lnTo>
                    <a:pt x="764" y="337"/>
                  </a:lnTo>
                  <a:lnTo>
                    <a:pt x="761" y="339"/>
                  </a:lnTo>
                  <a:lnTo>
                    <a:pt x="761" y="339"/>
                  </a:lnTo>
                  <a:lnTo>
                    <a:pt x="759" y="340"/>
                  </a:lnTo>
                  <a:lnTo>
                    <a:pt x="759" y="342"/>
                  </a:lnTo>
                  <a:lnTo>
                    <a:pt x="758" y="342"/>
                  </a:lnTo>
                  <a:lnTo>
                    <a:pt x="756" y="342"/>
                  </a:lnTo>
                  <a:lnTo>
                    <a:pt x="743" y="342"/>
                  </a:lnTo>
                  <a:lnTo>
                    <a:pt x="743" y="334"/>
                  </a:lnTo>
                  <a:lnTo>
                    <a:pt x="730" y="334"/>
                  </a:lnTo>
                  <a:lnTo>
                    <a:pt x="728" y="336"/>
                  </a:lnTo>
                  <a:lnTo>
                    <a:pt x="730" y="337"/>
                  </a:lnTo>
                  <a:lnTo>
                    <a:pt x="732" y="337"/>
                  </a:lnTo>
                  <a:lnTo>
                    <a:pt x="735" y="339"/>
                  </a:lnTo>
                  <a:lnTo>
                    <a:pt x="738" y="340"/>
                  </a:lnTo>
                  <a:lnTo>
                    <a:pt x="738" y="340"/>
                  </a:lnTo>
                  <a:lnTo>
                    <a:pt x="738" y="342"/>
                  </a:lnTo>
                  <a:lnTo>
                    <a:pt x="738" y="344"/>
                  </a:lnTo>
                  <a:lnTo>
                    <a:pt x="735" y="345"/>
                  </a:lnTo>
                  <a:lnTo>
                    <a:pt x="733" y="345"/>
                  </a:lnTo>
                  <a:lnTo>
                    <a:pt x="732" y="345"/>
                  </a:lnTo>
                  <a:lnTo>
                    <a:pt x="730" y="347"/>
                  </a:lnTo>
                  <a:lnTo>
                    <a:pt x="728" y="349"/>
                  </a:lnTo>
                  <a:lnTo>
                    <a:pt x="728" y="350"/>
                  </a:lnTo>
                  <a:lnTo>
                    <a:pt x="738" y="350"/>
                  </a:lnTo>
                  <a:lnTo>
                    <a:pt x="741" y="350"/>
                  </a:lnTo>
                  <a:lnTo>
                    <a:pt x="743" y="350"/>
                  </a:lnTo>
                  <a:lnTo>
                    <a:pt x="743" y="349"/>
                  </a:lnTo>
                  <a:lnTo>
                    <a:pt x="743" y="347"/>
                  </a:lnTo>
                  <a:lnTo>
                    <a:pt x="743" y="347"/>
                  </a:lnTo>
                  <a:lnTo>
                    <a:pt x="746" y="345"/>
                  </a:lnTo>
                  <a:lnTo>
                    <a:pt x="751" y="345"/>
                  </a:lnTo>
                  <a:lnTo>
                    <a:pt x="755" y="345"/>
                  </a:lnTo>
                  <a:lnTo>
                    <a:pt x="758" y="347"/>
                  </a:lnTo>
                  <a:lnTo>
                    <a:pt x="759" y="349"/>
                  </a:lnTo>
                  <a:lnTo>
                    <a:pt x="761" y="349"/>
                  </a:lnTo>
                  <a:lnTo>
                    <a:pt x="761" y="352"/>
                  </a:lnTo>
                  <a:lnTo>
                    <a:pt x="761" y="354"/>
                  </a:lnTo>
                  <a:lnTo>
                    <a:pt x="759" y="355"/>
                  </a:lnTo>
                  <a:lnTo>
                    <a:pt x="759" y="357"/>
                  </a:lnTo>
                  <a:lnTo>
                    <a:pt x="759" y="358"/>
                  </a:lnTo>
                  <a:lnTo>
                    <a:pt x="759" y="362"/>
                  </a:lnTo>
                  <a:lnTo>
                    <a:pt x="759" y="365"/>
                  </a:lnTo>
                  <a:lnTo>
                    <a:pt x="758" y="370"/>
                  </a:lnTo>
                  <a:lnTo>
                    <a:pt x="758" y="373"/>
                  </a:lnTo>
                  <a:lnTo>
                    <a:pt x="756" y="373"/>
                  </a:lnTo>
                  <a:lnTo>
                    <a:pt x="755" y="373"/>
                  </a:lnTo>
                  <a:lnTo>
                    <a:pt x="753" y="373"/>
                  </a:lnTo>
                  <a:lnTo>
                    <a:pt x="751" y="373"/>
                  </a:lnTo>
                  <a:lnTo>
                    <a:pt x="748" y="373"/>
                  </a:lnTo>
                  <a:lnTo>
                    <a:pt x="746" y="375"/>
                  </a:lnTo>
                  <a:lnTo>
                    <a:pt x="745" y="373"/>
                  </a:lnTo>
                  <a:lnTo>
                    <a:pt x="745" y="373"/>
                  </a:lnTo>
                  <a:lnTo>
                    <a:pt x="743" y="372"/>
                  </a:lnTo>
                  <a:lnTo>
                    <a:pt x="743" y="372"/>
                  </a:lnTo>
                  <a:lnTo>
                    <a:pt x="741" y="368"/>
                  </a:lnTo>
                  <a:lnTo>
                    <a:pt x="740" y="367"/>
                  </a:lnTo>
                  <a:lnTo>
                    <a:pt x="738" y="365"/>
                  </a:lnTo>
                  <a:lnTo>
                    <a:pt x="737" y="365"/>
                  </a:lnTo>
                  <a:lnTo>
                    <a:pt x="735" y="367"/>
                  </a:lnTo>
                  <a:lnTo>
                    <a:pt x="733" y="368"/>
                  </a:lnTo>
                  <a:lnTo>
                    <a:pt x="732" y="370"/>
                  </a:lnTo>
                  <a:lnTo>
                    <a:pt x="733" y="370"/>
                  </a:lnTo>
                  <a:lnTo>
                    <a:pt x="735" y="372"/>
                  </a:lnTo>
                  <a:lnTo>
                    <a:pt x="738" y="373"/>
                  </a:lnTo>
                  <a:lnTo>
                    <a:pt x="741" y="373"/>
                  </a:lnTo>
                  <a:lnTo>
                    <a:pt x="743" y="375"/>
                  </a:lnTo>
                  <a:lnTo>
                    <a:pt x="745" y="375"/>
                  </a:lnTo>
                  <a:lnTo>
                    <a:pt x="745" y="376"/>
                  </a:lnTo>
                  <a:lnTo>
                    <a:pt x="745" y="378"/>
                  </a:lnTo>
                  <a:lnTo>
                    <a:pt x="745" y="380"/>
                  </a:lnTo>
                  <a:lnTo>
                    <a:pt x="745" y="381"/>
                  </a:lnTo>
                  <a:lnTo>
                    <a:pt x="746" y="383"/>
                  </a:lnTo>
                  <a:lnTo>
                    <a:pt x="748" y="383"/>
                  </a:lnTo>
                  <a:lnTo>
                    <a:pt x="748" y="383"/>
                  </a:lnTo>
                  <a:lnTo>
                    <a:pt x="748" y="386"/>
                  </a:lnTo>
                  <a:lnTo>
                    <a:pt x="748" y="388"/>
                  </a:lnTo>
                  <a:lnTo>
                    <a:pt x="748" y="390"/>
                  </a:lnTo>
                  <a:lnTo>
                    <a:pt x="750" y="391"/>
                  </a:lnTo>
                  <a:lnTo>
                    <a:pt x="751" y="394"/>
                  </a:lnTo>
                  <a:lnTo>
                    <a:pt x="755" y="394"/>
                  </a:lnTo>
                  <a:lnTo>
                    <a:pt x="758" y="396"/>
                  </a:lnTo>
                  <a:lnTo>
                    <a:pt x="761" y="398"/>
                  </a:lnTo>
                  <a:lnTo>
                    <a:pt x="761" y="399"/>
                  </a:lnTo>
                  <a:lnTo>
                    <a:pt x="763" y="403"/>
                  </a:lnTo>
                  <a:lnTo>
                    <a:pt x="764" y="406"/>
                  </a:lnTo>
                  <a:lnTo>
                    <a:pt x="766" y="409"/>
                  </a:lnTo>
                  <a:lnTo>
                    <a:pt x="766" y="412"/>
                  </a:lnTo>
                  <a:lnTo>
                    <a:pt x="766" y="416"/>
                  </a:lnTo>
                  <a:lnTo>
                    <a:pt x="766" y="416"/>
                  </a:lnTo>
                  <a:lnTo>
                    <a:pt x="764" y="417"/>
                  </a:lnTo>
                  <a:lnTo>
                    <a:pt x="759" y="417"/>
                  </a:lnTo>
                  <a:lnTo>
                    <a:pt x="756" y="417"/>
                  </a:lnTo>
                  <a:lnTo>
                    <a:pt x="753" y="417"/>
                  </a:lnTo>
                  <a:lnTo>
                    <a:pt x="750" y="417"/>
                  </a:lnTo>
                  <a:lnTo>
                    <a:pt x="746" y="419"/>
                  </a:lnTo>
                  <a:lnTo>
                    <a:pt x="743" y="421"/>
                  </a:lnTo>
                  <a:lnTo>
                    <a:pt x="743" y="422"/>
                  </a:lnTo>
                  <a:lnTo>
                    <a:pt x="743" y="424"/>
                  </a:lnTo>
                  <a:lnTo>
                    <a:pt x="741" y="426"/>
                  </a:lnTo>
                  <a:lnTo>
                    <a:pt x="740" y="427"/>
                  </a:lnTo>
                  <a:lnTo>
                    <a:pt x="737" y="427"/>
                  </a:lnTo>
                  <a:lnTo>
                    <a:pt x="733" y="426"/>
                  </a:lnTo>
                  <a:lnTo>
                    <a:pt x="732" y="424"/>
                  </a:lnTo>
                  <a:lnTo>
                    <a:pt x="730" y="421"/>
                  </a:lnTo>
                  <a:lnTo>
                    <a:pt x="730" y="419"/>
                  </a:lnTo>
                  <a:lnTo>
                    <a:pt x="728" y="417"/>
                  </a:lnTo>
                  <a:lnTo>
                    <a:pt x="728" y="414"/>
                  </a:lnTo>
                  <a:lnTo>
                    <a:pt x="730" y="412"/>
                  </a:lnTo>
                  <a:lnTo>
                    <a:pt x="728" y="409"/>
                  </a:lnTo>
                  <a:lnTo>
                    <a:pt x="728" y="408"/>
                  </a:lnTo>
                  <a:lnTo>
                    <a:pt x="727" y="406"/>
                  </a:lnTo>
                  <a:lnTo>
                    <a:pt x="725" y="406"/>
                  </a:lnTo>
                  <a:lnTo>
                    <a:pt x="723" y="406"/>
                  </a:lnTo>
                  <a:lnTo>
                    <a:pt x="722" y="408"/>
                  </a:lnTo>
                  <a:lnTo>
                    <a:pt x="720" y="411"/>
                  </a:lnTo>
                  <a:lnTo>
                    <a:pt x="719" y="412"/>
                  </a:lnTo>
                  <a:lnTo>
                    <a:pt x="714" y="412"/>
                  </a:lnTo>
                  <a:lnTo>
                    <a:pt x="710" y="414"/>
                  </a:lnTo>
                  <a:lnTo>
                    <a:pt x="709" y="414"/>
                  </a:lnTo>
                  <a:lnTo>
                    <a:pt x="707" y="414"/>
                  </a:lnTo>
                  <a:lnTo>
                    <a:pt x="704" y="414"/>
                  </a:lnTo>
                  <a:lnTo>
                    <a:pt x="702" y="414"/>
                  </a:lnTo>
                  <a:lnTo>
                    <a:pt x="699" y="414"/>
                  </a:lnTo>
                  <a:lnTo>
                    <a:pt x="696" y="414"/>
                  </a:lnTo>
                  <a:lnTo>
                    <a:pt x="692" y="414"/>
                  </a:lnTo>
                  <a:lnTo>
                    <a:pt x="692" y="421"/>
                  </a:lnTo>
                  <a:lnTo>
                    <a:pt x="694" y="426"/>
                  </a:lnTo>
                  <a:lnTo>
                    <a:pt x="696" y="426"/>
                  </a:lnTo>
                  <a:lnTo>
                    <a:pt x="697" y="427"/>
                  </a:lnTo>
                  <a:lnTo>
                    <a:pt x="699" y="429"/>
                  </a:lnTo>
                  <a:lnTo>
                    <a:pt x="701" y="430"/>
                  </a:lnTo>
                  <a:lnTo>
                    <a:pt x="702" y="430"/>
                  </a:lnTo>
                  <a:lnTo>
                    <a:pt x="707" y="432"/>
                  </a:lnTo>
                  <a:lnTo>
                    <a:pt x="712" y="432"/>
                  </a:lnTo>
                  <a:lnTo>
                    <a:pt x="717" y="432"/>
                  </a:lnTo>
                  <a:lnTo>
                    <a:pt x="720" y="432"/>
                  </a:lnTo>
                  <a:lnTo>
                    <a:pt x="722" y="432"/>
                  </a:lnTo>
                  <a:lnTo>
                    <a:pt x="723" y="432"/>
                  </a:lnTo>
                  <a:lnTo>
                    <a:pt x="725" y="434"/>
                  </a:lnTo>
                  <a:lnTo>
                    <a:pt x="725" y="437"/>
                  </a:lnTo>
                  <a:lnTo>
                    <a:pt x="727" y="439"/>
                  </a:lnTo>
                  <a:lnTo>
                    <a:pt x="730" y="440"/>
                  </a:lnTo>
                  <a:lnTo>
                    <a:pt x="733" y="440"/>
                  </a:lnTo>
                  <a:lnTo>
                    <a:pt x="735" y="440"/>
                  </a:lnTo>
                  <a:lnTo>
                    <a:pt x="738" y="440"/>
                  </a:lnTo>
                  <a:lnTo>
                    <a:pt x="741" y="440"/>
                  </a:lnTo>
                  <a:lnTo>
                    <a:pt x="741" y="439"/>
                  </a:lnTo>
                  <a:lnTo>
                    <a:pt x="741" y="439"/>
                  </a:lnTo>
                  <a:lnTo>
                    <a:pt x="741" y="437"/>
                  </a:lnTo>
                  <a:lnTo>
                    <a:pt x="745" y="434"/>
                  </a:lnTo>
                  <a:lnTo>
                    <a:pt x="748" y="432"/>
                  </a:lnTo>
                  <a:lnTo>
                    <a:pt x="751" y="434"/>
                  </a:lnTo>
                  <a:lnTo>
                    <a:pt x="751" y="435"/>
                  </a:lnTo>
                  <a:lnTo>
                    <a:pt x="751" y="437"/>
                  </a:lnTo>
                  <a:lnTo>
                    <a:pt x="750" y="439"/>
                  </a:lnTo>
                  <a:lnTo>
                    <a:pt x="746" y="440"/>
                  </a:lnTo>
                  <a:lnTo>
                    <a:pt x="746" y="442"/>
                  </a:lnTo>
                  <a:lnTo>
                    <a:pt x="743" y="444"/>
                  </a:lnTo>
                  <a:lnTo>
                    <a:pt x="741" y="445"/>
                  </a:lnTo>
                  <a:lnTo>
                    <a:pt x="740" y="445"/>
                  </a:lnTo>
                  <a:lnTo>
                    <a:pt x="738" y="447"/>
                  </a:lnTo>
                  <a:lnTo>
                    <a:pt x="722" y="447"/>
                  </a:lnTo>
                  <a:lnTo>
                    <a:pt x="719" y="447"/>
                  </a:lnTo>
                  <a:lnTo>
                    <a:pt x="717" y="448"/>
                  </a:lnTo>
                  <a:lnTo>
                    <a:pt x="715" y="450"/>
                  </a:lnTo>
                  <a:lnTo>
                    <a:pt x="712" y="455"/>
                  </a:lnTo>
                  <a:lnTo>
                    <a:pt x="710" y="457"/>
                  </a:lnTo>
                  <a:lnTo>
                    <a:pt x="709" y="458"/>
                  </a:lnTo>
                  <a:lnTo>
                    <a:pt x="707" y="460"/>
                  </a:lnTo>
                  <a:lnTo>
                    <a:pt x="705" y="462"/>
                  </a:lnTo>
                  <a:lnTo>
                    <a:pt x="702" y="463"/>
                  </a:lnTo>
                  <a:lnTo>
                    <a:pt x="702" y="465"/>
                  </a:lnTo>
                  <a:lnTo>
                    <a:pt x="701" y="466"/>
                  </a:lnTo>
                  <a:lnTo>
                    <a:pt x="699" y="466"/>
                  </a:lnTo>
                  <a:lnTo>
                    <a:pt x="697" y="466"/>
                  </a:lnTo>
                  <a:lnTo>
                    <a:pt x="696" y="466"/>
                  </a:lnTo>
                  <a:lnTo>
                    <a:pt x="694" y="468"/>
                  </a:lnTo>
                  <a:lnTo>
                    <a:pt x="692" y="468"/>
                  </a:lnTo>
                  <a:lnTo>
                    <a:pt x="691" y="470"/>
                  </a:lnTo>
                  <a:lnTo>
                    <a:pt x="689" y="470"/>
                  </a:lnTo>
                  <a:lnTo>
                    <a:pt x="686" y="470"/>
                  </a:lnTo>
                  <a:lnTo>
                    <a:pt x="684" y="470"/>
                  </a:lnTo>
                  <a:lnTo>
                    <a:pt x="683" y="471"/>
                  </a:lnTo>
                  <a:lnTo>
                    <a:pt x="681" y="471"/>
                  </a:lnTo>
                  <a:lnTo>
                    <a:pt x="679" y="471"/>
                  </a:lnTo>
                  <a:lnTo>
                    <a:pt x="676" y="471"/>
                  </a:lnTo>
                  <a:lnTo>
                    <a:pt x="673" y="471"/>
                  </a:lnTo>
                  <a:lnTo>
                    <a:pt x="669" y="473"/>
                  </a:lnTo>
                  <a:lnTo>
                    <a:pt x="666" y="475"/>
                  </a:lnTo>
                  <a:lnTo>
                    <a:pt x="666" y="476"/>
                  </a:lnTo>
                  <a:lnTo>
                    <a:pt x="665" y="478"/>
                  </a:lnTo>
                  <a:lnTo>
                    <a:pt x="663" y="480"/>
                  </a:lnTo>
                  <a:lnTo>
                    <a:pt x="661" y="481"/>
                  </a:lnTo>
                  <a:lnTo>
                    <a:pt x="658" y="484"/>
                  </a:lnTo>
                  <a:lnTo>
                    <a:pt x="653" y="486"/>
                  </a:lnTo>
                  <a:lnTo>
                    <a:pt x="651" y="486"/>
                  </a:lnTo>
                  <a:lnTo>
                    <a:pt x="650" y="488"/>
                  </a:lnTo>
                  <a:lnTo>
                    <a:pt x="648" y="488"/>
                  </a:lnTo>
                  <a:lnTo>
                    <a:pt x="645" y="488"/>
                  </a:lnTo>
                  <a:lnTo>
                    <a:pt x="642" y="488"/>
                  </a:lnTo>
                  <a:lnTo>
                    <a:pt x="640" y="488"/>
                  </a:lnTo>
                  <a:lnTo>
                    <a:pt x="637" y="486"/>
                  </a:lnTo>
                  <a:lnTo>
                    <a:pt x="635" y="484"/>
                  </a:lnTo>
                  <a:lnTo>
                    <a:pt x="633" y="483"/>
                  </a:lnTo>
                  <a:lnTo>
                    <a:pt x="630" y="483"/>
                  </a:lnTo>
                  <a:lnTo>
                    <a:pt x="627" y="483"/>
                  </a:lnTo>
                  <a:lnTo>
                    <a:pt x="624" y="483"/>
                  </a:lnTo>
                  <a:lnTo>
                    <a:pt x="622" y="483"/>
                  </a:lnTo>
                  <a:lnTo>
                    <a:pt x="620" y="481"/>
                  </a:lnTo>
                  <a:lnTo>
                    <a:pt x="620" y="481"/>
                  </a:lnTo>
                  <a:lnTo>
                    <a:pt x="619" y="480"/>
                  </a:lnTo>
                  <a:lnTo>
                    <a:pt x="619" y="480"/>
                  </a:lnTo>
                  <a:lnTo>
                    <a:pt x="617" y="480"/>
                  </a:lnTo>
                  <a:lnTo>
                    <a:pt x="617" y="478"/>
                  </a:lnTo>
                  <a:lnTo>
                    <a:pt x="615" y="478"/>
                  </a:lnTo>
                  <a:lnTo>
                    <a:pt x="615" y="478"/>
                  </a:lnTo>
                  <a:lnTo>
                    <a:pt x="614" y="478"/>
                  </a:lnTo>
                  <a:lnTo>
                    <a:pt x="614" y="476"/>
                  </a:lnTo>
                  <a:lnTo>
                    <a:pt x="612" y="476"/>
                  </a:lnTo>
                  <a:lnTo>
                    <a:pt x="611" y="476"/>
                  </a:lnTo>
                  <a:lnTo>
                    <a:pt x="609" y="476"/>
                  </a:lnTo>
                  <a:lnTo>
                    <a:pt x="609" y="476"/>
                  </a:lnTo>
                  <a:lnTo>
                    <a:pt x="609" y="476"/>
                  </a:lnTo>
                  <a:lnTo>
                    <a:pt x="609" y="480"/>
                  </a:lnTo>
                  <a:lnTo>
                    <a:pt x="611" y="483"/>
                  </a:lnTo>
                  <a:lnTo>
                    <a:pt x="609" y="486"/>
                  </a:lnTo>
                  <a:lnTo>
                    <a:pt x="609" y="488"/>
                  </a:lnTo>
                  <a:lnTo>
                    <a:pt x="606" y="489"/>
                  </a:lnTo>
                  <a:lnTo>
                    <a:pt x="604" y="489"/>
                  </a:lnTo>
                  <a:lnTo>
                    <a:pt x="602" y="491"/>
                  </a:lnTo>
                  <a:lnTo>
                    <a:pt x="601" y="494"/>
                  </a:lnTo>
                  <a:lnTo>
                    <a:pt x="601" y="494"/>
                  </a:lnTo>
                  <a:lnTo>
                    <a:pt x="601" y="496"/>
                  </a:lnTo>
                  <a:lnTo>
                    <a:pt x="601" y="496"/>
                  </a:lnTo>
                  <a:lnTo>
                    <a:pt x="599" y="498"/>
                  </a:lnTo>
                  <a:lnTo>
                    <a:pt x="597" y="498"/>
                  </a:lnTo>
                  <a:lnTo>
                    <a:pt x="596" y="499"/>
                  </a:lnTo>
                  <a:lnTo>
                    <a:pt x="594" y="499"/>
                  </a:lnTo>
                  <a:lnTo>
                    <a:pt x="594" y="501"/>
                  </a:lnTo>
                  <a:lnTo>
                    <a:pt x="593" y="502"/>
                  </a:lnTo>
                  <a:lnTo>
                    <a:pt x="591" y="506"/>
                  </a:lnTo>
                  <a:lnTo>
                    <a:pt x="589" y="509"/>
                  </a:lnTo>
                  <a:lnTo>
                    <a:pt x="588" y="509"/>
                  </a:lnTo>
                  <a:lnTo>
                    <a:pt x="586" y="509"/>
                  </a:lnTo>
                  <a:lnTo>
                    <a:pt x="584" y="511"/>
                  </a:lnTo>
                  <a:lnTo>
                    <a:pt x="583" y="512"/>
                  </a:lnTo>
                  <a:lnTo>
                    <a:pt x="583" y="514"/>
                  </a:lnTo>
                  <a:lnTo>
                    <a:pt x="581" y="516"/>
                  </a:lnTo>
                  <a:lnTo>
                    <a:pt x="581" y="517"/>
                  </a:lnTo>
                  <a:lnTo>
                    <a:pt x="579" y="517"/>
                  </a:lnTo>
                  <a:lnTo>
                    <a:pt x="576" y="519"/>
                  </a:lnTo>
                  <a:lnTo>
                    <a:pt x="575" y="520"/>
                  </a:lnTo>
                  <a:lnTo>
                    <a:pt x="573" y="522"/>
                  </a:lnTo>
                  <a:lnTo>
                    <a:pt x="571" y="525"/>
                  </a:lnTo>
                  <a:lnTo>
                    <a:pt x="571" y="525"/>
                  </a:lnTo>
                  <a:lnTo>
                    <a:pt x="571" y="527"/>
                  </a:lnTo>
                  <a:lnTo>
                    <a:pt x="571" y="529"/>
                  </a:lnTo>
                  <a:lnTo>
                    <a:pt x="570" y="529"/>
                  </a:lnTo>
                  <a:lnTo>
                    <a:pt x="570" y="529"/>
                  </a:lnTo>
                  <a:lnTo>
                    <a:pt x="568" y="529"/>
                  </a:lnTo>
                  <a:lnTo>
                    <a:pt x="566" y="530"/>
                  </a:lnTo>
                  <a:lnTo>
                    <a:pt x="565" y="530"/>
                  </a:lnTo>
                  <a:lnTo>
                    <a:pt x="561" y="530"/>
                  </a:lnTo>
                  <a:lnTo>
                    <a:pt x="558" y="530"/>
                  </a:lnTo>
                  <a:lnTo>
                    <a:pt x="555" y="530"/>
                  </a:lnTo>
                  <a:lnTo>
                    <a:pt x="553" y="530"/>
                  </a:lnTo>
                  <a:lnTo>
                    <a:pt x="552" y="532"/>
                  </a:lnTo>
                  <a:lnTo>
                    <a:pt x="550" y="534"/>
                  </a:lnTo>
                  <a:lnTo>
                    <a:pt x="548" y="535"/>
                  </a:lnTo>
                  <a:lnTo>
                    <a:pt x="547" y="537"/>
                  </a:lnTo>
                  <a:lnTo>
                    <a:pt x="545" y="538"/>
                  </a:lnTo>
                  <a:lnTo>
                    <a:pt x="543" y="540"/>
                  </a:lnTo>
                  <a:lnTo>
                    <a:pt x="542" y="543"/>
                  </a:lnTo>
                  <a:lnTo>
                    <a:pt x="540" y="543"/>
                  </a:lnTo>
                  <a:lnTo>
                    <a:pt x="537" y="545"/>
                  </a:lnTo>
                  <a:lnTo>
                    <a:pt x="535" y="545"/>
                  </a:lnTo>
                  <a:lnTo>
                    <a:pt x="534" y="543"/>
                  </a:lnTo>
                  <a:lnTo>
                    <a:pt x="530" y="543"/>
                  </a:lnTo>
                  <a:lnTo>
                    <a:pt x="527" y="545"/>
                  </a:lnTo>
                  <a:lnTo>
                    <a:pt x="527" y="543"/>
                  </a:lnTo>
                  <a:lnTo>
                    <a:pt x="527" y="540"/>
                  </a:lnTo>
                  <a:lnTo>
                    <a:pt x="527" y="537"/>
                  </a:lnTo>
                  <a:lnTo>
                    <a:pt x="527" y="535"/>
                  </a:lnTo>
                  <a:lnTo>
                    <a:pt x="527" y="532"/>
                  </a:lnTo>
                  <a:lnTo>
                    <a:pt x="516" y="532"/>
                  </a:lnTo>
                  <a:lnTo>
                    <a:pt x="516" y="534"/>
                  </a:lnTo>
                  <a:lnTo>
                    <a:pt x="516" y="535"/>
                  </a:lnTo>
                  <a:lnTo>
                    <a:pt x="516" y="538"/>
                  </a:lnTo>
                  <a:lnTo>
                    <a:pt x="516" y="543"/>
                  </a:lnTo>
                  <a:lnTo>
                    <a:pt x="498" y="543"/>
                  </a:lnTo>
                  <a:lnTo>
                    <a:pt x="496" y="545"/>
                  </a:lnTo>
                  <a:lnTo>
                    <a:pt x="496" y="547"/>
                  </a:lnTo>
                  <a:lnTo>
                    <a:pt x="496" y="550"/>
                  </a:lnTo>
                  <a:lnTo>
                    <a:pt x="496" y="552"/>
                  </a:lnTo>
                  <a:lnTo>
                    <a:pt x="496" y="553"/>
                  </a:lnTo>
                  <a:lnTo>
                    <a:pt x="494" y="553"/>
                  </a:lnTo>
                  <a:lnTo>
                    <a:pt x="493" y="555"/>
                  </a:lnTo>
                  <a:lnTo>
                    <a:pt x="489" y="556"/>
                  </a:lnTo>
                  <a:lnTo>
                    <a:pt x="486" y="556"/>
                  </a:lnTo>
                  <a:lnTo>
                    <a:pt x="483" y="556"/>
                  </a:lnTo>
                  <a:lnTo>
                    <a:pt x="481" y="556"/>
                  </a:lnTo>
                  <a:lnTo>
                    <a:pt x="480" y="556"/>
                  </a:lnTo>
                  <a:lnTo>
                    <a:pt x="480" y="558"/>
                  </a:lnTo>
                  <a:lnTo>
                    <a:pt x="480" y="560"/>
                  </a:lnTo>
                  <a:lnTo>
                    <a:pt x="480" y="561"/>
                  </a:lnTo>
                  <a:lnTo>
                    <a:pt x="480" y="563"/>
                  </a:lnTo>
                  <a:lnTo>
                    <a:pt x="481" y="563"/>
                  </a:lnTo>
                  <a:lnTo>
                    <a:pt x="481" y="563"/>
                  </a:lnTo>
                  <a:lnTo>
                    <a:pt x="483" y="565"/>
                  </a:lnTo>
                  <a:lnTo>
                    <a:pt x="483" y="566"/>
                  </a:lnTo>
                  <a:lnTo>
                    <a:pt x="484" y="568"/>
                  </a:lnTo>
                  <a:lnTo>
                    <a:pt x="484" y="570"/>
                  </a:lnTo>
                  <a:lnTo>
                    <a:pt x="484" y="573"/>
                  </a:lnTo>
                  <a:lnTo>
                    <a:pt x="484" y="574"/>
                  </a:lnTo>
                  <a:lnTo>
                    <a:pt x="484" y="576"/>
                  </a:lnTo>
                  <a:lnTo>
                    <a:pt x="483" y="578"/>
                  </a:lnTo>
                  <a:lnTo>
                    <a:pt x="481" y="578"/>
                  </a:lnTo>
                  <a:lnTo>
                    <a:pt x="481" y="594"/>
                  </a:lnTo>
                  <a:lnTo>
                    <a:pt x="480" y="596"/>
                  </a:lnTo>
                  <a:lnTo>
                    <a:pt x="480" y="596"/>
                  </a:lnTo>
                  <a:lnTo>
                    <a:pt x="478" y="596"/>
                  </a:lnTo>
                  <a:lnTo>
                    <a:pt x="476" y="596"/>
                  </a:lnTo>
                  <a:lnTo>
                    <a:pt x="475" y="597"/>
                  </a:lnTo>
                  <a:lnTo>
                    <a:pt x="473" y="599"/>
                  </a:lnTo>
                  <a:lnTo>
                    <a:pt x="470" y="602"/>
                  </a:lnTo>
                  <a:lnTo>
                    <a:pt x="470" y="604"/>
                  </a:lnTo>
                  <a:lnTo>
                    <a:pt x="470" y="606"/>
                  </a:lnTo>
                  <a:lnTo>
                    <a:pt x="470" y="607"/>
                  </a:lnTo>
                  <a:lnTo>
                    <a:pt x="470" y="610"/>
                  </a:lnTo>
                  <a:lnTo>
                    <a:pt x="466" y="610"/>
                  </a:lnTo>
                  <a:lnTo>
                    <a:pt x="463" y="610"/>
                  </a:lnTo>
                  <a:lnTo>
                    <a:pt x="462" y="610"/>
                  </a:lnTo>
                  <a:lnTo>
                    <a:pt x="460" y="612"/>
                  </a:lnTo>
                  <a:lnTo>
                    <a:pt x="458" y="612"/>
                  </a:lnTo>
                  <a:lnTo>
                    <a:pt x="455" y="612"/>
                  </a:lnTo>
                  <a:lnTo>
                    <a:pt x="452" y="612"/>
                  </a:lnTo>
                  <a:lnTo>
                    <a:pt x="450" y="614"/>
                  </a:lnTo>
                  <a:lnTo>
                    <a:pt x="450" y="615"/>
                  </a:lnTo>
                  <a:lnTo>
                    <a:pt x="450" y="617"/>
                  </a:lnTo>
                  <a:lnTo>
                    <a:pt x="450" y="619"/>
                  </a:lnTo>
                  <a:lnTo>
                    <a:pt x="452" y="622"/>
                  </a:lnTo>
                  <a:lnTo>
                    <a:pt x="453" y="622"/>
                  </a:lnTo>
                  <a:lnTo>
                    <a:pt x="455" y="624"/>
                  </a:lnTo>
                  <a:lnTo>
                    <a:pt x="455" y="624"/>
                  </a:lnTo>
                  <a:lnTo>
                    <a:pt x="457" y="627"/>
                  </a:lnTo>
                  <a:lnTo>
                    <a:pt x="457" y="630"/>
                  </a:lnTo>
                  <a:lnTo>
                    <a:pt x="455" y="632"/>
                  </a:lnTo>
                  <a:lnTo>
                    <a:pt x="455" y="633"/>
                  </a:lnTo>
                  <a:lnTo>
                    <a:pt x="455" y="635"/>
                  </a:lnTo>
                  <a:lnTo>
                    <a:pt x="457" y="637"/>
                  </a:lnTo>
                  <a:lnTo>
                    <a:pt x="457" y="638"/>
                  </a:lnTo>
                  <a:lnTo>
                    <a:pt x="457" y="642"/>
                  </a:lnTo>
                  <a:lnTo>
                    <a:pt x="457" y="643"/>
                  </a:lnTo>
                  <a:lnTo>
                    <a:pt x="455" y="646"/>
                  </a:lnTo>
                  <a:lnTo>
                    <a:pt x="455" y="648"/>
                  </a:lnTo>
                  <a:lnTo>
                    <a:pt x="453" y="650"/>
                  </a:lnTo>
                  <a:lnTo>
                    <a:pt x="450" y="651"/>
                  </a:lnTo>
                  <a:lnTo>
                    <a:pt x="448" y="655"/>
                  </a:lnTo>
                  <a:lnTo>
                    <a:pt x="447" y="660"/>
                  </a:lnTo>
                  <a:lnTo>
                    <a:pt x="445" y="663"/>
                  </a:lnTo>
                  <a:lnTo>
                    <a:pt x="445" y="668"/>
                  </a:lnTo>
                  <a:lnTo>
                    <a:pt x="445" y="671"/>
                  </a:lnTo>
                  <a:lnTo>
                    <a:pt x="445" y="673"/>
                  </a:lnTo>
                  <a:lnTo>
                    <a:pt x="445" y="674"/>
                  </a:lnTo>
                  <a:lnTo>
                    <a:pt x="445" y="674"/>
                  </a:lnTo>
                  <a:lnTo>
                    <a:pt x="442" y="676"/>
                  </a:lnTo>
                  <a:lnTo>
                    <a:pt x="440" y="678"/>
                  </a:lnTo>
                  <a:lnTo>
                    <a:pt x="439" y="678"/>
                  </a:lnTo>
                  <a:lnTo>
                    <a:pt x="439" y="679"/>
                  </a:lnTo>
                  <a:lnTo>
                    <a:pt x="437" y="679"/>
                  </a:lnTo>
                  <a:lnTo>
                    <a:pt x="434" y="681"/>
                  </a:lnTo>
                  <a:lnTo>
                    <a:pt x="430" y="679"/>
                  </a:lnTo>
                  <a:lnTo>
                    <a:pt x="427" y="681"/>
                  </a:lnTo>
                  <a:lnTo>
                    <a:pt x="424" y="679"/>
                  </a:lnTo>
                  <a:lnTo>
                    <a:pt x="422" y="679"/>
                  </a:lnTo>
                  <a:lnTo>
                    <a:pt x="421" y="678"/>
                  </a:lnTo>
                  <a:lnTo>
                    <a:pt x="421" y="676"/>
                  </a:lnTo>
                  <a:lnTo>
                    <a:pt x="419" y="674"/>
                  </a:lnTo>
                  <a:lnTo>
                    <a:pt x="419" y="671"/>
                  </a:lnTo>
                  <a:lnTo>
                    <a:pt x="417" y="671"/>
                  </a:lnTo>
                  <a:lnTo>
                    <a:pt x="414" y="671"/>
                  </a:lnTo>
                  <a:lnTo>
                    <a:pt x="411" y="671"/>
                  </a:lnTo>
                  <a:lnTo>
                    <a:pt x="408" y="669"/>
                  </a:lnTo>
                  <a:lnTo>
                    <a:pt x="406" y="669"/>
                  </a:lnTo>
                  <a:lnTo>
                    <a:pt x="404" y="668"/>
                  </a:lnTo>
                  <a:lnTo>
                    <a:pt x="403" y="666"/>
                  </a:lnTo>
                  <a:lnTo>
                    <a:pt x="403" y="665"/>
                  </a:lnTo>
                  <a:lnTo>
                    <a:pt x="401" y="663"/>
                  </a:lnTo>
                  <a:lnTo>
                    <a:pt x="401" y="661"/>
                  </a:lnTo>
                  <a:lnTo>
                    <a:pt x="401" y="660"/>
                  </a:lnTo>
                  <a:lnTo>
                    <a:pt x="399" y="660"/>
                  </a:lnTo>
                  <a:lnTo>
                    <a:pt x="398" y="660"/>
                  </a:lnTo>
                  <a:lnTo>
                    <a:pt x="396" y="660"/>
                  </a:lnTo>
                  <a:lnTo>
                    <a:pt x="394" y="658"/>
                  </a:lnTo>
                  <a:lnTo>
                    <a:pt x="393" y="658"/>
                  </a:lnTo>
                  <a:lnTo>
                    <a:pt x="391" y="660"/>
                  </a:lnTo>
                  <a:lnTo>
                    <a:pt x="388" y="660"/>
                  </a:lnTo>
                  <a:lnTo>
                    <a:pt x="386" y="660"/>
                  </a:lnTo>
                  <a:lnTo>
                    <a:pt x="385" y="661"/>
                  </a:lnTo>
                  <a:lnTo>
                    <a:pt x="381" y="661"/>
                  </a:lnTo>
                  <a:lnTo>
                    <a:pt x="380" y="661"/>
                  </a:lnTo>
                  <a:lnTo>
                    <a:pt x="378" y="661"/>
                  </a:lnTo>
                  <a:lnTo>
                    <a:pt x="378" y="660"/>
                  </a:lnTo>
                  <a:lnTo>
                    <a:pt x="378" y="660"/>
                  </a:lnTo>
                  <a:lnTo>
                    <a:pt x="376" y="658"/>
                  </a:lnTo>
                  <a:lnTo>
                    <a:pt x="375" y="656"/>
                  </a:lnTo>
                  <a:lnTo>
                    <a:pt x="373" y="655"/>
                  </a:lnTo>
                  <a:lnTo>
                    <a:pt x="370" y="653"/>
                  </a:lnTo>
                  <a:lnTo>
                    <a:pt x="367" y="653"/>
                  </a:lnTo>
                  <a:lnTo>
                    <a:pt x="363" y="651"/>
                  </a:lnTo>
                  <a:lnTo>
                    <a:pt x="360" y="650"/>
                  </a:lnTo>
                  <a:lnTo>
                    <a:pt x="358" y="646"/>
                  </a:lnTo>
                  <a:lnTo>
                    <a:pt x="358" y="645"/>
                  </a:lnTo>
                  <a:lnTo>
                    <a:pt x="358" y="643"/>
                  </a:lnTo>
                  <a:lnTo>
                    <a:pt x="358" y="640"/>
                  </a:lnTo>
                  <a:lnTo>
                    <a:pt x="357" y="638"/>
                  </a:lnTo>
                  <a:lnTo>
                    <a:pt x="357" y="637"/>
                  </a:lnTo>
                  <a:lnTo>
                    <a:pt x="355" y="637"/>
                  </a:lnTo>
                  <a:lnTo>
                    <a:pt x="354" y="637"/>
                  </a:lnTo>
                  <a:lnTo>
                    <a:pt x="350" y="635"/>
                  </a:lnTo>
                  <a:lnTo>
                    <a:pt x="349" y="633"/>
                  </a:lnTo>
                  <a:lnTo>
                    <a:pt x="347" y="630"/>
                  </a:lnTo>
                  <a:lnTo>
                    <a:pt x="345" y="627"/>
                  </a:lnTo>
                  <a:lnTo>
                    <a:pt x="345" y="624"/>
                  </a:lnTo>
                  <a:lnTo>
                    <a:pt x="344" y="622"/>
                  </a:lnTo>
                  <a:lnTo>
                    <a:pt x="342" y="620"/>
                  </a:lnTo>
                  <a:lnTo>
                    <a:pt x="340" y="617"/>
                  </a:lnTo>
                  <a:lnTo>
                    <a:pt x="340" y="617"/>
                  </a:lnTo>
                  <a:lnTo>
                    <a:pt x="340" y="615"/>
                  </a:lnTo>
                  <a:lnTo>
                    <a:pt x="339" y="612"/>
                  </a:lnTo>
                  <a:lnTo>
                    <a:pt x="337" y="610"/>
                  </a:lnTo>
                  <a:lnTo>
                    <a:pt x="337" y="609"/>
                  </a:lnTo>
                  <a:lnTo>
                    <a:pt x="332" y="604"/>
                  </a:lnTo>
                  <a:lnTo>
                    <a:pt x="329" y="599"/>
                  </a:lnTo>
                  <a:lnTo>
                    <a:pt x="327" y="597"/>
                  </a:lnTo>
                  <a:lnTo>
                    <a:pt x="326" y="596"/>
                  </a:lnTo>
                  <a:lnTo>
                    <a:pt x="324" y="596"/>
                  </a:lnTo>
                  <a:lnTo>
                    <a:pt x="322" y="594"/>
                  </a:lnTo>
                  <a:lnTo>
                    <a:pt x="322" y="592"/>
                  </a:lnTo>
                  <a:lnTo>
                    <a:pt x="321" y="589"/>
                  </a:lnTo>
                  <a:lnTo>
                    <a:pt x="322" y="584"/>
                  </a:lnTo>
                  <a:lnTo>
                    <a:pt x="324" y="583"/>
                  </a:lnTo>
                  <a:lnTo>
                    <a:pt x="326" y="583"/>
                  </a:lnTo>
                  <a:lnTo>
                    <a:pt x="327" y="581"/>
                  </a:lnTo>
                  <a:lnTo>
                    <a:pt x="329" y="579"/>
                  </a:lnTo>
                  <a:lnTo>
                    <a:pt x="331" y="579"/>
                  </a:lnTo>
                  <a:lnTo>
                    <a:pt x="332" y="579"/>
                  </a:lnTo>
                  <a:lnTo>
                    <a:pt x="332" y="578"/>
                  </a:lnTo>
                  <a:lnTo>
                    <a:pt x="334" y="576"/>
                  </a:lnTo>
                  <a:lnTo>
                    <a:pt x="334" y="563"/>
                  </a:lnTo>
                  <a:lnTo>
                    <a:pt x="332" y="563"/>
                  </a:lnTo>
                  <a:lnTo>
                    <a:pt x="329" y="563"/>
                  </a:lnTo>
                  <a:lnTo>
                    <a:pt x="326" y="563"/>
                  </a:lnTo>
                  <a:lnTo>
                    <a:pt x="326" y="565"/>
                  </a:lnTo>
                  <a:lnTo>
                    <a:pt x="324" y="566"/>
                  </a:lnTo>
                  <a:lnTo>
                    <a:pt x="324" y="568"/>
                  </a:lnTo>
                  <a:lnTo>
                    <a:pt x="322" y="570"/>
                  </a:lnTo>
                  <a:lnTo>
                    <a:pt x="321" y="571"/>
                  </a:lnTo>
                  <a:lnTo>
                    <a:pt x="319" y="573"/>
                  </a:lnTo>
                  <a:lnTo>
                    <a:pt x="318" y="573"/>
                  </a:lnTo>
                  <a:lnTo>
                    <a:pt x="316" y="573"/>
                  </a:lnTo>
                  <a:lnTo>
                    <a:pt x="314" y="573"/>
                  </a:lnTo>
                  <a:lnTo>
                    <a:pt x="313" y="573"/>
                  </a:lnTo>
                  <a:lnTo>
                    <a:pt x="311" y="571"/>
                  </a:lnTo>
                  <a:lnTo>
                    <a:pt x="311" y="570"/>
                  </a:lnTo>
                  <a:lnTo>
                    <a:pt x="309" y="566"/>
                  </a:lnTo>
                  <a:lnTo>
                    <a:pt x="308" y="563"/>
                  </a:lnTo>
                  <a:lnTo>
                    <a:pt x="308" y="560"/>
                  </a:lnTo>
                  <a:lnTo>
                    <a:pt x="308" y="558"/>
                  </a:lnTo>
                  <a:lnTo>
                    <a:pt x="308" y="556"/>
                  </a:lnTo>
                  <a:lnTo>
                    <a:pt x="309" y="555"/>
                  </a:lnTo>
                  <a:lnTo>
                    <a:pt x="311" y="555"/>
                  </a:lnTo>
                  <a:lnTo>
                    <a:pt x="311" y="553"/>
                  </a:lnTo>
                  <a:lnTo>
                    <a:pt x="313" y="552"/>
                  </a:lnTo>
                  <a:lnTo>
                    <a:pt x="313" y="550"/>
                  </a:lnTo>
                  <a:lnTo>
                    <a:pt x="313" y="548"/>
                  </a:lnTo>
                  <a:lnTo>
                    <a:pt x="314" y="547"/>
                  </a:lnTo>
                  <a:lnTo>
                    <a:pt x="316" y="547"/>
                  </a:lnTo>
                  <a:lnTo>
                    <a:pt x="316" y="547"/>
                  </a:lnTo>
                  <a:lnTo>
                    <a:pt x="318" y="547"/>
                  </a:lnTo>
                  <a:lnTo>
                    <a:pt x="318" y="547"/>
                  </a:lnTo>
                  <a:lnTo>
                    <a:pt x="319" y="545"/>
                  </a:lnTo>
                  <a:lnTo>
                    <a:pt x="319" y="543"/>
                  </a:lnTo>
                  <a:lnTo>
                    <a:pt x="319" y="542"/>
                  </a:lnTo>
                  <a:lnTo>
                    <a:pt x="319" y="540"/>
                  </a:lnTo>
                  <a:lnTo>
                    <a:pt x="318" y="538"/>
                  </a:lnTo>
                  <a:lnTo>
                    <a:pt x="316" y="538"/>
                  </a:lnTo>
                  <a:lnTo>
                    <a:pt x="313" y="538"/>
                  </a:lnTo>
                  <a:lnTo>
                    <a:pt x="311" y="538"/>
                  </a:lnTo>
                  <a:lnTo>
                    <a:pt x="309" y="538"/>
                  </a:lnTo>
                  <a:lnTo>
                    <a:pt x="309" y="538"/>
                  </a:lnTo>
                  <a:lnTo>
                    <a:pt x="308" y="540"/>
                  </a:lnTo>
                  <a:lnTo>
                    <a:pt x="308" y="542"/>
                  </a:lnTo>
                  <a:lnTo>
                    <a:pt x="304" y="542"/>
                  </a:lnTo>
                  <a:lnTo>
                    <a:pt x="303" y="542"/>
                  </a:lnTo>
                  <a:lnTo>
                    <a:pt x="301" y="542"/>
                  </a:lnTo>
                  <a:lnTo>
                    <a:pt x="300" y="542"/>
                  </a:lnTo>
                  <a:lnTo>
                    <a:pt x="298" y="542"/>
                  </a:lnTo>
                  <a:lnTo>
                    <a:pt x="296" y="540"/>
                  </a:lnTo>
                  <a:lnTo>
                    <a:pt x="296" y="538"/>
                  </a:lnTo>
                  <a:lnTo>
                    <a:pt x="295" y="535"/>
                  </a:lnTo>
                  <a:lnTo>
                    <a:pt x="293" y="532"/>
                  </a:lnTo>
                  <a:lnTo>
                    <a:pt x="291" y="530"/>
                  </a:lnTo>
                  <a:lnTo>
                    <a:pt x="290" y="527"/>
                  </a:lnTo>
                  <a:lnTo>
                    <a:pt x="290" y="524"/>
                  </a:lnTo>
                  <a:lnTo>
                    <a:pt x="290" y="522"/>
                  </a:lnTo>
                  <a:lnTo>
                    <a:pt x="291" y="519"/>
                  </a:lnTo>
                  <a:lnTo>
                    <a:pt x="295" y="519"/>
                  </a:lnTo>
                  <a:lnTo>
                    <a:pt x="298" y="517"/>
                  </a:lnTo>
                  <a:lnTo>
                    <a:pt x="298" y="514"/>
                  </a:lnTo>
                  <a:lnTo>
                    <a:pt x="296" y="512"/>
                  </a:lnTo>
                  <a:lnTo>
                    <a:pt x="295" y="511"/>
                  </a:lnTo>
                  <a:lnTo>
                    <a:pt x="293" y="511"/>
                  </a:lnTo>
                  <a:lnTo>
                    <a:pt x="291" y="509"/>
                  </a:lnTo>
                  <a:lnTo>
                    <a:pt x="290" y="507"/>
                  </a:lnTo>
                  <a:lnTo>
                    <a:pt x="288" y="507"/>
                  </a:lnTo>
                  <a:lnTo>
                    <a:pt x="286" y="507"/>
                  </a:lnTo>
                  <a:lnTo>
                    <a:pt x="285" y="506"/>
                  </a:lnTo>
                  <a:lnTo>
                    <a:pt x="283" y="506"/>
                  </a:lnTo>
                  <a:lnTo>
                    <a:pt x="283" y="506"/>
                  </a:lnTo>
                  <a:lnTo>
                    <a:pt x="282" y="504"/>
                  </a:lnTo>
                  <a:lnTo>
                    <a:pt x="282" y="502"/>
                  </a:lnTo>
                  <a:lnTo>
                    <a:pt x="280" y="501"/>
                  </a:lnTo>
                  <a:lnTo>
                    <a:pt x="280" y="498"/>
                  </a:lnTo>
                  <a:lnTo>
                    <a:pt x="280" y="496"/>
                  </a:lnTo>
                  <a:lnTo>
                    <a:pt x="280" y="494"/>
                  </a:lnTo>
                  <a:lnTo>
                    <a:pt x="280" y="493"/>
                  </a:lnTo>
                  <a:lnTo>
                    <a:pt x="280" y="491"/>
                  </a:lnTo>
                  <a:lnTo>
                    <a:pt x="282" y="491"/>
                  </a:lnTo>
                  <a:lnTo>
                    <a:pt x="283" y="491"/>
                  </a:lnTo>
                  <a:lnTo>
                    <a:pt x="285" y="489"/>
                  </a:lnTo>
                  <a:lnTo>
                    <a:pt x="286" y="489"/>
                  </a:lnTo>
                  <a:lnTo>
                    <a:pt x="288" y="489"/>
                  </a:lnTo>
                  <a:lnTo>
                    <a:pt x="290" y="488"/>
                  </a:lnTo>
                  <a:lnTo>
                    <a:pt x="291" y="488"/>
                  </a:lnTo>
                  <a:lnTo>
                    <a:pt x="291" y="486"/>
                  </a:lnTo>
                  <a:lnTo>
                    <a:pt x="293" y="484"/>
                  </a:lnTo>
                  <a:lnTo>
                    <a:pt x="295" y="486"/>
                  </a:lnTo>
                  <a:lnTo>
                    <a:pt x="296" y="486"/>
                  </a:lnTo>
                  <a:lnTo>
                    <a:pt x="298" y="486"/>
                  </a:lnTo>
                  <a:lnTo>
                    <a:pt x="301" y="488"/>
                  </a:lnTo>
                  <a:lnTo>
                    <a:pt x="301" y="471"/>
                  </a:lnTo>
                  <a:lnTo>
                    <a:pt x="301" y="471"/>
                  </a:lnTo>
                  <a:lnTo>
                    <a:pt x="303" y="471"/>
                  </a:lnTo>
                  <a:lnTo>
                    <a:pt x="304" y="471"/>
                  </a:lnTo>
                  <a:lnTo>
                    <a:pt x="306" y="471"/>
                  </a:lnTo>
                  <a:lnTo>
                    <a:pt x="306" y="471"/>
                  </a:lnTo>
                  <a:lnTo>
                    <a:pt x="308" y="473"/>
                  </a:lnTo>
                  <a:lnTo>
                    <a:pt x="311" y="473"/>
                  </a:lnTo>
                  <a:lnTo>
                    <a:pt x="313" y="473"/>
                  </a:lnTo>
                  <a:lnTo>
                    <a:pt x="314" y="473"/>
                  </a:lnTo>
                  <a:lnTo>
                    <a:pt x="316" y="471"/>
                  </a:lnTo>
                  <a:lnTo>
                    <a:pt x="316" y="470"/>
                  </a:lnTo>
                  <a:lnTo>
                    <a:pt x="318" y="470"/>
                  </a:lnTo>
                  <a:lnTo>
                    <a:pt x="319" y="468"/>
                  </a:lnTo>
                  <a:lnTo>
                    <a:pt x="319" y="466"/>
                  </a:lnTo>
                  <a:lnTo>
                    <a:pt x="321" y="466"/>
                  </a:lnTo>
                  <a:lnTo>
                    <a:pt x="322" y="466"/>
                  </a:lnTo>
                  <a:lnTo>
                    <a:pt x="322" y="468"/>
                  </a:lnTo>
                  <a:lnTo>
                    <a:pt x="332" y="468"/>
                  </a:lnTo>
                  <a:lnTo>
                    <a:pt x="332" y="458"/>
                  </a:lnTo>
                  <a:lnTo>
                    <a:pt x="331" y="457"/>
                  </a:lnTo>
                  <a:lnTo>
                    <a:pt x="331" y="455"/>
                  </a:lnTo>
                  <a:lnTo>
                    <a:pt x="329" y="453"/>
                  </a:lnTo>
                  <a:lnTo>
                    <a:pt x="327" y="452"/>
                  </a:lnTo>
                  <a:lnTo>
                    <a:pt x="326" y="450"/>
                  </a:lnTo>
                  <a:lnTo>
                    <a:pt x="326" y="450"/>
                  </a:lnTo>
                  <a:lnTo>
                    <a:pt x="324" y="448"/>
                  </a:lnTo>
                  <a:lnTo>
                    <a:pt x="324" y="447"/>
                  </a:lnTo>
                  <a:lnTo>
                    <a:pt x="326" y="445"/>
                  </a:lnTo>
                  <a:lnTo>
                    <a:pt x="327" y="445"/>
                  </a:lnTo>
                  <a:lnTo>
                    <a:pt x="327" y="444"/>
                  </a:lnTo>
                  <a:lnTo>
                    <a:pt x="327" y="442"/>
                  </a:lnTo>
                  <a:lnTo>
                    <a:pt x="327" y="440"/>
                  </a:lnTo>
                  <a:lnTo>
                    <a:pt x="329" y="440"/>
                  </a:lnTo>
                  <a:lnTo>
                    <a:pt x="331" y="439"/>
                  </a:lnTo>
                  <a:lnTo>
                    <a:pt x="331" y="439"/>
                  </a:lnTo>
                  <a:lnTo>
                    <a:pt x="331" y="437"/>
                  </a:lnTo>
                  <a:lnTo>
                    <a:pt x="331" y="434"/>
                  </a:lnTo>
                  <a:lnTo>
                    <a:pt x="327" y="432"/>
                  </a:lnTo>
                  <a:lnTo>
                    <a:pt x="324" y="432"/>
                  </a:lnTo>
                  <a:lnTo>
                    <a:pt x="321" y="432"/>
                  </a:lnTo>
                  <a:lnTo>
                    <a:pt x="316" y="432"/>
                  </a:lnTo>
                  <a:lnTo>
                    <a:pt x="313" y="430"/>
                  </a:lnTo>
                  <a:lnTo>
                    <a:pt x="311" y="430"/>
                  </a:lnTo>
                  <a:lnTo>
                    <a:pt x="309" y="430"/>
                  </a:lnTo>
                  <a:lnTo>
                    <a:pt x="308" y="430"/>
                  </a:lnTo>
                  <a:lnTo>
                    <a:pt x="306" y="430"/>
                  </a:lnTo>
                  <a:lnTo>
                    <a:pt x="304" y="429"/>
                  </a:lnTo>
                  <a:lnTo>
                    <a:pt x="303" y="427"/>
                  </a:lnTo>
                  <a:lnTo>
                    <a:pt x="301" y="427"/>
                  </a:lnTo>
                  <a:lnTo>
                    <a:pt x="300" y="426"/>
                  </a:lnTo>
                  <a:lnTo>
                    <a:pt x="298" y="426"/>
                  </a:lnTo>
                  <a:lnTo>
                    <a:pt x="293" y="426"/>
                  </a:lnTo>
                  <a:lnTo>
                    <a:pt x="291" y="429"/>
                  </a:lnTo>
                  <a:lnTo>
                    <a:pt x="295" y="430"/>
                  </a:lnTo>
                  <a:lnTo>
                    <a:pt x="296" y="430"/>
                  </a:lnTo>
                  <a:lnTo>
                    <a:pt x="298" y="430"/>
                  </a:lnTo>
                  <a:lnTo>
                    <a:pt x="298" y="430"/>
                  </a:lnTo>
                  <a:lnTo>
                    <a:pt x="298" y="432"/>
                  </a:lnTo>
                  <a:lnTo>
                    <a:pt x="298" y="434"/>
                  </a:lnTo>
                  <a:lnTo>
                    <a:pt x="300" y="434"/>
                  </a:lnTo>
                  <a:lnTo>
                    <a:pt x="301" y="434"/>
                  </a:lnTo>
                  <a:lnTo>
                    <a:pt x="304" y="434"/>
                  </a:lnTo>
                  <a:lnTo>
                    <a:pt x="308" y="434"/>
                  </a:lnTo>
                  <a:lnTo>
                    <a:pt x="311" y="434"/>
                  </a:lnTo>
                  <a:lnTo>
                    <a:pt x="311" y="445"/>
                  </a:lnTo>
                  <a:lnTo>
                    <a:pt x="308" y="445"/>
                  </a:lnTo>
                  <a:lnTo>
                    <a:pt x="304" y="445"/>
                  </a:lnTo>
                  <a:lnTo>
                    <a:pt x="301" y="445"/>
                  </a:lnTo>
                  <a:lnTo>
                    <a:pt x="298" y="445"/>
                  </a:lnTo>
                  <a:lnTo>
                    <a:pt x="296" y="447"/>
                  </a:lnTo>
                  <a:lnTo>
                    <a:pt x="295" y="450"/>
                  </a:lnTo>
                  <a:lnTo>
                    <a:pt x="293" y="450"/>
                  </a:lnTo>
                  <a:lnTo>
                    <a:pt x="293" y="452"/>
                  </a:lnTo>
                  <a:lnTo>
                    <a:pt x="291" y="453"/>
                  </a:lnTo>
                  <a:lnTo>
                    <a:pt x="288" y="452"/>
                  </a:lnTo>
                  <a:lnTo>
                    <a:pt x="286" y="450"/>
                  </a:lnTo>
                  <a:lnTo>
                    <a:pt x="285" y="448"/>
                  </a:lnTo>
                  <a:lnTo>
                    <a:pt x="283" y="445"/>
                  </a:lnTo>
                  <a:lnTo>
                    <a:pt x="280" y="444"/>
                  </a:lnTo>
                  <a:lnTo>
                    <a:pt x="277" y="442"/>
                  </a:lnTo>
                  <a:lnTo>
                    <a:pt x="273" y="442"/>
                  </a:lnTo>
                  <a:lnTo>
                    <a:pt x="270" y="442"/>
                  </a:lnTo>
                  <a:lnTo>
                    <a:pt x="267" y="442"/>
                  </a:lnTo>
                  <a:lnTo>
                    <a:pt x="265" y="440"/>
                  </a:lnTo>
                  <a:lnTo>
                    <a:pt x="265" y="437"/>
                  </a:lnTo>
                  <a:lnTo>
                    <a:pt x="267" y="435"/>
                  </a:lnTo>
                  <a:lnTo>
                    <a:pt x="267" y="434"/>
                  </a:lnTo>
                  <a:lnTo>
                    <a:pt x="268" y="432"/>
                  </a:lnTo>
                  <a:lnTo>
                    <a:pt x="270" y="430"/>
                  </a:lnTo>
                  <a:lnTo>
                    <a:pt x="272" y="430"/>
                  </a:lnTo>
                  <a:lnTo>
                    <a:pt x="275" y="429"/>
                  </a:lnTo>
                  <a:lnTo>
                    <a:pt x="278" y="429"/>
                  </a:lnTo>
                  <a:lnTo>
                    <a:pt x="278" y="427"/>
                  </a:lnTo>
                  <a:lnTo>
                    <a:pt x="280" y="427"/>
                  </a:lnTo>
                  <a:lnTo>
                    <a:pt x="280" y="426"/>
                  </a:lnTo>
                  <a:lnTo>
                    <a:pt x="280" y="424"/>
                  </a:lnTo>
                  <a:lnTo>
                    <a:pt x="278" y="424"/>
                  </a:lnTo>
                  <a:lnTo>
                    <a:pt x="277" y="422"/>
                  </a:lnTo>
                  <a:lnTo>
                    <a:pt x="275" y="422"/>
                  </a:lnTo>
                  <a:lnTo>
                    <a:pt x="273" y="421"/>
                  </a:lnTo>
                  <a:lnTo>
                    <a:pt x="272" y="417"/>
                  </a:lnTo>
                  <a:lnTo>
                    <a:pt x="272" y="414"/>
                  </a:lnTo>
                  <a:lnTo>
                    <a:pt x="275" y="412"/>
                  </a:lnTo>
                  <a:lnTo>
                    <a:pt x="277" y="412"/>
                  </a:lnTo>
                  <a:lnTo>
                    <a:pt x="280" y="412"/>
                  </a:lnTo>
                  <a:lnTo>
                    <a:pt x="285" y="412"/>
                  </a:lnTo>
                  <a:lnTo>
                    <a:pt x="288" y="412"/>
                  </a:lnTo>
                  <a:lnTo>
                    <a:pt x="291" y="412"/>
                  </a:lnTo>
                  <a:lnTo>
                    <a:pt x="295" y="414"/>
                  </a:lnTo>
                  <a:lnTo>
                    <a:pt x="296" y="412"/>
                  </a:lnTo>
                  <a:lnTo>
                    <a:pt x="298" y="414"/>
                  </a:lnTo>
                  <a:lnTo>
                    <a:pt x="298" y="414"/>
                  </a:lnTo>
                  <a:lnTo>
                    <a:pt x="298" y="416"/>
                  </a:lnTo>
                  <a:lnTo>
                    <a:pt x="298" y="416"/>
                  </a:lnTo>
                  <a:lnTo>
                    <a:pt x="301" y="417"/>
                  </a:lnTo>
                  <a:lnTo>
                    <a:pt x="304" y="419"/>
                  </a:lnTo>
                  <a:lnTo>
                    <a:pt x="308" y="419"/>
                  </a:lnTo>
                  <a:lnTo>
                    <a:pt x="311" y="419"/>
                  </a:lnTo>
                  <a:lnTo>
                    <a:pt x="318" y="419"/>
                  </a:lnTo>
                  <a:lnTo>
                    <a:pt x="319" y="419"/>
                  </a:lnTo>
                  <a:lnTo>
                    <a:pt x="321" y="419"/>
                  </a:lnTo>
                  <a:lnTo>
                    <a:pt x="327" y="419"/>
                  </a:lnTo>
                  <a:lnTo>
                    <a:pt x="327" y="416"/>
                  </a:lnTo>
                  <a:lnTo>
                    <a:pt x="327" y="414"/>
                  </a:lnTo>
                  <a:lnTo>
                    <a:pt x="327" y="414"/>
                  </a:lnTo>
                  <a:lnTo>
                    <a:pt x="326" y="412"/>
                  </a:lnTo>
                  <a:lnTo>
                    <a:pt x="324" y="411"/>
                  </a:lnTo>
                  <a:lnTo>
                    <a:pt x="322" y="409"/>
                  </a:lnTo>
                  <a:lnTo>
                    <a:pt x="321" y="408"/>
                  </a:lnTo>
                  <a:lnTo>
                    <a:pt x="318" y="406"/>
                  </a:lnTo>
                  <a:lnTo>
                    <a:pt x="318" y="406"/>
                  </a:lnTo>
                  <a:lnTo>
                    <a:pt x="316" y="404"/>
                  </a:lnTo>
                  <a:lnTo>
                    <a:pt x="314" y="404"/>
                  </a:lnTo>
                  <a:lnTo>
                    <a:pt x="313" y="404"/>
                  </a:lnTo>
                  <a:lnTo>
                    <a:pt x="311" y="404"/>
                  </a:lnTo>
                  <a:lnTo>
                    <a:pt x="309" y="404"/>
                  </a:lnTo>
                  <a:lnTo>
                    <a:pt x="308" y="404"/>
                  </a:lnTo>
                  <a:lnTo>
                    <a:pt x="306" y="403"/>
                  </a:lnTo>
                  <a:lnTo>
                    <a:pt x="306" y="403"/>
                  </a:lnTo>
                  <a:lnTo>
                    <a:pt x="304" y="401"/>
                  </a:lnTo>
                  <a:lnTo>
                    <a:pt x="303" y="399"/>
                  </a:lnTo>
                  <a:lnTo>
                    <a:pt x="301" y="398"/>
                  </a:lnTo>
                  <a:lnTo>
                    <a:pt x="300" y="396"/>
                  </a:lnTo>
                  <a:lnTo>
                    <a:pt x="300" y="394"/>
                  </a:lnTo>
                  <a:lnTo>
                    <a:pt x="300" y="393"/>
                  </a:lnTo>
                  <a:lnTo>
                    <a:pt x="300" y="391"/>
                  </a:lnTo>
                  <a:lnTo>
                    <a:pt x="300" y="388"/>
                  </a:lnTo>
                  <a:lnTo>
                    <a:pt x="298" y="388"/>
                  </a:lnTo>
                  <a:lnTo>
                    <a:pt x="296" y="390"/>
                  </a:lnTo>
                  <a:lnTo>
                    <a:pt x="295" y="388"/>
                  </a:lnTo>
                  <a:lnTo>
                    <a:pt x="293" y="388"/>
                  </a:lnTo>
                  <a:lnTo>
                    <a:pt x="290" y="388"/>
                  </a:lnTo>
                  <a:lnTo>
                    <a:pt x="286" y="388"/>
                  </a:lnTo>
                  <a:lnTo>
                    <a:pt x="286" y="390"/>
                  </a:lnTo>
                  <a:lnTo>
                    <a:pt x="285" y="391"/>
                  </a:lnTo>
                  <a:lnTo>
                    <a:pt x="285" y="393"/>
                  </a:lnTo>
                  <a:lnTo>
                    <a:pt x="285" y="394"/>
                  </a:lnTo>
                  <a:lnTo>
                    <a:pt x="270" y="394"/>
                  </a:lnTo>
                  <a:lnTo>
                    <a:pt x="268" y="394"/>
                  </a:lnTo>
                  <a:lnTo>
                    <a:pt x="267" y="394"/>
                  </a:lnTo>
                  <a:lnTo>
                    <a:pt x="265" y="394"/>
                  </a:lnTo>
                  <a:lnTo>
                    <a:pt x="264" y="393"/>
                  </a:lnTo>
                  <a:lnTo>
                    <a:pt x="260" y="393"/>
                  </a:lnTo>
                  <a:lnTo>
                    <a:pt x="257" y="393"/>
                  </a:lnTo>
                  <a:lnTo>
                    <a:pt x="254" y="393"/>
                  </a:lnTo>
                  <a:lnTo>
                    <a:pt x="252" y="391"/>
                  </a:lnTo>
                  <a:lnTo>
                    <a:pt x="252" y="390"/>
                  </a:lnTo>
                  <a:lnTo>
                    <a:pt x="252" y="388"/>
                  </a:lnTo>
                  <a:lnTo>
                    <a:pt x="252" y="381"/>
                  </a:lnTo>
                  <a:lnTo>
                    <a:pt x="257" y="381"/>
                  </a:lnTo>
                  <a:lnTo>
                    <a:pt x="259" y="380"/>
                  </a:lnTo>
                  <a:lnTo>
                    <a:pt x="259" y="376"/>
                  </a:lnTo>
                  <a:lnTo>
                    <a:pt x="257" y="375"/>
                  </a:lnTo>
                  <a:lnTo>
                    <a:pt x="257" y="372"/>
                  </a:lnTo>
                  <a:lnTo>
                    <a:pt x="257" y="370"/>
                  </a:lnTo>
                  <a:lnTo>
                    <a:pt x="257" y="370"/>
                  </a:lnTo>
                  <a:lnTo>
                    <a:pt x="259" y="368"/>
                  </a:lnTo>
                  <a:lnTo>
                    <a:pt x="260" y="368"/>
                  </a:lnTo>
                  <a:lnTo>
                    <a:pt x="262" y="368"/>
                  </a:lnTo>
                  <a:lnTo>
                    <a:pt x="264" y="368"/>
                  </a:lnTo>
                  <a:lnTo>
                    <a:pt x="264" y="362"/>
                  </a:lnTo>
                  <a:lnTo>
                    <a:pt x="257" y="362"/>
                  </a:lnTo>
                  <a:lnTo>
                    <a:pt x="257" y="360"/>
                  </a:lnTo>
                  <a:lnTo>
                    <a:pt x="257" y="358"/>
                  </a:lnTo>
                  <a:lnTo>
                    <a:pt x="257" y="357"/>
                  </a:lnTo>
                  <a:lnTo>
                    <a:pt x="257" y="355"/>
                  </a:lnTo>
                  <a:lnTo>
                    <a:pt x="259" y="355"/>
                  </a:lnTo>
                  <a:lnTo>
                    <a:pt x="259" y="354"/>
                  </a:lnTo>
                  <a:lnTo>
                    <a:pt x="259" y="345"/>
                  </a:lnTo>
                  <a:lnTo>
                    <a:pt x="259" y="344"/>
                  </a:lnTo>
                  <a:lnTo>
                    <a:pt x="257" y="342"/>
                  </a:lnTo>
                  <a:lnTo>
                    <a:pt x="257" y="340"/>
                  </a:lnTo>
                  <a:lnTo>
                    <a:pt x="255" y="339"/>
                  </a:lnTo>
                  <a:lnTo>
                    <a:pt x="255" y="339"/>
                  </a:lnTo>
                  <a:lnTo>
                    <a:pt x="255" y="337"/>
                  </a:lnTo>
                  <a:lnTo>
                    <a:pt x="257" y="336"/>
                  </a:lnTo>
                  <a:lnTo>
                    <a:pt x="257" y="334"/>
                  </a:lnTo>
                  <a:lnTo>
                    <a:pt x="257" y="334"/>
                  </a:lnTo>
                  <a:lnTo>
                    <a:pt x="257" y="332"/>
                  </a:lnTo>
                  <a:lnTo>
                    <a:pt x="257" y="331"/>
                  </a:lnTo>
                  <a:lnTo>
                    <a:pt x="255" y="331"/>
                  </a:lnTo>
                  <a:lnTo>
                    <a:pt x="254" y="329"/>
                  </a:lnTo>
                  <a:lnTo>
                    <a:pt x="254" y="329"/>
                  </a:lnTo>
                  <a:lnTo>
                    <a:pt x="252" y="327"/>
                  </a:lnTo>
                  <a:lnTo>
                    <a:pt x="252" y="327"/>
                  </a:lnTo>
                  <a:lnTo>
                    <a:pt x="250" y="327"/>
                  </a:lnTo>
                  <a:lnTo>
                    <a:pt x="249" y="324"/>
                  </a:lnTo>
                  <a:lnTo>
                    <a:pt x="247" y="322"/>
                  </a:lnTo>
                  <a:lnTo>
                    <a:pt x="247" y="321"/>
                  </a:lnTo>
                  <a:lnTo>
                    <a:pt x="246" y="318"/>
                  </a:lnTo>
                  <a:lnTo>
                    <a:pt x="246" y="316"/>
                  </a:lnTo>
                  <a:lnTo>
                    <a:pt x="244" y="314"/>
                  </a:lnTo>
                  <a:lnTo>
                    <a:pt x="244" y="313"/>
                  </a:lnTo>
                  <a:lnTo>
                    <a:pt x="242" y="313"/>
                  </a:lnTo>
                  <a:lnTo>
                    <a:pt x="242" y="311"/>
                  </a:lnTo>
                  <a:lnTo>
                    <a:pt x="241" y="309"/>
                  </a:lnTo>
                  <a:lnTo>
                    <a:pt x="241" y="309"/>
                  </a:lnTo>
                  <a:lnTo>
                    <a:pt x="239" y="308"/>
                  </a:lnTo>
                  <a:lnTo>
                    <a:pt x="239" y="308"/>
                  </a:lnTo>
                  <a:lnTo>
                    <a:pt x="237" y="306"/>
                  </a:lnTo>
                  <a:lnTo>
                    <a:pt x="236" y="303"/>
                  </a:lnTo>
                  <a:lnTo>
                    <a:pt x="236" y="303"/>
                  </a:lnTo>
                  <a:lnTo>
                    <a:pt x="234" y="303"/>
                  </a:lnTo>
                  <a:lnTo>
                    <a:pt x="234" y="303"/>
                  </a:lnTo>
                  <a:lnTo>
                    <a:pt x="234" y="301"/>
                  </a:lnTo>
                  <a:lnTo>
                    <a:pt x="234" y="300"/>
                  </a:lnTo>
                  <a:lnTo>
                    <a:pt x="232" y="298"/>
                  </a:lnTo>
                  <a:lnTo>
                    <a:pt x="232" y="296"/>
                  </a:lnTo>
                  <a:lnTo>
                    <a:pt x="231" y="296"/>
                  </a:lnTo>
                  <a:lnTo>
                    <a:pt x="229" y="295"/>
                  </a:lnTo>
                  <a:lnTo>
                    <a:pt x="228" y="295"/>
                  </a:lnTo>
                  <a:lnTo>
                    <a:pt x="228" y="295"/>
                  </a:lnTo>
                  <a:lnTo>
                    <a:pt x="226" y="293"/>
                  </a:lnTo>
                  <a:lnTo>
                    <a:pt x="224" y="293"/>
                  </a:lnTo>
                  <a:lnTo>
                    <a:pt x="224" y="293"/>
                  </a:lnTo>
                  <a:lnTo>
                    <a:pt x="223" y="293"/>
                  </a:lnTo>
                  <a:lnTo>
                    <a:pt x="221" y="293"/>
                  </a:lnTo>
                  <a:lnTo>
                    <a:pt x="221" y="291"/>
                  </a:lnTo>
                  <a:lnTo>
                    <a:pt x="219" y="290"/>
                  </a:lnTo>
                  <a:lnTo>
                    <a:pt x="218" y="288"/>
                  </a:lnTo>
                  <a:lnTo>
                    <a:pt x="218" y="286"/>
                  </a:lnTo>
                  <a:lnTo>
                    <a:pt x="218" y="275"/>
                  </a:lnTo>
                  <a:lnTo>
                    <a:pt x="216" y="273"/>
                  </a:lnTo>
                  <a:lnTo>
                    <a:pt x="214" y="273"/>
                  </a:lnTo>
                  <a:lnTo>
                    <a:pt x="214" y="272"/>
                  </a:lnTo>
                  <a:lnTo>
                    <a:pt x="213" y="272"/>
                  </a:lnTo>
                  <a:lnTo>
                    <a:pt x="209" y="272"/>
                  </a:lnTo>
                  <a:lnTo>
                    <a:pt x="208" y="272"/>
                  </a:lnTo>
                  <a:lnTo>
                    <a:pt x="206" y="270"/>
                  </a:lnTo>
                  <a:lnTo>
                    <a:pt x="205" y="270"/>
                  </a:lnTo>
                  <a:lnTo>
                    <a:pt x="205" y="270"/>
                  </a:lnTo>
                  <a:lnTo>
                    <a:pt x="203" y="268"/>
                  </a:lnTo>
                  <a:lnTo>
                    <a:pt x="201" y="267"/>
                  </a:lnTo>
                  <a:lnTo>
                    <a:pt x="200" y="265"/>
                  </a:lnTo>
                  <a:lnTo>
                    <a:pt x="200" y="265"/>
                  </a:lnTo>
                  <a:lnTo>
                    <a:pt x="196" y="265"/>
                  </a:lnTo>
                  <a:lnTo>
                    <a:pt x="193" y="265"/>
                  </a:lnTo>
                  <a:lnTo>
                    <a:pt x="191" y="264"/>
                  </a:lnTo>
                  <a:lnTo>
                    <a:pt x="191" y="264"/>
                  </a:lnTo>
                  <a:lnTo>
                    <a:pt x="190" y="264"/>
                  </a:lnTo>
                  <a:lnTo>
                    <a:pt x="188" y="262"/>
                  </a:lnTo>
                  <a:lnTo>
                    <a:pt x="185" y="260"/>
                  </a:lnTo>
                  <a:lnTo>
                    <a:pt x="183" y="260"/>
                  </a:lnTo>
                  <a:lnTo>
                    <a:pt x="183" y="260"/>
                  </a:lnTo>
                  <a:lnTo>
                    <a:pt x="182" y="260"/>
                  </a:lnTo>
                  <a:lnTo>
                    <a:pt x="172" y="260"/>
                  </a:lnTo>
                  <a:lnTo>
                    <a:pt x="170" y="259"/>
                  </a:lnTo>
                  <a:lnTo>
                    <a:pt x="170" y="259"/>
                  </a:lnTo>
                  <a:lnTo>
                    <a:pt x="167" y="259"/>
                  </a:lnTo>
                  <a:lnTo>
                    <a:pt x="167" y="257"/>
                  </a:lnTo>
                  <a:lnTo>
                    <a:pt x="165" y="257"/>
                  </a:lnTo>
                  <a:lnTo>
                    <a:pt x="164" y="255"/>
                  </a:lnTo>
                  <a:lnTo>
                    <a:pt x="160" y="254"/>
                  </a:lnTo>
                  <a:lnTo>
                    <a:pt x="160" y="254"/>
                  </a:lnTo>
                  <a:lnTo>
                    <a:pt x="159" y="254"/>
                  </a:lnTo>
                  <a:lnTo>
                    <a:pt x="157" y="254"/>
                  </a:lnTo>
                  <a:lnTo>
                    <a:pt x="155" y="254"/>
                  </a:lnTo>
                  <a:lnTo>
                    <a:pt x="152" y="254"/>
                  </a:lnTo>
                  <a:lnTo>
                    <a:pt x="147" y="254"/>
                  </a:lnTo>
                  <a:lnTo>
                    <a:pt x="147" y="254"/>
                  </a:lnTo>
                  <a:lnTo>
                    <a:pt x="146" y="252"/>
                  </a:lnTo>
                  <a:lnTo>
                    <a:pt x="146" y="250"/>
                  </a:lnTo>
                  <a:lnTo>
                    <a:pt x="144" y="250"/>
                  </a:lnTo>
                  <a:lnTo>
                    <a:pt x="141" y="249"/>
                  </a:lnTo>
                  <a:lnTo>
                    <a:pt x="139" y="249"/>
                  </a:lnTo>
                  <a:lnTo>
                    <a:pt x="137" y="249"/>
                  </a:lnTo>
                  <a:lnTo>
                    <a:pt x="137" y="250"/>
                  </a:lnTo>
                  <a:lnTo>
                    <a:pt x="136" y="250"/>
                  </a:lnTo>
                  <a:lnTo>
                    <a:pt x="134" y="252"/>
                  </a:lnTo>
                  <a:lnTo>
                    <a:pt x="134" y="252"/>
                  </a:lnTo>
                  <a:lnTo>
                    <a:pt x="133" y="254"/>
                  </a:lnTo>
                  <a:lnTo>
                    <a:pt x="131" y="254"/>
                  </a:lnTo>
                  <a:lnTo>
                    <a:pt x="129" y="254"/>
                  </a:lnTo>
                  <a:lnTo>
                    <a:pt x="128" y="254"/>
                  </a:lnTo>
                  <a:lnTo>
                    <a:pt x="126" y="255"/>
                  </a:lnTo>
                  <a:lnTo>
                    <a:pt x="126" y="255"/>
                  </a:lnTo>
                  <a:lnTo>
                    <a:pt x="124" y="257"/>
                  </a:lnTo>
                  <a:lnTo>
                    <a:pt x="123" y="257"/>
                  </a:lnTo>
                  <a:lnTo>
                    <a:pt x="121" y="257"/>
                  </a:lnTo>
                  <a:lnTo>
                    <a:pt x="119" y="257"/>
                  </a:lnTo>
                  <a:lnTo>
                    <a:pt x="116" y="257"/>
                  </a:lnTo>
                  <a:lnTo>
                    <a:pt x="115" y="255"/>
                  </a:lnTo>
                  <a:lnTo>
                    <a:pt x="115" y="255"/>
                  </a:lnTo>
                  <a:lnTo>
                    <a:pt x="113" y="254"/>
                  </a:lnTo>
                  <a:lnTo>
                    <a:pt x="106" y="254"/>
                  </a:lnTo>
                  <a:lnTo>
                    <a:pt x="106" y="257"/>
                  </a:lnTo>
                  <a:lnTo>
                    <a:pt x="106" y="257"/>
                  </a:lnTo>
                  <a:lnTo>
                    <a:pt x="105" y="259"/>
                  </a:lnTo>
                  <a:lnTo>
                    <a:pt x="105" y="257"/>
                  </a:lnTo>
                  <a:lnTo>
                    <a:pt x="103" y="257"/>
                  </a:lnTo>
                  <a:lnTo>
                    <a:pt x="101" y="257"/>
                  </a:lnTo>
                  <a:lnTo>
                    <a:pt x="100" y="255"/>
                  </a:lnTo>
                  <a:lnTo>
                    <a:pt x="98" y="255"/>
                  </a:lnTo>
                  <a:lnTo>
                    <a:pt x="97" y="254"/>
                  </a:lnTo>
                  <a:lnTo>
                    <a:pt x="93" y="254"/>
                  </a:lnTo>
                  <a:lnTo>
                    <a:pt x="92" y="254"/>
                  </a:lnTo>
                  <a:lnTo>
                    <a:pt x="88" y="254"/>
                  </a:lnTo>
                  <a:lnTo>
                    <a:pt x="87" y="254"/>
                  </a:lnTo>
                  <a:lnTo>
                    <a:pt x="87" y="254"/>
                  </a:lnTo>
                  <a:lnTo>
                    <a:pt x="85" y="254"/>
                  </a:lnTo>
                  <a:lnTo>
                    <a:pt x="85" y="255"/>
                  </a:lnTo>
                  <a:lnTo>
                    <a:pt x="85" y="257"/>
                  </a:lnTo>
                  <a:lnTo>
                    <a:pt x="85" y="259"/>
                  </a:lnTo>
                  <a:lnTo>
                    <a:pt x="87" y="259"/>
                  </a:lnTo>
                  <a:lnTo>
                    <a:pt x="88" y="260"/>
                  </a:lnTo>
                  <a:lnTo>
                    <a:pt x="88" y="262"/>
                  </a:lnTo>
                  <a:lnTo>
                    <a:pt x="88" y="264"/>
                  </a:lnTo>
                  <a:lnTo>
                    <a:pt x="87" y="264"/>
                  </a:lnTo>
                  <a:lnTo>
                    <a:pt x="83" y="264"/>
                  </a:lnTo>
                  <a:lnTo>
                    <a:pt x="82" y="264"/>
                  </a:lnTo>
                  <a:lnTo>
                    <a:pt x="80" y="264"/>
                  </a:lnTo>
                  <a:lnTo>
                    <a:pt x="77" y="262"/>
                  </a:lnTo>
                  <a:lnTo>
                    <a:pt x="77" y="260"/>
                  </a:lnTo>
                  <a:lnTo>
                    <a:pt x="75" y="260"/>
                  </a:lnTo>
                  <a:lnTo>
                    <a:pt x="74" y="260"/>
                  </a:lnTo>
                  <a:lnTo>
                    <a:pt x="72" y="259"/>
                  </a:lnTo>
                  <a:lnTo>
                    <a:pt x="69" y="259"/>
                  </a:lnTo>
                  <a:lnTo>
                    <a:pt x="67" y="257"/>
                  </a:lnTo>
                  <a:lnTo>
                    <a:pt x="65" y="257"/>
                  </a:lnTo>
                  <a:lnTo>
                    <a:pt x="64" y="255"/>
                  </a:lnTo>
                  <a:lnTo>
                    <a:pt x="64" y="255"/>
                  </a:lnTo>
                  <a:lnTo>
                    <a:pt x="62" y="255"/>
                  </a:lnTo>
                  <a:lnTo>
                    <a:pt x="62" y="254"/>
                  </a:lnTo>
                  <a:lnTo>
                    <a:pt x="62" y="254"/>
                  </a:lnTo>
                  <a:lnTo>
                    <a:pt x="61" y="252"/>
                  </a:lnTo>
                  <a:lnTo>
                    <a:pt x="61" y="250"/>
                  </a:lnTo>
                  <a:lnTo>
                    <a:pt x="59" y="250"/>
                  </a:lnTo>
                  <a:lnTo>
                    <a:pt x="56" y="249"/>
                  </a:lnTo>
                  <a:lnTo>
                    <a:pt x="54" y="249"/>
                  </a:lnTo>
                  <a:lnTo>
                    <a:pt x="54" y="247"/>
                  </a:lnTo>
                  <a:lnTo>
                    <a:pt x="54" y="247"/>
                  </a:lnTo>
                  <a:lnTo>
                    <a:pt x="54" y="246"/>
                  </a:lnTo>
                  <a:lnTo>
                    <a:pt x="54" y="244"/>
                  </a:lnTo>
                  <a:lnTo>
                    <a:pt x="56" y="244"/>
                  </a:lnTo>
                  <a:lnTo>
                    <a:pt x="57" y="244"/>
                  </a:lnTo>
                  <a:lnTo>
                    <a:pt x="61" y="244"/>
                  </a:lnTo>
                  <a:lnTo>
                    <a:pt x="59" y="242"/>
                  </a:lnTo>
                  <a:lnTo>
                    <a:pt x="56" y="242"/>
                  </a:lnTo>
                  <a:lnTo>
                    <a:pt x="54" y="241"/>
                  </a:lnTo>
                  <a:lnTo>
                    <a:pt x="51" y="239"/>
                  </a:lnTo>
                  <a:lnTo>
                    <a:pt x="47" y="239"/>
                  </a:lnTo>
                  <a:lnTo>
                    <a:pt x="46" y="237"/>
                  </a:lnTo>
                  <a:lnTo>
                    <a:pt x="44" y="237"/>
                  </a:lnTo>
                  <a:lnTo>
                    <a:pt x="41" y="236"/>
                  </a:lnTo>
                  <a:lnTo>
                    <a:pt x="39" y="236"/>
                  </a:lnTo>
                  <a:lnTo>
                    <a:pt x="36" y="236"/>
                  </a:lnTo>
                  <a:lnTo>
                    <a:pt x="36" y="236"/>
                  </a:lnTo>
                  <a:lnTo>
                    <a:pt x="34" y="234"/>
                  </a:lnTo>
                  <a:lnTo>
                    <a:pt x="33" y="232"/>
                  </a:lnTo>
                  <a:lnTo>
                    <a:pt x="31" y="232"/>
                  </a:lnTo>
                  <a:lnTo>
                    <a:pt x="29" y="231"/>
                  </a:lnTo>
                  <a:lnTo>
                    <a:pt x="28" y="229"/>
                  </a:lnTo>
                  <a:lnTo>
                    <a:pt x="29" y="228"/>
                  </a:lnTo>
                  <a:lnTo>
                    <a:pt x="29" y="226"/>
                  </a:lnTo>
                  <a:lnTo>
                    <a:pt x="31" y="226"/>
                  </a:lnTo>
                  <a:lnTo>
                    <a:pt x="31" y="226"/>
                  </a:lnTo>
                  <a:lnTo>
                    <a:pt x="41" y="226"/>
                  </a:lnTo>
                  <a:lnTo>
                    <a:pt x="41" y="224"/>
                  </a:lnTo>
                  <a:lnTo>
                    <a:pt x="41" y="221"/>
                  </a:lnTo>
                  <a:lnTo>
                    <a:pt x="43" y="221"/>
                  </a:lnTo>
                  <a:lnTo>
                    <a:pt x="46" y="221"/>
                  </a:lnTo>
                  <a:lnTo>
                    <a:pt x="47" y="221"/>
                  </a:lnTo>
                  <a:lnTo>
                    <a:pt x="47" y="221"/>
                  </a:lnTo>
                  <a:lnTo>
                    <a:pt x="51" y="223"/>
                  </a:lnTo>
                  <a:lnTo>
                    <a:pt x="52" y="223"/>
                  </a:lnTo>
                  <a:lnTo>
                    <a:pt x="54" y="223"/>
                  </a:lnTo>
                  <a:lnTo>
                    <a:pt x="56" y="223"/>
                  </a:lnTo>
                  <a:lnTo>
                    <a:pt x="56" y="223"/>
                  </a:lnTo>
                  <a:lnTo>
                    <a:pt x="59" y="223"/>
                  </a:lnTo>
                  <a:lnTo>
                    <a:pt x="61" y="223"/>
                  </a:lnTo>
                  <a:lnTo>
                    <a:pt x="64" y="223"/>
                  </a:lnTo>
                  <a:lnTo>
                    <a:pt x="64" y="223"/>
                  </a:lnTo>
                  <a:lnTo>
                    <a:pt x="65" y="221"/>
                  </a:lnTo>
                  <a:lnTo>
                    <a:pt x="67" y="221"/>
                  </a:lnTo>
                  <a:lnTo>
                    <a:pt x="70" y="221"/>
                  </a:lnTo>
                  <a:lnTo>
                    <a:pt x="74" y="221"/>
                  </a:lnTo>
                  <a:lnTo>
                    <a:pt x="75" y="221"/>
                  </a:lnTo>
                  <a:lnTo>
                    <a:pt x="75" y="223"/>
                  </a:lnTo>
                  <a:lnTo>
                    <a:pt x="77" y="223"/>
                  </a:lnTo>
                  <a:lnTo>
                    <a:pt x="79" y="223"/>
                  </a:lnTo>
                  <a:lnTo>
                    <a:pt x="80" y="223"/>
                  </a:lnTo>
                  <a:lnTo>
                    <a:pt x="80" y="223"/>
                  </a:lnTo>
                  <a:lnTo>
                    <a:pt x="83" y="223"/>
                  </a:lnTo>
                  <a:lnTo>
                    <a:pt x="85" y="223"/>
                  </a:lnTo>
                  <a:lnTo>
                    <a:pt x="85" y="221"/>
                  </a:lnTo>
                  <a:lnTo>
                    <a:pt x="88" y="219"/>
                  </a:lnTo>
                  <a:lnTo>
                    <a:pt x="90" y="219"/>
                  </a:lnTo>
                  <a:lnTo>
                    <a:pt x="92" y="219"/>
                  </a:lnTo>
                  <a:lnTo>
                    <a:pt x="92" y="218"/>
                  </a:lnTo>
                  <a:lnTo>
                    <a:pt x="93" y="216"/>
                  </a:lnTo>
                  <a:lnTo>
                    <a:pt x="93" y="214"/>
                  </a:lnTo>
                  <a:lnTo>
                    <a:pt x="93" y="208"/>
                  </a:lnTo>
                  <a:lnTo>
                    <a:pt x="93" y="209"/>
                  </a:lnTo>
                  <a:lnTo>
                    <a:pt x="92" y="208"/>
                  </a:lnTo>
                  <a:lnTo>
                    <a:pt x="90" y="208"/>
                  </a:lnTo>
                  <a:lnTo>
                    <a:pt x="88" y="208"/>
                  </a:lnTo>
                  <a:lnTo>
                    <a:pt x="87" y="208"/>
                  </a:lnTo>
                  <a:lnTo>
                    <a:pt x="83" y="209"/>
                  </a:lnTo>
                  <a:lnTo>
                    <a:pt x="82" y="209"/>
                  </a:lnTo>
                  <a:lnTo>
                    <a:pt x="80" y="209"/>
                  </a:lnTo>
                  <a:lnTo>
                    <a:pt x="72" y="209"/>
                  </a:lnTo>
                  <a:lnTo>
                    <a:pt x="70" y="209"/>
                  </a:lnTo>
                  <a:lnTo>
                    <a:pt x="70" y="211"/>
                  </a:lnTo>
                  <a:lnTo>
                    <a:pt x="69" y="211"/>
                  </a:lnTo>
                  <a:lnTo>
                    <a:pt x="65" y="213"/>
                  </a:lnTo>
                  <a:lnTo>
                    <a:pt x="64" y="213"/>
                  </a:lnTo>
                  <a:lnTo>
                    <a:pt x="59" y="213"/>
                  </a:lnTo>
                  <a:lnTo>
                    <a:pt x="57" y="213"/>
                  </a:lnTo>
                  <a:lnTo>
                    <a:pt x="57" y="213"/>
                  </a:lnTo>
                  <a:lnTo>
                    <a:pt x="56" y="213"/>
                  </a:lnTo>
                  <a:lnTo>
                    <a:pt x="54" y="213"/>
                  </a:lnTo>
                  <a:lnTo>
                    <a:pt x="51" y="211"/>
                  </a:lnTo>
                  <a:lnTo>
                    <a:pt x="51" y="211"/>
                  </a:lnTo>
                  <a:lnTo>
                    <a:pt x="49" y="209"/>
                  </a:lnTo>
                  <a:lnTo>
                    <a:pt x="49" y="209"/>
                  </a:lnTo>
                  <a:lnTo>
                    <a:pt x="47" y="209"/>
                  </a:lnTo>
                  <a:lnTo>
                    <a:pt x="46" y="209"/>
                  </a:lnTo>
                  <a:lnTo>
                    <a:pt x="39" y="206"/>
                  </a:lnTo>
                  <a:lnTo>
                    <a:pt x="25" y="206"/>
                  </a:lnTo>
                  <a:lnTo>
                    <a:pt x="23" y="205"/>
                  </a:lnTo>
                  <a:lnTo>
                    <a:pt x="23" y="203"/>
                  </a:lnTo>
                  <a:lnTo>
                    <a:pt x="20" y="201"/>
                  </a:lnTo>
                  <a:lnTo>
                    <a:pt x="16" y="200"/>
                  </a:lnTo>
                  <a:lnTo>
                    <a:pt x="15" y="200"/>
                  </a:lnTo>
                  <a:lnTo>
                    <a:pt x="13" y="200"/>
                  </a:lnTo>
                  <a:lnTo>
                    <a:pt x="10" y="200"/>
                  </a:lnTo>
                  <a:lnTo>
                    <a:pt x="8" y="200"/>
                  </a:lnTo>
                  <a:lnTo>
                    <a:pt x="7" y="200"/>
                  </a:lnTo>
                  <a:lnTo>
                    <a:pt x="7" y="198"/>
                  </a:lnTo>
                  <a:lnTo>
                    <a:pt x="7" y="196"/>
                  </a:lnTo>
                  <a:lnTo>
                    <a:pt x="5" y="196"/>
                  </a:lnTo>
                  <a:lnTo>
                    <a:pt x="3" y="195"/>
                  </a:lnTo>
                  <a:lnTo>
                    <a:pt x="2" y="193"/>
                  </a:lnTo>
                  <a:lnTo>
                    <a:pt x="0" y="190"/>
                  </a:lnTo>
                  <a:lnTo>
                    <a:pt x="0" y="190"/>
                  </a:lnTo>
                  <a:lnTo>
                    <a:pt x="0" y="188"/>
                  </a:lnTo>
                  <a:lnTo>
                    <a:pt x="0" y="187"/>
                  </a:lnTo>
                  <a:lnTo>
                    <a:pt x="2" y="185"/>
                  </a:lnTo>
                  <a:lnTo>
                    <a:pt x="2" y="183"/>
                  </a:lnTo>
                  <a:lnTo>
                    <a:pt x="3" y="183"/>
                  </a:lnTo>
                  <a:lnTo>
                    <a:pt x="11" y="183"/>
                  </a:lnTo>
                  <a:lnTo>
                    <a:pt x="11" y="183"/>
                  </a:lnTo>
                  <a:lnTo>
                    <a:pt x="13" y="182"/>
                  </a:lnTo>
                  <a:lnTo>
                    <a:pt x="13" y="180"/>
                  </a:lnTo>
                  <a:lnTo>
                    <a:pt x="13" y="180"/>
                  </a:lnTo>
                  <a:lnTo>
                    <a:pt x="13" y="178"/>
                  </a:lnTo>
                  <a:lnTo>
                    <a:pt x="13" y="178"/>
                  </a:lnTo>
                  <a:lnTo>
                    <a:pt x="15" y="177"/>
                  </a:lnTo>
                  <a:lnTo>
                    <a:pt x="15" y="175"/>
                  </a:lnTo>
                  <a:lnTo>
                    <a:pt x="16" y="175"/>
                  </a:lnTo>
                  <a:lnTo>
                    <a:pt x="18" y="175"/>
                  </a:lnTo>
                  <a:lnTo>
                    <a:pt x="21" y="173"/>
                  </a:lnTo>
                  <a:lnTo>
                    <a:pt x="21" y="173"/>
                  </a:lnTo>
                  <a:lnTo>
                    <a:pt x="23" y="173"/>
                  </a:lnTo>
                  <a:lnTo>
                    <a:pt x="25" y="173"/>
                  </a:lnTo>
                  <a:lnTo>
                    <a:pt x="26" y="173"/>
                  </a:lnTo>
                  <a:lnTo>
                    <a:pt x="28" y="173"/>
                  </a:lnTo>
                  <a:lnTo>
                    <a:pt x="29" y="173"/>
                  </a:lnTo>
                  <a:lnTo>
                    <a:pt x="31" y="173"/>
                  </a:lnTo>
                  <a:lnTo>
                    <a:pt x="33" y="173"/>
                  </a:lnTo>
                  <a:lnTo>
                    <a:pt x="36" y="173"/>
                  </a:lnTo>
                  <a:lnTo>
                    <a:pt x="38" y="173"/>
                  </a:lnTo>
                  <a:lnTo>
                    <a:pt x="39" y="173"/>
                  </a:lnTo>
                  <a:lnTo>
                    <a:pt x="43" y="172"/>
                  </a:lnTo>
                  <a:lnTo>
                    <a:pt x="43" y="172"/>
                  </a:lnTo>
                  <a:lnTo>
                    <a:pt x="44" y="170"/>
                  </a:lnTo>
                  <a:lnTo>
                    <a:pt x="46" y="170"/>
                  </a:lnTo>
                  <a:lnTo>
                    <a:pt x="54" y="170"/>
                  </a:lnTo>
                  <a:lnTo>
                    <a:pt x="56" y="170"/>
                  </a:lnTo>
                  <a:lnTo>
                    <a:pt x="56" y="170"/>
                  </a:lnTo>
                  <a:lnTo>
                    <a:pt x="57" y="169"/>
                  </a:lnTo>
                  <a:lnTo>
                    <a:pt x="59" y="167"/>
                  </a:lnTo>
                  <a:lnTo>
                    <a:pt x="59" y="165"/>
                  </a:lnTo>
                  <a:lnTo>
                    <a:pt x="59" y="164"/>
                  </a:lnTo>
                  <a:lnTo>
                    <a:pt x="59" y="162"/>
                  </a:lnTo>
                  <a:lnTo>
                    <a:pt x="61" y="162"/>
                  </a:lnTo>
                  <a:lnTo>
                    <a:pt x="64" y="160"/>
                  </a:lnTo>
                  <a:lnTo>
                    <a:pt x="65" y="160"/>
                  </a:lnTo>
                  <a:lnTo>
                    <a:pt x="69" y="160"/>
                  </a:lnTo>
                  <a:lnTo>
                    <a:pt x="70" y="160"/>
                  </a:lnTo>
                  <a:lnTo>
                    <a:pt x="72" y="160"/>
                  </a:lnTo>
                  <a:lnTo>
                    <a:pt x="72" y="160"/>
                  </a:lnTo>
                  <a:lnTo>
                    <a:pt x="74" y="160"/>
                  </a:lnTo>
                  <a:lnTo>
                    <a:pt x="75" y="162"/>
                  </a:lnTo>
                  <a:lnTo>
                    <a:pt x="79" y="162"/>
                  </a:lnTo>
                  <a:lnTo>
                    <a:pt x="82" y="162"/>
                  </a:lnTo>
                  <a:lnTo>
                    <a:pt x="88" y="162"/>
                  </a:lnTo>
                  <a:lnTo>
                    <a:pt x="90" y="162"/>
                  </a:lnTo>
                  <a:lnTo>
                    <a:pt x="92" y="160"/>
                  </a:lnTo>
                  <a:lnTo>
                    <a:pt x="93" y="160"/>
                  </a:lnTo>
                  <a:lnTo>
                    <a:pt x="93" y="160"/>
                  </a:lnTo>
                  <a:lnTo>
                    <a:pt x="95" y="159"/>
                  </a:lnTo>
                  <a:lnTo>
                    <a:pt x="98" y="159"/>
                  </a:lnTo>
                  <a:lnTo>
                    <a:pt x="100" y="159"/>
                  </a:lnTo>
                  <a:lnTo>
                    <a:pt x="101" y="159"/>
                  </a:lnTo>
                  <a:lnTo>
                    <a:pt x="103" y="159"/>
                  </a:lnTo>
                  <a:lnTo>
                    <a:pt x="103" y="159"/>
                  </a:lnTo>
                  <a:lnTo>
                    <a:pt x="105" y="159"/>
                  </a:lnTo>
                  <a:lnTo>
                    <a:pt x="108" y="159"/>
                  </a:lnTo>
                  <a:lnTo>
                    <a:pt x="110" y="159"/>
                  </a:lnTo>
                  <a:lnTo>
                    <a:pt x="111" y="159"/>
                  </a:lnTo>
                  <a:lnTo>
                    <a:pt x="113" y="157"/>
                  </a:lnTo>
                  <a:lnTo>
                    <a:pt x="115" y="155"/>
                  </a:lnTo>
                  <a:lnTo>
                    <a:pt x="116" y="154"/>
                  </a:lnTo>
                  <a:lnTo>
                    <a:pt x="118" y="152"/>
                  </a:lnTo>
                  <a:lnTo>
                    <a:pt x="118" y="149"/>
                  </a:lnTo>
                  <a:lnTo>
                    <a:pt x="118" y="141"/>
                  </a:lnTo>
                  <a:lnTo>
                    <a:pt x="118" y="141"/>
                  </a:lnTo>
                  <a:lnTo>
                    <a:pt x="116" y="139"/>
                  </a:lnTo>
                  <a:lnTo>
                    <a:pt x="116" y="137"/>
                  </a:lnTo>
                  <a:lnTo>
                    <a:pt x="116" y="137"/>
                  </a:lnTo>
                  <a:lnTo>
                    <a:pt x="116" y="136"/>
                  </a:lnTo>
                  <a:lnTo>
                    <a:pt x="116" y="134"/>
                  </a:lnTo>
                  <a:lnTo>
                    <a:pt x="116" y="133"/>
                  </a:lnTo>
                  <a:lnTo>
                    <a:pt x="116" y="129"/>
                  </a:lnTo>
                  <a:lnTo>
                    <a:pt x="115" y="129"/>
                  </a:lnTo>
                  <a:lnTo>
                    <a:pt x="115" y="128"/>
                  </a:lnTo>
                  <a:lnTo>
                    <a:pt x="113" y="128"/>
                  </a:lnTo>
                  <a:lnTo>
                    <a:pt x="113" y="128"/>
                  </a:lnTo>
                  <a:lnTo>
                    <a:pt x="111" y="128"/>
                  </a:lnTo>
                  <a:lnTo>
                    <a:pt x="110" y="129"/>
                  </a:lnTo>
                  <a:lnTo>
                    <a:pt x="110" y="129"/>
                  </a:lnTo>
                  <a:lnTo>
                    <a:pt x="108" y="129"/>
                  </a:lnTo>
                  <a:lnTo>
                    <a:pt x="106" y="131"/>
                  </a:lnTo>
                  <a:lnTo>
                    <a:pt x="105" y="131"/>
                  </a:lnTo>
                  <a:lnTo>
                    <a:pt x="101" y="131"/>
                  </a:lnTo>
                  <a:lnTo>
                    <a:pt x="100" y="131"/>
                  </a:lnTo>
                  <a:lnTo>
                    <a:pt x="97" y="131"/>
                  </a:lnTo>
                  <a:lnTo>
                    <a:pt x="95" y="131"/>
                  </a:lnTo>
                  <a:lnTo>
                    <a:pt x="93" y="131"/>
                  </a:lnTo>
                  <a:lnTo>
                    <a:pt x="93" y="131"/>
                  </a:lnTo>
                  <a:lnTo>
                    <a:pt x="92" y="129"/>
                  </a:lnTo>
                  <a:lnTo>
                    <a:pt x="90" y="129"/>
                  </a:lnTo>
                  <a:lnTo>
                    <a:pt x="88" y="128"/>
                  </a:lnTo>
                  <a:lnTo>
                    <a:pt x="87" y="128"/>
                  </a:lnTo>
                  <a:lnTo>
                    <a:pt x="85" y="128"/>
                  </a:lnTo>
                  <a:lnTo>
                    <a:pt x="83" y="128"/>
                  </a:lnTo>
                  <a:lnTo>
                    <a:pt x="80" y="128"/>
                  </a:lnTo>
                  <a:lnTo>
                    <a:pt x="80" y="126"/>
                  </a:lnTo>
                  <a:lnTo>
                    <a:pt x="80" y="124"/>
                  </a:lnTo>
                  <a:lnTo>
                    <a:pt x="80" y="123"/>
                  </a:lnTo>
                  <a:lnTo>
                    <a:pt x="82" y="123"/>
                  </a:lnTo>
                  <a:lnTo>
                    <a:pt x="82" y="123"/>
                  </a:lnTo>
                  <a:lnTo>
                    <a:pt x="83" y="121"/>
                  </a:lnTo>
                  <a:lnTo>
                    <a:pt x="83" y="121"/>
                  </a:lnTo>
                  <a:lnTo>
                    <a:pt x="83" y="119"/>
                  </a:lnTo>
                  <a:lnTo>
                    <a:pt x="85" y="118"/>
                  </a:lnTo>
                  <a:lnTo>
                    <a:pt x="87" y="116"/>
                  </a:lnTo>
                  <a:lnTo>
                    <a:pt x="87" y="116"/>
                  </a:lnTo>
                  <a:lnTo>
                    <a:pt x="87" y="115"/>
                  </a:lnTo>
                  <a:lnTo>
                    <a:pt x="88" y="115"/>
                  </a:lnTo>
                  <a:lnTo>
                    <a:pt x="90" y="115"/>
                  </a:lnTo>
                  <a:lnTo>
                    <a:pt x="90" y="115"/>
                  </a:lnTo>
                  <a:lnTo>
                    <a:pt x="92" y="115"/>
                  </a:lnTo>
                  <a:lnTo>
                    <a:pt x="92" y="113"/>
                  </a:lnTo>
                  <a:lnTo>
                    <a:pt x="92" y="113"/>
                  </a:lnTo>
                  <a:lnTo>
                    <a:pt x="93" y="111"/>
                  </a:lnTo>
                  <a:lnTo>
                    <a:pt x="95" y="111"/>
                  </a:lnTo>
                  <a:lnTo>
                    <a:pt x="95" y="110"/>
                  </a:lnTo>
                  <a:lnTo>
                    <a:pt x="95" y="110"/>
                  </a:lnTo>
                  <a:lnTo>
                    <a:pt x="98" y="108"/>
                  </a:lnTo>
                  <a:lnTo>
                    <a:pt x="98" y="108"/>
                  </a:lnTo>
                  <a:lnTo>
                    <a:pt x="100" y="108"/>
                  </a:lnTo>
                  <a:lnTo>
                    <a:pt x="101" y="108"/>
                  </a:lnTo>
                  <a:lnTo>
                    <a:pt x="103" y="106"/>
                  </a:lnTo>
                  <a:lnTo>
                    <a:pt x="103" y="106"/>
                  </a:lnTo>
                  <a:lnTo>
                    <a:pt x="105" y="106"/>
                  </a:lnTo>
                  <a:lnTo>
                    <a:pt x="106" y="106"/>
                  </a:lnTo>
                  <a:lnTo>
                    <a:pt x="108" y="106"/>
                  </a:lnTo>
                  <a:lnTo>
                    <a:pt x="110" y="106"/>
                  </a:lnTo>
                  <a:lnTo>
                    <a:pt x="111" y="106"/>
                  </a:lnTo>
                  <a:lnTo>
                    <a:pt x="111" y="106"/>
                  </a:lnTo>
                  <a:lnTo>
                    <a:pt x="113" y="105"/>
                  </a:lnTo>
                  <a:lnTo>
                    <a:pt x="115" y="103"/>
                  </a:lnTo>
                  <a:lnTo>
                    <a:pt x="116" y="101"/>
                  </a:lnTo>
                  <a:lnTo>
                    <a:pt x="118" y="100"/>
                  </a:lnTo>
                  <a:lnTo>
                    <a:pt x="119" y="98"/>
                  </a:lnTo>
                  <a:lnTo>
                    <a:pt x="121" y="98"/>
                  </a:lnTo>
                  <a:lnTo>
                    <a:pt x="124" y="98"/>
                  </a:lnTo>
                  <a:lnTo>
                    <a:pt x="126" y="97"/>
                  </a:lnTo>
                  <a:lnTo>
                    <a:pt x="129" y="95"/>
                  </a:lnTo>
                  <a:lnTo>
                    <a:pt x="133" y="95"/>
                  </a:lnTo>
                  <a:lnTo>
                    <a:pt x="133" y="93"/>
                  </a:lnTo>
                  <a:lnTo>
                    <a:pt x="134" y="93"/>
                  </a:lnTo>
                  <a:lnTo>
                    <a:pt x="134" y="90"/>
                  </a:lnTo>
                  <a:lnTo>
                    <a:pt x="136" y="90"/>
                  </a:lnTo>
                  <a:lnTo>
                    <a:pt x="136" y="88"/>
                  </a:lnTo>
                  <a:lnTo>
                    <a:pt x="142" y="88"/>
                  </a:lnTo>
                  <a:lnTo>
                    <a:pt x="147" y="88"/>
                  </a:lnTo>
                  <a:lnTo>
                    <a:pt x="154" y="90"/>
                  </a:lnTo>
                  <a:lnTo>
                    <a:pt x="155" y="90"/>
                  </a:lnTo>
                  <a:lnTo>
                    <a:pt x="157" y="90"/>
                  </a:lnTo>
                  <a:lnTo>
                    <a:pt x="157" y="92"/>
                  </a:lnTo>
                  <a:lnTo>
                    <a:pt x="159" y="92"/>
                  </a:lnTo>
                  <a:lnTo>
                    <a:pt x="160" y="93"/>
                  </a:lnTo>
                  <a:lnTo>
                    <a:pt x="162" y="93"/>
                  </a:lnTo>
                  <a:lnTo>
                    <a:pt x="172" y="93"/>
                  </a:lnTo>
                  <a:lnTo>
                    <a:pt x="172" y="80"/>
                  </a:lnTo>
                  <a:lnTo>
                    <a:pt x="172" y="80"/>
                  </a:lnTo>
                  <a:lnTo>
                    <a:pt x="172" y="79"/>
                  </a:lnTo>
                  <a:lnTo>
                    <a:pt x="172" y="77"/>
                  </a:lnTo>
                  <a:lnTo>
                    <a:pt x="170" y="77"/>
                  </a:lnTo>
                  <a:lnTo>
                    <a:pt x="170" y="75"/>
                  </a:lnTo>
                  <a:lnTo>
                    <a:pt x="169" y="74"/>
                  </a:lnTo>
                  <a:lnTo>
                    <a:pt x="169" y="72"/>
                  </a:lnTo>
                  <a:lnTo>
                    <a:pt x="169" y="70"/>
                  </a:lnTo>
                  <a:lnTo>
                    <a:pt x="170" y="69"/>
                  </a:lnTo>
                  <a:lnTo>
                    <a:pt x="172" y="69"/>
                  </a:lnTo>
                  <a:lnTo>
                    <a:pt x="173" y="69"/>
                  </a:lnTo>
                  <a:lnTo>
                    <a:pt x="175" y="67"/>
                  </a:lnTo>
                  <a:lnTo>
                    <a:pt x="175" y="67"/>
                  </a:lnTo>
                  <a:lnTo>
                    <a:pt x="177" y="67"/>
                  </a:lnTo>
                  <a:lnTo>
                    <a:pt x="178" y="65"/>
                  </a:lnTo>
                  <a:lnTo>
                    <a:pt x="178" y="65"/>
                  </a:lnTo>
                  <a:lnTo>
                    <a:pt x="180" y="65"/>
                  </a:lnTo>
                  <a:lnTo>
                    <a:pt x="180" y="65"/>
                  </a:lnTo>
                  <a:lnTo>
                    <a:pt x="182" y="64"/>
                  </a:lnTo>
                  <a:lnTo>
                    <a:pt x="183" y="64"/>
                  </a:lnTo>
                  <a:lnTo>
                    <a:pt x="183" y="64"/>
                  </a:lnTo>
                  <a:lnTo>
                    <a:pt x="187" y="62"/>
                  </a:lnTo>
                  <a:lnTo>
                    <a:pt x="190" y="62"/>
                  </a:lnTo>
                  <a:lnTo>
                    <a:pt x="191" y="62"/>
                  </a:lnTo>
                  <a:lnTo>
                    <a:pt x="193" y="62"/>
                  </a:lnTo>
                  <a:lnTo>
                    <a:pt x="193" y="64"/>
                  </a:lnTo>
                  <a:lnTo>
                    <a:pt x="195" y="64"/>
                  </a:lnTo>
                  <a:lnTo>
                    <a:pt x="195" y="65"/>
                  </a:lnTo>
                  <a:lnTo>
                    <a:pt x="196" y="67"/>
                  </a:lnTo>
                  <a:lnTo>
                    <a:pt x="198" y="69"/>
                  </a:lnTo>
                  <a:lnTo>
                    <a:pt x="200" y="69"/>
                  </a:lnTo>
                  <a:lnTo>
                    <a:pt x="201" y="70"/>
                  </a:lnTo>
                  <a:lnTo>
                    <a:pt x="203" y="70"/>
                  </a:lnTo>
                  <a:lnTo>
                    <a:pt x="203" y="70"/>
                  </a:lnTo>
                  <a:lnTo>
                    <a:pt x="205" y="70"/>
                  </a:lnTo>
                  <a:lnTo>
                    <a:pt x="206" y="72"/>
                  </a:lnTo>
                  <a:lnTo>
                    <a:pt x="208" y="72"/>
                  </a:lnTo>
                  <a:lnTo>
                    <a:pt x="209" y="74"/>
                  </a:lnTo>
                  <a:lnTo>
                    <a:pt x="211" y="74"/>
                  </a:lnTo>
                  <a:lnTo>
                    <a:pt x="213" y="74"/>
                  </a:lnTo>
                  <a:lnTo>
                    <a:pt x="213" y="74"/>
                  </a:lnTo>
                  <a:lnTo>
                    <a:pt x="214" y="74"/>
                  </a:lnTo>
                  <a:lnTo>
                    <a:pt x="218" y="74"/>
                  </a:lnTo>
                  <a:lnTo>
                    <a:pt x="219" y="74"/>
                  </a:lnTo>
                  <a:lnTo>
                    <a:pt x="221" y="75"/>
                  </a:lnTo>
                  <a:lnTo>
                    <a:pt x="221" y="75"/>
                  </a:lnTo>
                  <a:lnTo>
                    <a:pt x="223" y="77"/>
                  </a:lnTo>
                  <a:lnTo>
                    <a:pt x="224" y="79"/>
                  </a:lnTo>
                  <a:lnTo>
                    <a:pt x="226" y="79"/>
                  </a:lnTo>
                  <a:lnTo>
                    <a:pt x="226" y="80"/>
                  </a:lnTo>
                  <a:lnTo>
                    <a:pt x="229" y="80"/>
                  </a:lnTo>
                  <a:lnTo>
                    <a:pt x="231" y="80"/>
                  </a:lnTo>
                  <a:lnTo>
                    <a:pt x="232" y="82"/>
                  </a:lnTo>
                  <a:lnTo>
                    <a:pt x="234" y="82"/>
                  </a:lnTo>
                  <a:lnTo>
                    <a:pt x="234" y="82"/>
                  </a:lnTo>
                  <a:lnTo>
                    <a:pt x="236" y="83"/>
                  </a:lnTo>
                  <a:lnTo>
                    <a:pt x="242" y="83"/>
                  </a:lnTo>
                  <a:lnTo>
                    <a:pt x="244" y="82"/>
                  </a:lnTo>
                  <a:lnTo>
                    <a:pt x="242" y="80"/>
                  </a:lnTo>
                  <a:lnTo>
                    <a:pt x="241" y="79"/>
                  </a:lnTo>
                  <a:lnTo>
                    <a:pt x="239" y="79"/>
                  </a:lnTo>
                  <a:lnTo>
                    <a:pt x="237" y="77"/>
                  </a:lnTo>
                  <a:lnTo>
                    <a:pt x="234" y="75"/>
                  </a:lnTo>
                  <a:lnTo>
                    <a:pt x="234" y="75"/>
                  </a:lnTo>
                  <a:lnTo>
                    <a:pt x="232" y="74"/>
                  </a:lnTo>
                  <a:lnTo>
                    <a:pt x="232" y="74"/>
                  </a:lnTo>
                  <a:lnTo>
                    <a:pt x="231" y="74"/>
                  </a:lnTo>
                  <a:lnTo>
                    <a:pt x="229" y="74"/>
                  </a:lnTo>
                  <a:lnTo>
                    <a:pt x="228" y="74"/>
                  </a:lnTo>
                  <a:lnTo>
                    <a:pt x="226" y="74"/>
                  </a:lnTo>
                  <a:lnTo>
                    <a:pt x="224" y="72"/>
                  </a:lnTo>
                  <a:lnTo>
                    <a:pt x="223" y="72"/>
                  </a:lnTo>
                  <a:lnTo>
                    <a:pt x="221" y="72"/>
                  </a:lnTo>
                  <a:lnTo>
                    <a:pt x="221" y="70"/>
                  </a:lnTo>
                  <a:lnTo>
                    <a:pt x="219" y="69"/>
                  </a:lnTo>
                  <a:lnTo>
                    <a:pt x="219" y="69"/>
                  </a:lnTo>
                  <a:lnTo>
                    <a:pt x="218" y="67"/>
                  </a:lnTo>
                  <a:lnTo>
                    <a:pt x="216" y="65"/>
                  </a:lnTo>
                  <a:lnTo>
                    <a:pt x="214" y="64"/>
                  </a:lnTo>
                  <a:lnTo>
                    <a:pt x="213" y="64"/>
                  </a:lnTo>
                  <a:lnTo>
                    <a:pt x="213" y="62"/>
                  </a:lnTo>
                  <a:lnTo>
                    <a:pt x="211" y="62"/>
                  </a:lnTo>
                  <a:lnTo>
                    <a:pt x="208" y="62"/>
                  </a:lnTo>
                  <a:lnTo>
                    <a:pt x="206" y="62"/>
                  </a:lnTo>
                  <a:lnTo>
                    <a:pt x="206" y="62"/>
                  </a:lnTo>
                  <a:lnTo>
                    <a:pt x="205" y="61"/>
                  </a:lnTo>
                  <a:lnTo>
                    <a:pt x="205" y="61"/>
                  </a:lnTo>
                  <a:lnTo>
                    <a:pt x="205" y="59"/>
                  </a:lnTo>
                  <a:lnTo>
                    <a:pt x="205" y="59"/>
                  </a:lnTo>
                  <a:lnTo>
                    <a:pt x="205" y="57"/>
                  </a:lnTo>
                  <a:lnTo>
                    <a:pt x="206" y="57"/>
                  </a:lnTo>
                  <a:lnTo>
                    <a:pt x="208" y="57"/>
                  </a:lnTo>
                  <a:lnTo>
                    <a:pt x="209" y="56"/>
                  </a:lnTo>
                  <a:lnTo>
                    <a:pt x="214" y="56"/>
                  </a:lnTo>
                  <a:lnTo>
                    <a:pt x="219" y="56"/>
                  </a:lnTo>
                  <a:lnTo>
                    <a:pt x="221" y="56"/>
                  </a:lnTo>
                  <a:lnTo>
                    <a:pt x="221" y="57"/>
                  </a:lnTo>
                  <a:lnTo>
                    <a:pt x="223" y="57"/>
                  </a:lnTo>
                  <a:lnTo>
                    <a:pt x="224" y="56"/>
                  </a:lnTo>
                  <a:lnTo>
                    <a:pt x="226" y="56"/>
                  </a:lnTo>
                  <a:lnTo>
                    <a:pt x="226" y="56"/>
                  </a:lnTo>
                  <a:lnTo>
                    <a:pt x="228" y="56"/>
                  </a:lnTo>
                  <a:lnTo>
                    <a:pt x="229" y="54"/>
                  </a:lnTo>
                  <a:lnTo>
                    <a:pt x="231" y="54"/>
                  </a:lnTo>
                  <a:lnTo>
                    <a:pt x="241" y="54"/>
                  </a:lnTo>
                  <a:lnTo>
                    <a:pt x="242" y="54"/>
                  </a:lnTo>
                  <a:lnTo>
                    <a:pt x="242" y="54"/>
                  </a:lnTo>
                  <a:lnTo>
                    <a:pt x="244" y="54"/>
                  </a:lnTo>
                  <a:lnTo>
                    <a:pt x="246" y="54"/>
                  </a:lnTo>
                  <a:lnTo>
                    <a:pt x="247" y="54"/>
                  </a:lnTo>
                  <a:lnTo>
                    <a:pt x="247" y="52"/>
                  </a:lnTo>
                  <a:lnTo>
                    <a:pt x="250" y="52"/>
                  </a:lnTo>
                  <a:lnTo>
                    <a:pt x="252" y="51"/>
                  </a:lnTo>
                  <a:lnTo>
                    <a:pt x="254" y="51"/>
                  </a:lnTo>
                  <a:lnTo>
                    <a:pt x="254" y="51"/>
                  </a:lnTo>
                  <a:lnTo>
                    <a:pt x="255" y="51"/>
                  </a:lnTo>
                  <a:lnTo>
                    <a:pt x="257" y="49"/>
                  </a:lnTo>
                  <a:lnTo>
                    <a:pt x="257" y="49"/>
                  </a:lnTo>
                  <a:lnTo>
                    <a:pt x="259" y="47"/>
                  </a:lnTo>
                  <a:lnTo>
                    <a:pt x="260" y="47"/>
                  </a:lnTo>
                  <a:lnTo>
                    <a:pt x="262" y="46"/>
                  </a:lnTo>
                  <a:lnTo>
                    <a:pt x="264" y="46"/>
                  </a:lnTo>
                  <a:lnTo>
                    <a:pt x="264" y="46"/>
                  </a:lnTo>
                  <a:lnTo>
                    <a:pt x="267" y="44"/>
                  </a:lnTo>
                  <a:lnTo>
                    <a:pt x="268" y="44"/>
                  </a:lnTo>
                  <a:lnTo>
                    <a:pt x="268" y="44"/>
                  </a:lnTo>
                  <a:lnTo>
                    <a:pt x="270" y="44"/>
                  </a:lnTo>
                  <a:lnTo>
                    <a:pt x="272" y="44"/>
                  </a:lnTo>
                  <a:lnTo>
                    <a:pt x="273" y="44"/>
                  </a:lnTo>
                  <a:lnTo>
                    <a:pt x="275" y="44"/>
                  </a:lnTo>
                  <a:lnTo>
                    <a:pt x="275" y="44"/>
                  </a:lnTo>
                  <a:lnTo>
                    <a:pt x="275" y="46"/>
                  </a:lnTo>
                  <a:lnTo>
                    <a:pt x="277" y="46"/>
                  </a:lnTo>
                  <a:lnTo>
                    <a:pt x="280" y="47"/>
                  </a:lnTo>
                  <a:lnTo>
                    <a:pt x="282" y="49"/>
                  </a:lnTo>
                  <a:lnTo>
                    <a:pt x="283" y="51"/>
                  </a:lnTo>
                  <a:lnTo>
                    <a:pt x="283" y="52"/>
                  </a:lnTo>
                  <a:lnTo>
                    <a:pt x="283" y="52"/>
                  </a:lnTo>
                  <a:lnTo>
                    <a:pt x="283" y="54"/>
                  </a:lnTo>
                  <a:lnTo>
                    <a:pt x="283" y="56"/>
                  </a:lnTo>
                  <a:lnTo>
                    <a:pt x="283" y="56"/>
                  </a:lnTo>
                  <a:lnTo>
                    <a:pt x="285" y="57"/>
                  </a:lnTo>
                  <a:lnTo>
                    <a:pt x="286" y="59"/>
                  </a:lnTo>
                  <a:lnTo>
                    <a:pt x="286" y="61"/>
                  </a:lnTo>
                  <a:lnTo>
                    <a:pt x="286" y="61"/>
                  </a:lnTo>
                  <a:lnTo>
                    <a:pt x="288" y="62"/>
                  </a:lnTo>
                  <a:lnTo>
                    <a:pt x="288" y="64"/>
                  </a:lnTo>
                  <a:lnTo>
                    <a:pt x="286" y="64"/>
                  </a:lnTo>
                  <a:lnTo>
                    <a:pt x="286" y="65"/>
                  </a:lnTo>
                  <a:lnTo>
                    <a:pt x="285" y="65"/>
                  </a:lnTo>
                  <a:lnTo>
                    <a:pt x="283" y="67"/>
                  </a:lnTo>
                  <a:lnTo>
                    <a:pt x="283" y="69"/>
                  </a:lnTo>
                  <a:lnTo>
                    <a:pt x="282" y="70"/>
                  </a:lnTo>
                  <a:lnTo>
                    <a:pt x="282" y="70"/>
                  </a:lnTo>
                  <a:lnTo>
                    <a:pt x="282" y="72"/>
                  </a:lnTo>
                  <a:lnTo>
                    <a:pt x="282" y="74"/>
                  </a:lnTo>
                  <a:lnTo>
                    <a:pt x="282" y="75"/>
                  </a:lnTo>
                  <a:lnTo>
                    <a:pt x="282" y="77"/>
                  </a:lnTo>
                  <a:lnTo>
                    <a:pt x="283" y="79"/>
                  </a:lnTo>
                  <a:lnTo>
                    <a:pt x="286" y="80"/>
                  </a:lnTo>
                  <a:lnTo>
                    <a:pt x="288" y="80"/>
                  </a:lnTo>
                  <a:lnTo>
                    <a:pt x="288" y="80"/>
                  </a:lnTo>
                  <a:lnTo>
                    <a:pt x="291" y="80"/>
                  </a:lnTo>
                  <a:lnTo>
                    <a:pt x="291" y="80"/>
                  </a:lnTo>
                  <a:lnTo>
                    <a:pt x="291" y="79"/>
                  </a:lnTo>
                  <a:lnTo>
                    <a:pt x="293" y="77"/>
                  </a:lnTo>
                  <a:lnTo>
                    <a:pt x="295" y="74"/>
                  </a:lnTo>
                  <a:lnTo>
                    <a:pt x="295" y="70"/>
                  </a:lnTo>
                  <a:lnTo>
                    <a:pt x="296" y="69"/>
                  </a:lnTo>
                  <a:lnTo>
                    <a:pt x="296" y="69"/>
                  </a:lnTo>
                  <a:lnTo>
                    <a:pt x="296" y="67"/>
                  </a:lnTo>
                  <a:lnTo>
                    <a:pt x="296" y="65"/>
                  </a:lnTo>
                  <a:lnTo>
                    <a:pt x="296" y="64"/>
                  </a:lnTo>
                  <a:lnTo>
                    <a:pt x="296" y="62"/>
                  </a:lnTo>
                  <a:lnTo>
                    <a:pt x="296" y="61"/>
                  </a:lnTo>
                  <a:lnTo>
                    <a:pt x="296" y="59"/>
                  </a:lnTo>
                  <a:lnTo>
                    <a:pt x="296" y="59"/>
                  </a:lnTo>
                  <a:lnTo>
                    <a:pt x="295" y="56"/>
                  </a:lnTo>
                  <a:lnTo>
                    <a:pt x="293" y="54"/>
                  </a:lnTo>
                  <a:lnTo>
                    <a:pt x="293" y="52"/>
                  </a:lnTo>
                  <a:lnTo>
                    <a:pt x="291" y="51"/>
                  </a:lnTo>
                  <a:lnTo>
                    <a:pt x="291" y="47"/>
                  </a:lnTo>
                  <a:lnTo>
                    <a:pt x="298" y="47"/>
                  </a:lnTo>
                  <a:lnTo>
                    <a:pt x="300" y="47"/>
                  </a:lnTo>
                  <a:lnTo>
                    <a:pt x="301" y="49"/>
                  </a:lnTo>
                  <a:lnTo>
                    <a:pt x="303" y="49"/>
                  </a:lnTo>
                  <a:lnTo>
                    <a:pt x="304" y="49"/>
                  </a:lnTo>
                  <a:lnTo>
                    <a:pt x="304" y="49"/>
                  </a:lnTo>
                  <a:lnTo>
                    <a:pt x="306" y="49"/>
                  </a:lnTo>
                  <a:lnTo>
                    <a:pt x="308" y="51"/>
                  </a:lnTo>
                  <a:lnTo>
                    <a:pt x="308" y="52"/>
                  </a:lnTo>
                  <a:lnTo>
                    <a:pt x="309" y="54"/>
                  </a:lnTo>
                  <a:lnTo>
                    <a:pt x="311" y="54"/>
                  </a:lnTo>
                  <a:lnTo>
                    <a:pt x="313" y="56"/>
                  </a:lnTo>
                  <a:lnTo>
                    <a:pt x="314" y="56"/>
                  </a:lnTo>
                  <a:lnTo>
                    <a:pt x="316" y="56"/>
                  </a:lnTo>
                  <a:lnTo>
                    <a:pt x="318" y="56"/>
                  </a:lnTo>
                  <a:lnTo>
                    <a:pt x="319" y="57"/>
                  </a:lnTo>
                  <a:lnTo>
                    <a:pt x="321" y="59"/>
                  </a:lnTo>
                  <a:lnTo>
                    <a:pt x="322" y="59"/>
                  </a:lnTo>
                  <a:lnTo>
                    <a:pt x="324" y="61"/>
                  </a:lnTo>
                  <a:lnTo>
                    <a:pt x="326" y="62"/>
                  </a:lnTo>
                  <a:lnTo>
                    <a:pt x="327" y="62"/>
                  </a:lnTo>
                  <a:lnTo>
                    <a:pt x="329" y="64"/>
                  </a:lnTo>
                  <a:lnTo>
                    <a:pt x="331" y="65"/>
                  </a:lnTo>
                  <a:lnTo>
                    <a:pt x="334" y="67"/>
                  </a:lnTo>
                  <a:lnTo>
                    <a:pt x="336" y="69"/>
                  </a:lnTo>
                  <a:lnTo>
                    <a:pt x="337" y="69"/>
                  </a:lnTo>
                  <a:lnTo>
                    <a:pt x="337" y="70"/>
                  </a:lnTo>
                  <a:lnTo>
                    <a:pt x="337" y="70"/>
                  </a:lnTo>
                  <a:lnTo>
                    <a:pt x="337" y="72"/>
                  </a:lnTo>
                  <a:lnTo>
                    <a:pt x="339" y="72"/>
                  </a:lnTo>
                  <a:lnTo>
                    <a:pt x="340" y="72"/>
                  </a:lnTo>
                  <a:lnTo>
                    <a:pt x="340" y="74"/>
                  </a:lnTo>
                  <a:lnTo>
                    <a:pt x="342" y="74"/>
                  </a:lnTo>
                  <a:lnTo>
                    <a:pt x="344" y="75"/>
                  </a:lnTo>
                  <a:lnTo>
                    <a:pt x="345" y="75"/>
                  </a:lnTo>
                  <a:lnTo>
                    <a:pt x="345" y="75"/>
                  </a:lnTo>
                  <a:lnTo>
                    <a:pt x="350" y="75"/>
                  </a:lnTo>
                  <a:lnTo>
                    <a:pt x="350" y="72"/>
                  </a:lnTo>
                  <a:lnTo>
                    <a:pt x="349" y="70"/>
                  </a:lnTo>
                  <a:lnTo>
                    <a:pt x="349" y="69"/>
                  </a:lnTo>
                  <a:lnTo>
                    <a:pt x="349" y="69"/>
                  </a:lnTo>
                  <a:lnTo>
                    <a:pt x="347" y="67"/>
                  </a:lnTo>
                  <a:lnTo>
                    <a:pt x="347" y="65"/>
                  </a:lnTo>
                  <a:lnTo>
                    <a:pt x="345" y="62"/>
                  </a:lnTo>
                  <a:lnTo>
                    <a:pt x="344" y="62"/>
                  </a:lnTo>
                  <a:lnTo>
                    <a:pt x="344" y="61"/>
                  </a:lnTo>
                  <a:lnTo>
                    <a:pt x="342" y="61"/>
                  </a:lnTo>
                  <a:lnTo>
                    <a:pt x="342" y="59"/>
                  </a:lnTo>
                  <a:lnTo>
                    <a:pt x="340" y="59"/>
                  </a:lnTo>
                  <a:lnTo>
                    <a:pt x="337" y="56"/>
                  </a:lnTo>
                  <a:lnTo>
                    <a:pt x="337" y="54"/>
                  </a:lnTo>
                  <a:lnTo>
                    <a:pt x="337" y="54"/>
                  </a:lnTo>
                  <a:lnTo>
                    <a:pt x="336" y="52"/>
                  </a:lnTo>
                  <a:lnTo>
                    <a:pt x="334" y="52"/>
                  </a:lnTo>
                  <a:lnTo>
                    <a:pt x="332" y="52"/>
                  </a:lnTo>
                  <a:lnTo>
                    <a:pt x="331" y="52"/>
                  </a:lnTo>
                  <a:lnTo>
                    <a:pt x="329" y="51"/>
                  </a:lnTo>
                  <a:lnTo>
                    <a:pt x="327" y="49"/>
                  </a:lnTo>
                  <a:lnTo>
                    <a:pt x="326" y="47"/>
                  </a:lnTo>
                  <a:lnTo>
                    <a:pt x="326" y="46"/>
                  </a:lnTo>
                  <a:lnTo>
                    <a:pt x="326" y="46"/>
                  </a:lnTo>
                  <a:lnTo>
                    <a:pt x="326" y="44"/>
                  </a:lnTo>
                  <a:lnTo>
                    <a:pt x="326" y="43"/>
                  </a:lnTo>
                  <a:lnTo>
                    <a:pt x="331" y="43"/>
                  </a:lnTo>
                  <a:lnTo>
                    <a:pt x="336" y="43"/>
                  </a:lnTo>
                  <a:lnTo>
                    <a:pt x="340" y="43"/>
                  </a:lnTo>
                  <a:lnTo>
                    <a:pt x="344" y="44"/>
                  </a:lnTo>
                  <a:lnTo>
                    <a:pt x="345" y="46"/>
                  </a:lnTo>
                  <a:lnTo>
                    <a:pt x="349" y="46"/>
                  </a:lnTo>
                  <a:lnTo>
                    <a:pt x="350" y="46"/>
                  </a:lnTo>
                  <a:lnTo>
                    <a:pt x="352" y="47"/>
                  </a:lnTo>
                  <a:lnTo>
                    <a:pt x="354" y="47"/>
                  </a:lnTo>
                  <a:lnTo>
                    <a:pt x="354" y="47"/>
                  </a:lnTo>
                  <a:lnTo>
                    <a:pt x="362" y="47"/>
                  </a:lnTo>
                  <a:lnTo>
                    <a:pt x="363" y="47"/>
                  </a:lnTo>
                  <a:lnTo>
                    <a:pt x="363" y="47"/>
                  </a:lnTo>
                  <a:lnTo>
                    <a:pt x="365" y="47"/>
                  </a:lnTo>
                  <a:lnTo>
                    <a:pt x="367" y="49"/>
                  </a:lnTo>
                  <a:lnTo>
                    <a:pt x="367" y="49"/>
                  </a:lnTo>
                  <a:lnTo>
                    <a:pt x="368" y="49"/>
                  </a:lnTo>
                  <a:lnTo>
                    <a:pt x="368" y="49"/>
                  </a:lnTo>
                  <a:lnTo>
                    <a:pt x="370" y="49"/>
                  </a:lnTo>
                  <a:lnTo>
                    <a:pt x="370" y="51"/>
                  </a:lnTo>
                  <a:lnTo>
                    <a:pt x="372" y="51"/>
                  </a:lnTo>
                  <a:lnTo>
                    <a:pt x="372" y="52"/>
                  </a:lnTo>
                  <a:lnTo>
                    <a:pt x="375" y="54"/>
                  </a:lnTo>
                  <a:lnTo>
                    <a:pt x="376" y="56"/>
                  </a:lnTo>
                  <a:lnTo>
                    <a:pt x="378" y="56"/>
                  </a:lnTo>
                  <a:lnTo>
                    <a:pt x="380" y="57"/>
                  </a:lnTo>
                  <a:lnTo>
                    <a:pt x="380" y="57"/>
                  </a:lnTo>
                  <a:lnTo>
                    <a:pt x="381" y="57"/>
                  </a:lnTo>
                  <a:lnTo>
                    <a:pt x="383" y="59"/>
                  </a:lnTo>
                  <a:lnTo>
                    <a:pt x="386" y="59"/>
                  </a:lnTo>
                  <a:lnTo>
                    <a:pt x="390" y="61"/>
                  </a:lnTo>
                  <a:lnTo>
                    <a:pt x="391" y="61"/>
                  </a:lnTo>
                  <a:lnTo>
                    <a:pt x="394" y="62"/>
                  </a:lnTo>
                  <a:lnTo>
                    <a:pt x="396" y="62"/>
                  </a:lnTo>
                  <a:lnTo>
                    <a:pt x="398" y="64"/>
                  </a:lnTo>
                  <a:lnTo>
                    <a:pt x="399" y="64"/>
                  </a:lnTo>
                  <a:lnTo>
                    <a:pt x="403" y="65"/>
                  </a:lnTo>
                  <a:lnTo>
                    <a:pt x="404" y="65"/>
                  </a:lnTo>
                  <a:lnTo>
                    <a:pt x="406" y="67"/>
                  </a:lnTo>
                  <a:lnTo>
                    <a:pt x="408" y="67"/>
                  </a:lnTo>
                  <a:lnTo>
                    <a:pt x="408" y="67"/>
                  </a:lnTo>
                  <a:lnTo>
                    <a:pt x="409" y="69"/>
                  </a:lnTo>
                  <a:lnTo>
                    <a:pt x="411" y="69"/>
                  </a:lnTo>
                  <a:lnTo>
                    <a:pt x="411" y="69"/>
                  </a:lnTo>
                  <a:lnTo>
                    <a:pt x="412" y="69"/>
                  </a:lnTo>
                  <a:lnTo>
                    <a:pt x="412" y="69"/>
                  </a:lnTo>
                  <a:lnTo>
                    <a:pt x="414" y="69"/>
                  </a:lnTo>
                  <a:lnTo>
                    <a:pt x="417" y="69"/>
                  </a:lnTo>
                  <a:lnTo>
                    <a:pt x="417" y="70"/>
                  </a:lnTo>
                  <a:lnTo>
                    <a:pt x="419" y="70"/>
                  </a:lnTo>
                  <a:lnTo>
                    <a:pt x="419" y="69"/>
                  </a:lnTo>
                  <a:lnTo>
                    <a:pt x="419" y="69"/>
                  </a:lnTo>
                  <a:lnTo>
                    <a:pt x="419" y="67"/>
                  </a:lnTo>
                  <a:lnTo>
                    <a:pt x="419" y="65"/>
                  </a:lnTo>
                  <a:lnTo>
                    <a:pt x="419" y="65"/>
                  </a:lnTo>
                  <a:lnTo>
                    <a:pt x="419" y="64"/>
                  </a:lnTo>
                  <a:lnTo>
                    <a:pt x="419" y="62"/>
                  </a:lnTo>
                  <a:lnTo>
                    <a:pt x="419" y="62"/>
                  </a:lnTo>
                  <a:lnTo>
                    <a:pt x="417" y="59"/>
                  </a:lnTo>
                  <a:lnTo>
                    <a:pt x="416" y="57"/>
                  </a:lnTo>
                  <a:lnTo>
                    <a:pt x="414" y="57"/>
                  </a:lnTo>
                  <a:lnTo>
                    <a:pt x="412" y="56"/>
                  </a:lnTo>
                  <a:lnTo>
                    <a:pt x="411" y="54"/>
                  </a:lnTo>
                  <a:lnTo>
                    <a:pt x="409" y="52"/>
                  </a:lnTo>
                  <a:lnTo>
                    <a:pt x="408" y="51"/>
                  </a:lnTo>
                  <a:lnTo>
                    <a:pt x="408" y="51"/>
                  </a:lnTo>
                  <a:lnTo>
                    <a:pt x="406" y="51"/>
                  </a:lnTo>
                  <a:lnTo>
                    <a:pt x="406" y="51"/>
                  </a:lnTo>
                  <a:lnTo>
                    <a:pt x="404" y="49"/>
                  </a:lnTo>
                  <a:lnTo>
                    <a:pt x="401" y="49"/>
                  </a:lnTo>
                  <a:lnTo>
                    <a:pt x="399" y="49"/>
                  </a:lnTo>
                  <a:lnTo>
                    <a:pt x="398" y="49"/>
                  </a:lnTo>
                  <a:lnTo>
                    <a:pt x="396" y="49"/>
                  </a:lnTo>
                  <a:lnTo>
                    <a:pt x="394" y="49"/>
                  </a:lnTo>
                  <a:lnTo>
                    <a:pt x="393" y="49"/>
                  </a:lnTo>
                  <a:lnTo>
                    <a:pt x="390" y="47"/>
                  </a:lnTo>
                  <a:lnTo>
                    <a:pt x="388" y="46"/>
                  </a:lnTo>
                  <a:lnTo>
                    <a:pt x="385" y="46"/>
                  </a:lnTo>
                  <a:lnTo>
                    <a:pt x="383" y="44"/>
                  </a:lnTo>
                  <a:lnTo>
                    <a:pt x="381" y="43"/>
                  </a:lnTo>
                  <a:lnTo>
                    <a:pt x="381" y="41"/>
                  </a:lnTo>
                  <a:lnTo>
                    <a:pt x="380" y="39"/>
                  </a:lnTo>
                  <a:lnTo>
                    <a:pt x="380" y="38"/>
                  </a:lnTo>
                  <a:lnTo>
                    <a:pt x="380" y="36"/>
                  </a:lnTo>
                  <a:lnTo>
                    <a:pt x="380" y="36"/>
                  </a:lnTo>
                  <a:lnTo>
                    <a:pt x="381" y="34"/>
                  </a:lnTo>
                  <a:lnTo>
                    <a:pt x="381" y="34"/>
                  </a:lnTo>
                  <a:lnTo>
                    <a:pt x="383" y="34"/>
                  </a:lnTo>
                  <a:lnTo>
                    <a:pt x="385" y="34"/>
                  </a:lnTo>
                  <a:lnTo>
                    <a:pt x="386" y="34"/>
                  </a:lnTo>
                  <a:lnTo>
                    <a:pt x="388" y="34"/>
                  </a:lnTo>
                  <a:lnTo>
                    <a:pt x="391" y="34"/>
                  </a:lnTo>
                  <a:lnTo>
                    <a:pt x="391" y="34"/>
                  </a:lnTo>
                  <a:lnTo>
                    <a:pt x="393" y="34"/>
                  </a:lnTo>
                  <a:lnTo>
                    <a:pt x="394" y="36"/>
                  </a:lnTo>
                  <a:lnTo>
                    <a:pt x="394" y="36"/>
                  </a:lnTo>
                  <a:lnTo>
                    <a:pt x="396" y="36"/>
                  </a:lnTo>
                  <a:lnTo>
                    <a:pt x="398" y="36"/>
                  </a:lnTo>
                  <a:lnTo>
                    <a:pt x="398" y="38"/>
                  </a:lnTo>
                  <a:lnTo>
                    <a:pt x="399" y="38"/>
                  </a:lnTo>
                  <a:lnTo>
                    <a:pt x="401" y="38"/>
                  </a:lnTo>
                  <a:lnTo>
                    <a:pt x="403" y="38"/>
                  </a:lnTo>
                  <a:lnTo>
                    <a:pt x="404" y="38"/>
                  </a:lnTo>
                  <a:lnTo>
                    <a:pt x="406" y="39"/>
                  </a:lnTo>
                  <a:lnTo>
                    <a:pt x="406" y="39"/>
                  </a:lnTo>
                  <a:lnTo>
                    <a:pt x="408" y="41"/>
                  </a:lnTo>
                  <a:lnTo>
                    <a:pt x="409" y="43"/>
                  </a:lnTo>
                  <a:lnTo>
                    <a:pt x="409" y="41"/>
                  </a:lnTo>
                  <a:lnTo>
                    <a:pt x="409" y="38"/>
                  </a:lnTo>
                  <a:lnTo>
                    <a:pt x="408" y="36"/>
                  </a:lnTo>
                  <a:lnTo>
                    <a:pt x="408" y="34"/>
                  </a:lnTo>
                  <a:lnTo>
                    <a:pt x="408" y="34"/>
                  </a:lnTo>
                  <a:lnTo>
                    <a:pt x="406" y="33"/>
                  </a:lnTo>
                  <a:lnTo>
                    <a:pt x="403" y="31"/>
                  </a:lnTo>
                  <a:lnTo>
                    <a:pt x="401" y="29"/>
                  </a:lnTo>
                  <a:lnTo>
                    <a:pt x="399" y="28"/>
                  </a:lnTo>
                  <a:lnTo>
                    <a:pt x="398" y="28"/>
                  </a:lnTo>
                  <a:lnTo>
                    <a:pt x="398" y="28"/>
                  </a:lnTo>
                  <a:lnTo>
                    <a:pt x="396" y="28"/>
                  </a:lnTo>
                  <a:lnTo>
                    <a:pt x="396" y="28"/>
                  </a:lnTo>
                  <a:lnTo>
                    <a:pt x="394" y="26"/>
                  </a:lnTo>
                  <a:lnTo>
                    <a:pt x="393" y="25"/>
                  </a:lnTo>
                  <a:lnTo>
                    <a:pt x="391" y="23"/>
                  </a:lnTo>
                  <a:lnTo>
                    <a:pt x="394" y="21"/>
                  </a:lnTo>
                  <a:lnTo>
                    <a:pt x="396" y="21"/>
                  </a:lnTo>
                  <a:lnTo>
                    <a:pt x="399" y="20"/>
                  </a:lnTo>
                  <a:lnTo>
                    <a:pt x="401" y="20"/>
                  </a:lnTo>
                  <a:lnTo>
                    <a:pt x="403" y="20"/>
                  </a:lnTo>
                  <a:lnTo>
                    <a:pt x="404" y="18"/>
                  </a:lnTo>
                  <a:lnTo>
                    <a:pt x="404" y="18"/>
                  </a:lnTo>
                  <a:lnTo>
                    <a:pt x="408" y="18"/>
                  </a:lnTo>
                  <a:lnTo>
                    <a:pt x="412" y="18"/>
                  </a:lnTo>
                  <a:lnTo>
                    <a:pt x="419" y="20"/>
                  </a:lnTo>
                  <a:lnTo>
                    <a:pt x="422" y="18"/>
                  </a:lnTo>
                  <a:lnTo>
                    <a:pt x="424" y="16"/>
                  </a:lnTo>
                  <a:lnTo>
                    <a:pt x="427" y="16"/>
                  </a:lnTo>
                  <a:lnTo>
                    <a:pt x="429" y="18"/>
                  </a:lnTo>
                  <a:lnTo>
                    <a:pt x="430" y="18"/>
                  </a:lnTo>
                  <a:lnTo>
                    <a:pt x="432" y="20"/>
                  </a:lnTo>
                  <a:lnTo>
                    <a:pt x="434" y="20"/>
                  </a:lnTo>
                  <a:lnTo>
                    <a:pt x="437" y="20"/>
                  </a:lnTo>
                  <a:lnTo>
                    <a:pt x="439" y="20"/>
                  </a:lnTo>
                  <a:lnTo>
                    <a:pt x="442" y="20"/>
                  </a:lnTo>
                  <a:lnTo>
                    <a:pt x="445" y="20"/>
                  </a:lnTo>
                  <a:lnTo>
                    <a:pt x="448" y="18"/>
                  </a:lnTo>
                  <a:lnTo>
                    <a:pt x="450" y="18"/>
                  </a:lnTo>
                  <a:lnTo>
                    <a:pt x="450" y="16"/>
                  </a:lnTo>
                  <a:lnTo>
                    <a:pt x="452" y="15"/>
                  </a:lnTo>
                  <a:lnTo>
                    <a:pt x="452" y="15"/>
                  </a:lnTo>
                  <a:lnTo>
                    <a:pt x="455" y="13"/>
                  </a:lnTo>
                  <a:lnTo>
                    <a:pt x="457" y="13"/>
                  </a:lnTo>
                  <a:lnTo>
                    <a:pt x="460" y="13"/>
                  </a:lnTo>
                  <a:lnTo>
                    <a:pt x="463" y="13"/>
                  </a:lnTo>
                  <a:lnTo>
                    <a:pt x="468" y="15"/>
                  </a:lnTo>
                  <a:lnTo>
                    <a:pt x="471" y="15"/>
                  </a:lnTo>
                  <a:lnTo>
                    <a:pt x="473" y="16"/>
                  </a:lnTo>
                  <a:lnTo>
                    <a:pt x="476" y="20"/>
                  </a:lnTo>
                  <a:lnTo>
                    <a:pt x="478" y="21"/>
                  </a:lnTo>
                  <a:lnTo>
                    <a:pt x="481" y="21"/>
                  </a:lnTo>
                  <a:lnTo>
                    <a:pt x="498" y="21"/>
                  </a:lnTo>
                  <a:lnTo>
                    <a:pt x="499" y="23"/>
                  </a:lnTo>
                  <a:lnTo>
                    <a:pt x="501" y="23"/>
                  </a:lnTo>
                  <a:lnTo>
                    <a:pt x="504" y="25"/>
                  </a:lnTo>
                  <a:lnTo>
                    <a:pt x="507" y="25"/>
                  </a:lnTo>
                  <a:lnTo>
                    <a:pt x="511" y="25"/>
                  </a:lnTo>
                  <a:lnTo>
                    <a:pt x="514" y="25"/>
                  </a:lnTo>
                  <a:lnTo>
                    <a:pt x="516" y="23"/>
                  </a:lnTo>
                  <a:lnTo>
                    <a:pt x="517" y="23"/>
                  </a:lnTo>
                  <a:lnTo>
                    <a:pt x="519" y="21"/>
                  </a:lnTo>
                  <a:lnTo>
                    <a:pt x="520" y="20"/>
                  </a:lnTo>
                  <a:lnTo>
                    <a:pt x="519" y="18"/>
                  </a:lnTo>
                  <a:lnTo>
                    <a:pt x="519" y="16"/>
                  </a:lnTo>
                  <a:lnTo>
                    <a:pt x="517" y="13"/>
                  </a:lnTo>
                  <a:lnTo>
                    <a:pt x="516" y="10"/>
                  </a:lnTo>
                  <a:lnTo>
                    <a:pt x="519" y="8"/>
                  </a:lnTo>
                  <a:lnTo>
                    <a:pt x="522" y="7"/>
                  </a:lnTo>
                  <a:lnTo>
                    <a:pt x="525" y="5"/>
                  </a:lnTo>
                  <a:lnTo>
                    <a:pt x="529" y="5"/>
                  </a:lnTo>
                  <a:lnTo>
                    <a:pt x="530" y="5"/>
                  </a:lnTo>
                  <a:lnTo>
                    <a:pt x="534" y="5"/>
                  </a:lnTo>
                  <a:lnTo>
                    <a:pt x="537" y="5"/>
                  </a:lnTo>
                  <a:lnTo>
                    <a:pt x="539" y="5"/>
                  </a:lnTo>
                  <a:lnTo>
                    <a:pt x="540" y="7"/>
                  </a:lnTo>
                  <a:lnTo>
                    <a:pt x="543" y="7"/>
                  </a:lnTo>
                  <a:lnTo>
                    <a:pt x="545" y="7"/>
                  </a:lnTo>
                  <a:lnTo>
                    <a:pt x="547" y="7"/>
                  </a:lnTo>
                  <a:lnTo>
                    <a:pt x="552" y="7"/>
                  </a:lnTo>
                  <a:lnTo>
                    <a:pt x="553" y="7"/>
                  </a:lnTo>
                  <a:lnTo>
                    <a:pt x="555" y="7"/>
                  </a:lnTo>
                  <a:lnTo>
                    <a:pt x="555" y="7"/>
                  </a:lnTo>
                  <a:lnTo>
                    <a:pt x="557" y="5"/>
                  </a:lnTo>
                  <a:lnTo>
                    <a:pt x="558" y="3"/>
                  </a:lnTo>
                  <a:lnTo>
                    <a:pt x="560" y="2"/>
                  </a:lnTo>
                  <a:lnTo>
                    <a:pt x="561" y="2"/>
                  </a:lnTo>
                  <a:lnTo>
                    <a:pt x="563" y="2"/>
                  </a:lnTo>
                  <a:lnTo>
                    <a:pt x="565" y="2"/>
                  </a:lnTo>
                  <a:lnTo>
                    <a:pt x="568" y="0"/>
                  </a:lnTo>
                  <a:lnTo>
                    <a:pt x="57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6"/>
          <p:cNvSpPr>
            <a:spLocks/>
          </p:cNvSpPr>
          <p:nvPr/>
        </p:nvSpPr>
        <p:spPr bwMode="auto">
          <a:xfrm>
            <a:off x="1360370" y="1585676"/>
            <a:ext cx="921093" cy="2130740"/>
          </a:xfrm>
          <a:custGeom>
            <a:avLst/>
            <a:gdLst>
              <a:gd name="T0" fmla="*/ 1213 w 1213"/>
              <a:gd name="T1" fmla="*/ 0 h 2806"/>
              <a:gd name="T2" fmla="*/ 1213 w 1213"/>
              <a:gd name="T3" fmla="*/ 2806 h 2806"/>
              <a:gd name="T4" fmla="*/ 1111 w 1213"/>
              <a:gd name="T5" fmla="*/ 2788 h 2806"/>
              <a:gd name="T6" fmla="*/ 1012 w 1213"/>
              <a:gd name="T7" fmla="*/ 2761 h 2806"/>
              <a:gd name="T8" fmla="*/ 915 w 1213"/>
              <a:gd name="T9" fmla="*/ 2730 h 2806"/>
              <a:gd name="T10" fmla="*/ 824 w 1213"/>
              <a:gd name="T11" fmla="*/ 2691 h 2806"/>
              <a:gd name="T12" fmla="*/ 733 w 1213"/>
              <a:gd name="T13" fmla="*/ 2645 h 2806"/>
              <a:gd name="T14" fmla="*/ 648 w 1213"/>
              <a:gd name="T15" fmla="*/ 2594 h 2806"/>
              <a:gd name="T16" fmla="*/ 567 w 1213"/>
              <a:gd name="T17" fmla="*/ 2538 h 2806"/>
              <a:gd name="T18" fmla="*/ 490 w 1213"/>
              <a:gd name="T19" fmla="*/ 2475 h 2806"/>
              <a:gd name="T20" fmla="*/ 416 w 1213"/>
              <a:gd name="T21" fmla="*/ 2407 h 2806"/>
              <a:gd name="T22" fmla="*/ 349 w 1213"/>
              <a:gd name="T23" fmla="*/ 2335 h 2806"/>
              <a:gd name="T24" fmla="*/ 287 w 1213"/>
              <a:gd name="T25" fmla="*/ 2257 h 2806"/>
              <a:gd name="T26" fmla="*/ 229 w 1213"/>
              <a:gd name="T27" fmla="*/ 2176 h 2806"/>
              <a:gd name="T28" fmla="*/ 178 w 1213"/>
              <a:gd name="T29" fmla="*/ 2091 h 2806"/>
              <a:gd name="T30" fmla="*/ 132 w 1213"/>
              <a:gd name="T31" fmla="*/ 2002 h 2806"/>
              <a:gd name="T32" fmla="*/ 93 w 1213"/>
              <a:gd name="T33" fmla="*/ 1909 h 2806"/>
              <a:gd name="T34" fmla="*/ 60 w 1213"/>
              <a:gd name="T35" fmla="*/ 1813 h 2806"/>
              <a:gd name="T36" fmla="*/ 34 w 1213"/>
              <a:gd name="T37" fmla="*/ 1714 h 2806"/>
              <a:gd name="T38" fmla="*/ 15 w 1213"/>
              <a:gd name="T39" fmla="*/ 1613 h 2806"/>
              <a:gd name="T40" fmla="*/ 4 w 1213"/>
              <a:gd name="T41" fmla="*/ 1508 h 2806"/>
              <a:gd name="T42" fmla="*/ 0 w 1213"/>
              <a:gd name="T43" fmla="*/ 1402 h 2806"/>
              <a:gd name="T44" fmla="*/ 4 w 1213"/>
              <a:gd name="T45" fmla="*/ 1296 h 2806"/>
              <a:gd name="T46" fmla="*/ 15 w 1213"/>
              <a:gd name="T47" fmla="*/ 1193 h 2806"/>
              <a:gd name="T48" fmla="*/ 34 w 1213"/>
              <a:gd name="T49" fmla="*/ 1092 h 2806"/>
              <a:gd name="T50" fmla="*/ 60 w 1213"/>
              <a:gd name="T51" fmla="*/ 992 h 2806"/>
              <a:gd name="T52" fmla="*/ 93 w 1213"/>
              <a:gd name="T53" fmla="*/ 897 h 2806"/>
              <a:gd name="T54" fmla="*/ 132 w 1213"/>
              <a:gd name="T55" fmla="*/ 804 h 2806"/>
              <a:gd name="T56" fmla="*/ 178 w 1213"/>
              <a:gd name="T57" fmla="*/ 715 h 2806"/>
              <a:gd name="T58" fmla="*/ 229 w 1213"/>
              <a:gd name="T59" fmla="*/ 630 h 2806"/>
              <a:gd name="T60" fmla="*/ 287 w 1213"/>
              <a:gd name="T61" fmla="*/ 548 h 2806"/>
              <a:gd name="T62" fmla="*/ 349 w 1213"/>
              <a:gd name="T63" fmla="*/ 471 h 2806"/>
              <a:gd name="T64" fmla="*/ 416 w 1213"/>
              <a:gd name="T65" fmla="*/ 398 h 2806"/>
              <a:gd name="T66" fmla="*/ 490 w 1213"/>
              <a:gd name="T67" fmla="*/ 331 h 2806"/>
              <a:gd name="T68" fmla="*/ 567 w 1213"/>
              <a:gd name="T69" fmla="*/ 268 h 2806"/>
              <a:gd name="T70" fmla="*/ 648 w 1213"/>
              <a:gd name="T71" fmla="*/ 212 h 2806"/>
              <a:gd name="T72" fmla="*/ 733 w 1213"/>
              <a:gd name="T73" fmla="*/ 161 h 2806"/>
              <a:gd name="T74" fmla="*/ 824 w 1213"/>
              <a:gd name="T75" fmla="*/ 115 h 2806"/>
              <a:gd name="T76" fmla="*/ 915 w 1213"/>
              <a:gd name="T77" fmla="*/ 76 h 2806"/>
              <a:gd name="T78" fmla="*/ 1012 w 1213"/>
              <a:gd name="T79" fmla="*/ 43 h 2806"/>
              <a:gd name="T80" fmla="*/ 1111 w 1213"/>
              <a:gd name="T81" fmla="*/ 18 h 2806"/>
              <a:gd name="T82" fmla="*/ 1213 w 1213"/>
              <a:gd name="T83"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3" h="2806">
                <a:moveTo>
                  <a:pt x="1213" y="0"/>
                </a:moveTo>
                <a:lnTo>
                  <a:pt x="1213" y="2806"/>
                </a:lnTo>
                <a:lnTo>
                  <a:pt x="1111" y="2788"/>
                </a:lnTo>
                <a:lnTo>
                  <a:pt x="1012" y="2761"/>
                </a:lnTo>
                <a:lnTo>
                  <a:pt x="915" y="2730"/>
                </a:lnTo>
                <a:lnTo>
                  <a:pt x="824" y="2691"/>
                </a:lnTo>
                <a:lnTo>
                  <a:pt x="733" y="2645"/>
                </a:lnTo>
                <a:lnTo>
                  <a:pt x="648" y="2594"/>
                </a:lnTo>
                <a:lnTo>
                  <a:pt x="567" y="2538"/>
                </a:lnTo>
                <a:lnTo>
                  <a:pt x="490" y="2475"/>
                </a:lnTo>
                <a:lnTo>
                  <a:pt x="416" y="2407"/>
                </a:lnTo>
                <a:lnTo>
                  <a:pt x="349" y="2335"/>
                </a:lnTo>
                <a:lnTo>
                  <a:pt x="287" y="2257"/>
                </a:lnTo>
                <a:lnTo>
                  <a:pt x="229" y="2176"/>
                </a:lnTo>
                <a:lnTo>
                  <a:pt x="178" y="2091"/>
                </a:lnTo>
                <a:lnTo>
                  <a:pt x="132" y="2002"/>
                </a:lnTo>
                <a:lnTo>
                  <a:pt x="93" y="1909"/>
                </a:lnTo>
                <a:lnTo>
                  <a:pt x="60" y="1813"/>
                </a:lnTo>
                <a:lnTo>
                  <a:pt x="34" y="1714"/>
                </a:lnTo>
                <a:lnTo>
                  <a:pt x="15" y="1613"/>
                </a:lnTo>
                <a:lnTo>
                  <a:pt x="4" y="1508"/>
                </a:lnTo>
                <a:lnTo>
                  <a:pt x="0" y="1402"/>
                </a:lnTo>
                <a:lnTo>
                  <a:pt x="4" y="1296"/>
                </a:lnTo>
                <a:lnTo>
                  <a:pt x="15" y="1193"/>
                </a:lnTo>
                <a:lnTo>
                  <a:pt x="34" y="1092"/>
                </a:lnTo>
                <a:lnTo>
                  <a:pt x="60" y="992"/>
                </a:lnTo>
                <a:lnTo>
                  <a:pt x="93" y="897"/>
                </a:lnTo>
                <a:lnTo>
                  <a:pt x="132" y="804"/>
                </a:lnTo>
                <a:lnTo>
                  <a:pt x="178" y="715"/>
                </a:lnTo>
                <a:lnTo>
                  <a:pt x="229" y="630"/>
                </a:lnTo>
                <a:lnTo>
                  <a:pt x="287" y="548"/>
                </a:lnTo>
                <a:lnTo>
                  <a:pt x="349" y="471"/>
                </a:lnTo>
                <a:lnTo>
                  <a:pt x="416" y="398"/>
                </a:lnTo>
                <a:lnTo>
                  <a:pt x="490" y="331"/>
                </a:lnTo>
                <a:lnTo>
                  <a:pt x="567" y="268"/>
                </a:lnTo>
                <a:lnTo>
                  <a:pt x="648" y="212"/>
                </a:lnTo>
                <a:lnTo>
                  <a:pt x="733" y="161"/>
                </a:lnTo>
                <a:lnTo>
                  <a:pt x="824" y="115"/>
                </a:lnTo>
                <a:lnTo>
                  <a:pt x="915" y="76"/>
                </a:lnTo>
                <a:lnTo>
                  <a:pt x="1012" y="43"/>
                </a:lnTo>
                <a:lnTo>
                  <a:pt x="1111" y="18"/>
                </a:lnTo>
                <a:lnTo>
                  <a:pt x="1213" y="0"/>
                </a:lnTo>
                <a:close/>
              </a:path>
            </a:pathLst>
          </a:custGeom>
          <a:gradFill>
            <a:gsLst>
              <a:gs pos="0">
                <a:srgbClr val="CE8014"/>
              </a:gs>
              <a:gs pos="100000">
                <a:srgbClr val="C43E1A"/>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
          <p:cNvSpPr>
            <a:spLocks/>
          </p:cNvSpPr>
          <p:nvPr/>
        </p:nvSpPr>
        <p:spPr bwMode="auto">
          <a:xfrm>
            <a:off x="2251858" y="1568305"/>
            <a:ext cx="1234705" cy="2155039"/>
          </a:xfrm>
          <a:custGeom>
            <a:avLst/>
            <a:gdLst>
              <a:gd name="T0" fmla="*/ 205 w 1626"/>
              <a:gd name="T1" fmla="*/ 0 h 2838"/>
              <a:gd name="T2" fmla="*/ 312 w 1626"/>
              <a:gd name="T3" fmla="*/ 4 h 2838"/>
              <a:gd name="T4" fmla="*/ 415 w 1626"/>
              <a:gd name="T5" fmla="*/ 16 h 2838"/>
              <a:gd name="T6" fmla="*/ 517 w 1626"/>
              <a:gd name="T7" fmla="*/ 34 h 2838"/>
              <a:gd name="T8" fmla="*/ 615 w 1626"/>
              <a:gd name="T9" fmla="*/ 60 h 2838"/>
              <a:gd name="T10" fmla="*/ 711 w 1626"/>
              <a:gd name="T11" fmla="*/ 93 h 2838"/>
              <a:gd name="T12" fmla="*/ 804 w 1626"/>
              <a:gd name="T13" fmla="*/ 132 h 2838"/>
              <a:gd name="T14" fmla="*/ 893 w 1626"/>
              <a:gd name="T15" fmla="*/ 177 h 2838"/>
              <a:gd name="T16" fmla="*/ 978 w 1626"/>
              <a:gd name="T17" fmla="*/ 229 h 2838"/>
              <a:gd name="T18" fmla="*/ 1060 w 1626"/>
              <a:gd name="T19" fmla="*/ 285 h 2838"/>
              <a:gd name="T20" fmla="*/ 1137 w 1626"/>
              <a:gd name="T21" fmla="*/ 348 h 2838"/>
              <a:gd name="T22" fmla="*/ 1209 w 1626"/>
              <a:gd name="T23" fmla="*/ 415 h 2838"/>
              <a:gd name="T24" fmla="*/ 1277 w 1626"/>
              <a:gd name="T25" fmla="*/ 488 h 2838"/>
              <a:gd name="T26" fmla="*/ 1340 w 1626"/>
              <a:gd name="T27" fmla="*/ 564 h 2838"/>
              <a:gd name="T28" fmla="*/ 1396 w 1626"/>
              <a:gd name="T29" fmla="*/ 647 h 2838"/>
              <a:gd name="T30" fmla="*/ 1447 w 1626"/>
              <a:gd name="T31" fmla="*/ 732 h 2838"/>
              <a:gd name="T32" fmla="*/ 1493 w 1626"/>
              <a:gd name="T33" fmla="*/ 821 h 2838"/>
              <a:gd name="T34" fmla="*/ 1533 w 1626"/>
              <a:gd name="T35" fmla="*/ 913 h 2838"/>
              <a:gd name="T36" fmla="*/ 1565 w 1626"/>
              <a:gd name="T37" fmla="*/ 1010 h 2838"/>
              <a:gd name="T38" fmla="*/ 1590 w 1626"/>
              <a:gd name="T39" fmla="*/ 1108 h 2838"/>
              <a:gd name="T40" fmla="*/ 1610 w 1626"/>
              <a:gd name="T41" fmla="*/ 1209 h 2838"/>
              <a:gd name="T42" fmla="*/ 1622 w 1626"/>
              <a:gd name="T43" fmla="*/ 1313 h 2838"/>
              <a:gd name="T44" fmla="*/ 1626 w 1626"/>
              <a:gd name="T45" fmla="*/ 1418 h 2838"/>
              <a:gd name="T46" fmla="*/ 1622 w 1626"/>
              <a:gd name="T47" fmla="*/ 1524 h 2838"/>
              <a:gd name="T48" fmla="*/ 1610 w 1626"/>
              <a:gd name="T49" fmla="*/ 1629 h 2838"/>
              <a:gd name="T50" fmla="*/ 1590 w 1626"/>
              <a:gd name="T51" fmla="*/ 1730 h 2838"/>
              <a:gd name="T52" fmla="*/ 1565 w 1626"/>
              <a:gd name="T53" fmla="*/ 1828 h 2838"/>
              <a:gd name="T54" fmla="*/ 1533 w 1626"/>
              <a:gd name="T55" fmla="*/ 1924 h 2838"/>
              <a:gd name="T56" fmla="*/ 1493 w 1626"/>
              <a:gd name="T57" fmla="*/ 2017 h 2838"/>
              <a:gd name="T58" fmla="*/ 1447 w 1626"/>
              <a:gd name="T59" fmla="*/ 2106 h 2838"/>
              <a:gd name="T60" fmla="*/ 1396 w 1626"/>
              <a:gd name="T61" fmla="*/ 2191 h 2838"/>
              <a:gd name="T62" fmla="*/ 1340 w 1626"/>
              <a:gd name="T63" fmla="*/ 2272 h 2838"/>
              <a:gd name="T64" fmla="*/ 1277 w 1626"/>
              <a:gd name="T65" fmla="*/ 2349 h 2838"/>
              <a:gd name="T66" fmla="*/ 1209 w 1626"/>
              <a:gd name="T67" fmla="*/ 2421 h 2838"/>
              <a:gd name="T68" fmla="*/ 1137 w 1626"/>
              <a:gd name="T69" fmla="*/ 2489 h 2838"/>
              <a:gd name="T70" fmla="*/ 1060 w 1626"/>
              <a:gd name="T71" fmla="*/ 2552 h 2838"/>
              <a:gd name="T72" fmla="*/ 978 w 1626"/>
              <a:gd name="T73" fmla="*/ 2609 h 2838"/>
              <a:gd name="T74" fmla="*/ 893 w 1626"/>
              <a:gd name="T75" fmla="*/ 2660 h 2838"/>
              <a:gd name="T76" fmla="*/ 804 w 1626"/>
              <a:gd name="T77" fmla="*/ 2705 h 2838"/>
              <a:gd name="T78" fmla="*/ 711 w 1626"/>
              <a:gd name="T79" fmla="*/ 2745 h 2838"/>
              <a:gd name="T80" fmla="*/ 615 w 1626"/>
              <a:gd name="T81" fmla="*/ 2777 h 2838"/>
              <a:gd name="T82" fmla="*/ 517 w 1626"/>
              <a:gd name="T83" fmla="*/ 2804 h 2838"/>
              <a:gd name="T84" fmla="*/ 415 w 1626"/>
              <a:gd name="T85" fmla="*/ 2822 h 2838"/>
              <a:gd name="T86" fmla="*/ 312 w 1626"/>
              <a:gd name="T87" fmla="*/ 2834 h 2838"/>
              <a:gd name="T88" fmla="*/ 205 w 1626"/>
              <a:gd name="T89" fmla="*/ 2838 h 2838"/>
              <a:gd name="T90" fmla="*/ 102 w 1626"/>
              <a:gd name="T91" fmla="*/ 2834 h 2838"/>
              <a:gd name="T92" fmla="*/ 0 w 1626"/>
              <a:gd name="T93" fmla="*/ 2822 h 2838"/>
              <a:gd name="T94" fmla="*/ 0 w 1626"/>
              <a:gd name="T95" fmla="*/ 16 h 2838"/>
              <a:gd name="T96" fmla="*/ 102 w 1626"/>
              <a:gd name="T97" fmla="*/ 4 h 2838"/>
              <a:gd name="T98" fmla="*/ 205 w 1626"/>
              <a:gd name="T99" fmla="*/ 0 h 2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6" h="2838">
                <a:moveTo>
                  <a:pt x="205" y="0"/>
                </a:moveTo>
                <a:lnTo>
                  <a:pt x="312" y="4"/>
                </a:lnTo>
                <a:lnTo>
                  <a:pt x="415" y="16"/>
                </a:lnTo>
                <a:lnTo>
                  <a:pt x="517" y="34"/>
                </a:lnTo>
                <a:lnTo>
                  <a:pt x="615" y="60"/>
                </a:lnTo>
                <a:lnTo>
                  <a:pt x="711" y="93"/>
                </a:lnTo>
                <a:lnTo>
                  <a:pt x="804" y="132"/>
                </a:lnTo>
                <a:lnTo>
                  <a:pt x="893" y="177"/>
                </a:lnTo>
                <a:lnTo>
                  <a:pt x="978" y="229"/>
                </a:lnTo>
                <a:lnTo>
                  <a:pt x="1060" y="285"/>
                </a:lnTo>
                <a:lnTo>
                  <a:pt x="1137" y="348"/>
                </a:lnTo>
                <a:lnTo>
                  <a:pt x="1209" y="415"/>
                </a:lnTo>
                <a:lnTo>
                  <a:pt x="1277" y="488"/>
                </a:lnTo>
                <a:lnTo>
                  <a:pt x="1340" y="564"/>
                </a:lnTo>
                <a:lnTo>
                  <a:pt x="1396" y="647"/>
                </a:lnTo>
                <a:lnTo>
                  <a:pt x="1447" y="732"/>
                </a:lnTo>
                <a:lnTo>
                  <a:pt x="1493" y="821"/>
                </a:lnTo>
                <a:lnTo>
                  <a:pt x="1533" y="913"/>
                </a:lnTo>
                <a:lnTo>
                  <a:pt x="1565" y="1010"/>
                </a:lnTo>
                <a:lnTo>
                  <a:pt x="1590" y="1108"/>
                </a:lnTo>
                <a:lnTo>
                  <a:pt x="1610" y="1209"/>
                </a:lnTo>
                <a:lnTo>
                  <a:pt x="1622" y="1313"/>
                </a:lnTo>
                <a:lnTo>
                  <a:pt x="1626" y="1418"/>
                </a:lnTo>
                <a:lnTo>
                  <a:pt x="1622" y="1524"/>
                </a:lnTo>
                <a:lnTo>
                  <a:pt x="1610" y="1629"/>
                </a:lnTo>
                <a:lnTo>
                  <a:pt x="1590" y="1730"/>
                </a:lnTo>
                <a:lnTo>
                  <a:pt x="1565" y="1828"/>
                </a:lnTo>
                <a:lnTo>
                  <a:pt x="1533" y="1924"/>
                </a:lnTo>
                <a:lnTo>
                  <a:pt x="1493" y="2017"/>
                </a:lnTo>
                <a:lnTo>
                  <a:pt x="1447" y="2106"/>
                </a:lnTo>
                <a:lnTo>
                  <a:pt x="1396" y="2191"/>
                </a:lnTo>
                <a:lnTo>
                  <a:pt x="1340" y="2272"/>
                </a:lnTo>
                <a:lnTo>
                  <a:pt x="1277" y="2349"/>
                </a:lnTo>
                <a:lnTo>
                  <a:pt x="1209" y="2421"/>
                </a:lnTo>
                <a:lnTo>
                  <a:pt x="1137" y="2489"/>
                </a:lnTo>
                <a:lnTo>
                  <a:pt x="1060" y="2552"/>
                </a:lnTo>
                <a:lnTo>
                  <a:pt x="978" y="2609"/>
                </a:lnTo>
                <a:lnTo>
                  <a:pt x="893" y="2660"/>
                </a:lnTo>
                <a:lnTo>
                  <a:pt x="804" y="2705"/>
                </a:lnTo>
                <a:lnTo>
                  <a:pt x="711" y="2745"/>
                </a:lnTo>
                <a:lnTo>
                  <a:pt x="615" y="2777"/>
                </a:lnTo>
                <a:lnTo>
                  <a:pt x="517" y="2804"/>
                </a:lnTo>
                <a:lnTo>
                  <a:pt x="415" y="2822"/>
                </a:lnTo>
                <a:lnTo>
                  <a:pt x="312" y="2834"/>
                </a:lnTo>
                <a:lnTo>
                  <a:pt x="205" y="2838"/>
                </a:lnTo>
                <a:lnTo>
                  <a:pt x="102" y="2834"/>
                </a:lnTo>
                <a:lnTo>
                  <a:pt x="0" y="2822"/>
                </a:lnTo>
                <a:lnTo>
                  <a:pt x="0" y="16"/>
                </a:lnTo>
                <a:lnTo>
                  <a:pt x="102" y="4"/>
                </a:lnTo>
                <a:lnTo>
                  <a:pt x="205" y="0"/>
                </a:lnTo>
                <a:close/>
              </a:path>
            </a:pathLst>
          </a:custGeom>
          <a:gradFill flip="none" rotWithShape="1">
            <a:gsLst>
              <a:gs pos="0">
                <a:srgbClr val="F8951D"/>
              </a:gs>
              <a:gs pos="100000">
                <a:srgbClr val="EF3C25"/>
              </a:gs>
            </a:gsLst>
            <a:lin ang="54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8"/>
          <p:cNvSpPr>
            <a:spLocks noEditPoints="1"/>
          </p:cNvSpPr>
          <p:nvPr/>
        </p:nvSpPr>
        <p:spPr bwMode="auto">
          <a:xfrm>
            <a:off x="1200147" y="1397357"/>
            <a:ext cx="2474726" cy="3276601"/>
          </a:xfrm>
          <a:custGeom>
            <a:avLst/>
            <a:gdLst>
              <a:gd name="T0" fmla="*/ 1319 w 3259"/>
              <a:gd name="T1" fmla="*/ 309 h 4315"/>
              <a:gd name="T2" fmla="*/ 944 w 3259"/>
              <a:gd name="T3" fmla="*/ 459 h 4315"/>
              <a:gd name="T4" fmla="*/ 635 w 3259"/>
              <a:gd name="T5" fmla="*/ 706 h 4315"/>
              <a:gd name="T6" fmla="*/ 411 w 3259"/>
              <a:gd name="T7" fmla="*/ 1033 h 4315"/>
              <a:gd name="T8" fmla="*/ 289 w 3259"/>
              <a:gd name="T9" fmla="*/ 1420 h 4315"/>
              <a:gd name="T10" fmla="*/ 289 w 3259"/>
              <a:gd name="T11" fmla="*/ 1839 h 4315"/>
              <a:gd name="T12" fmla="*/ 411 w 3259"/>
              <a:gd name="T13" fmla="*/ 2226 h 4315"/>
              <a:gd name="T14" fmla="*/ 635 w 3259"/>
              <a:gd name="T15" fmla="*/ 2554 h 4315"/>
              <a:gd name="T16" fmla="*/ 944 w 3259"/>
              <a:gd name="T17" fmla="*/ 2801 h 4315"/>
              <a:gd name="T18" fmla="*/ 1319 w 3259"/>
              <a:gd name="T19" fmla="*/ 2951 h 4315"/>
              <a:gd name="T20" fmla="*/ 1736 w 3259"/>
              <a:gd name="T21" fmla="*/ 2982 h 4315"/>
              <a:gd name="T22" fmla="*/ 2135 w 3259"/>
              <a:gd name="T23" fmla="*/ 2889 h 4315"/>
              <a:gd name="T24" fmla="*/ 2478 w 3259"/>
              <a:gd name="T25" fmla="*/ 2689 h 4315"/>
              <a:gd name="T26" fmla="*/ 2748 w 3259"/>
              <a:gd name="T27" fmla="*/ 2398 h 4315"/>
              <a:gd name="T28" fmla="*/ 2924 w 3259"/>
              <a:gd name="T29" fmla="*/ 2039 h 4315"/>
              <a:gd name="T30" fmla="*/ 2987 w 3259"/>
              <a:gd name="T31" fmla="*/ 1629 h 4315"/>
              <a:gd name="T32" fmla="*/ 2924 w 3259"/>
              <a:gd name="T33" fmla="*/ 1221 h 4315"/>
              <a:gd name="T34" fmla="*/ 2748 w 3259"/>
              <a:gd name="T35" fmla="*/ 861 h 4315"/>
              <a:gd name="T36" fmla="*/ 2478 w 3259"/>
              <a:gd name="T37" fmla="*/ 571 h 4315"/>
              <a:gd name="T38" fmla="*/ 2135 w 3259"/>
              <a:gd name="T39" fmla="*/ 370 h 4315"/>
              <a:gd name="T40" fmla="*/ 1736 w 3259"/>
              <a:gd name="T41" fmla="*/ 277 h 4315"/>
              <a:gd name="T42" fmla="*/ 1860 w 3259"/>
              <a:gd name="T43" fmla="*/ 17 h 4315"/>
              <a:gd name="T44" fmla="*/ 2290 w 3259"/>
              <a:gd name="T45" fmla="*/ 140 h 4315"/>
              <a:gd name="T46" fmla="*/ 2660 w 3259"/>
              <a:gd name="T47" fmla="*/ 368 h 4315"/>
              <a:gd name="T48" fmla="*/ 2958 w 3259"/>
              <a:gd name="T49" fmla="*/ 685 h 4315"/>
              <a:gd name="T50" fmla="*/ 3162 w 3259"/>
              <a:gd name="T51" fmla="*/ 1073 h 4315"/>
              <a:gd name="T52" fmla="*/ 3255 w 3259"/>
              <a:gd name="T53" fmla="*/ 1513 h 4315"/>
              <a:gd name="T54" fmla="*/ 3224 w 3259"/>
              <a:gd name="T55" fmla="*/ 1967 h 4315"/>
              <a:gd name="T56" fmla="*/ 3077 w 3259"/>
              <a:gd name="T57" fmla="*/ 2380 h 4315"/>
              <a:gd name="T58" fmla="*/ 2829 w 3259"/>
              <a:gd name="T59" fmla="*/ 2732 h 4315"/>
              <a:gd name="T60" fmla="*/ 2501 w 3259"/>
              <a:gd name="T61" fmla="*/ 3007 h 4315"/>
              <a:gd name="T62" fmla="*/ 2105 w 3259"/>
              <a:gd name="T63" fmla="*/ 3188 h 4315"/>
              <a:gd name="T64" fmla="*/ 1776 w 3259"/>
              <a:gd name="T65" fmla="*/ 3590 h 4315"/>
              <a:gd name="T66" fmla="*/ 1785 w 3259"/>
              <a:gd name="T67" fmla="*/ 3631 h 4315"/>
              <a:gd name="T68" fmla="*/ 1818 w 3259"/>
              <a:gd name="T69" fmla="*/ 3637 h 4315"/>
              <a:gd name="T70" fmla="*/ 2231 w 3259"/>
              <a:gd name="T71" fmla="*/ 4315 h 4315"/>
              <a:gd name="T72" fmla="*/ 1729 w 3259"/>
              <a:gd name="T73" fmla="*/ 3921 h 4315"/>
              <a:gd name="T74" fmla="*/ 1605 w 3259"/>
              <a:gd name="T75" fmla="*/ 3863 h 4315"/>
              <a:gd name="T76" fmla="*/ 1521 w 3259"/>
              <a:gd name="T77" fmla="*/ 3761 h 4315"/>
              <a:gd name="T78" fmla="*/ 1484 w 3259"/>
              <a:gd name="T79" fmla="*/ 3631 h 4315"/>
              <a:gd name="T80" fmla="*/ 1483 w 3259"/>
              <a:gd name="T81" fmla="*/ 3252 h 4315"/>
              <a:gd name="T82" fmla="*/ 1050 w 3259"/>
              <a:gd name="T83" fmla="*/ 3152 h 4315"/>
              <a:gd name="T84" fmla="*/ 670 w 3259"/>
              <a:gd name="T85" fmla="*/ 2945 h 4315"/>
              <a:gd name="T86" fmla="*/ 360 w 3259"/>
              <a:gd name="T87" fmla="*/ 2649 h 4315"/>
              <a:gd name="T88" fmla="*/ 136 w 3259"/>
              <a:gd name="T89" fmla="*/ 2281 h 4315"/>
              <a:gd name="T90" fmla="*/ 15 w 3259"/>
              <a:gd name="T91" fmla="*/ 1857 h 4315"/>
              <a:gd name="T92" fmla="*/ 17 w 3259"/>
              <a:gd name="T93" fmla="*/ 1399 h 4315"/>
              <a:gd name="T94" fmla="*/ 140 w 3259"/>
              <a:gd name="T95" fmla="*/ 971 h 4315"/>
              <a:gd name="T96" fmla="*/ 368 w 3259"/>
              <a:gd name="T97" fmla="*/ 599 h 4315"/>
              <a:gd name="T98" fmla="*/ 685 w 3259"/>
              <a:gd name="T99" fmla="*/ 303 h 4315"/>
              <a:gd name="T100" fmla="*/ 1073 w 3259"/>
              <a:gd name="T101" fmla="*/ 98 h 4315"/>
              <a:gd name="T102" fmla="*/ 1513 w 3259"/>
              <a:gd name="T103" fmla="*/ 5 h 4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59" h="4315">
                <a:moveTo>
                  <a:pt x="1629" y="273"/>
                </a:moveTo>
                <a:lnTo>
                  <a:pt x="1523" y="277"/>
                </a:lnTo>
                <a:lnTo>
                  <a:pt x="1420" y="290"/>
                </a:lnTo>
                <a:lnTo>
                  <a:pt x="1319" y="309"/>
                </a:lnTo>
                <a:lnTo>
                  <a:pt x="1221" y="335"/>
                </a:lnTo>
                <a:lnTo>
                  <a:pt x="1125" y="370"/>
                </a:lnTo>
                <a:lnTo>
                  <a:pt x="1033" y="411"/>
                </a:lnTo>
                <a:lnTo>
                  <a:pt x="944" y="459"/>
                </a:lnTo>
                <a:lnTo>
                  <a:pt x="860" y="512"/>
                </a:lnTo>
                <a:lnTo>
                  <a:pt x="780" y="571"/>
                </a:lnTo>
                <a:lnTo>
                  <a:pt x="706" y="635"/>
                </a:lnTo>
                <a:lnTo>
                  <a:pt x="635" y="706"/>
                </a:lnTo>
                <a:lnTo>
                  <a:pt x="571" y="781"/>
                </a:lnTo>
                <a:lnTo>
                  <a:pt x="512" y="861"/>
                </a:lnTo>
                <a:lnTo>
                  <a:pt x="458" y="944"/>
                </a:lnTo>
                <a:lnTo>
                  <a:pt x="411" y="1033"/>
                </a:lnTo>
                <a:lnTo>
                  <a:pt x="369" y="1125"/>
                </a:lnTo>
                <a:lnTo>
                  <a:pt x="335" y="1221"/>
                </a:lnTo>
                <a:lnTo>
                  <a:pt x="309" y="1319"/>
                </a:lnTo>
                <a:lnTo>
                  <a:pt x="289" y="1420"/>
                </a:lnTo>
                <a:lnTo>
                  <a:pt x="276" y="1523"/>
                </a:lnTo>
                <a:lnTo>
                  <a:pt x="272" y="1629"/>
                </a:lnTo>
                <a:lnTo>
                  <a:pt x="276" y="1735"/>
                </a:lnTo>
                <a:lnTo>
                  <a:pt x="289" y="1839"/>
                </a:lnTo>
                <a:lnTo>
                  <a:pt x="309" y="1941"/>
                </a:lnTo>
                <a:lnTo>
                  <a:pt x="335" y="2039"/>
                </a:lnTo>
                <a:lnTo>
                  <a:pt x="369" y="2135"/>
                </a:lnTo>
                <a:lnTo>
                  <a:pt x="411" y="2226"/>
                </a:lnTo>
                <a:lnTo>
                  <a:pt x="458" y="2314"/>
                </a:lnTo>
                <a:lnTo>
                  <a:pt x="512" y="2398"/>
                </a:lnTo>
                <a:lnTo>
                  <a:pt x="571" y="2478"/>
                </a:lnTo>
                <a:lnTo>
                  <a:pt x="635" y="2554"/>
                </a:lnTo>
                <a:lnTo>
                  <a:pt x="706" y="2623"/>
                </a:lnTo>
                <a:lnTo>
                  <a:pt x="780" y="2689"/>
                </a:lnTo>
                <a:lnTo>
                  <a:pt x="860" y="2748"/>
                </a:lnTo>
                <a:lnTo>
                  <a:pt x="944" y="2801"/>
                </a:lnTo>
                <a:lnTo>
                  <a:pt x="1033" y="2848"/>
                </a:lnTo>
                <a:lnTo>
                  <a:pt x="1125" y="2889"/>
                </a:lnTo>
                <a:lnTo>
                  <a:pt x="1221" y="2923"/>
                </a:lnTo>
                <a:lnTo>
                  <a:pt x="1319" y="2951"/>
                </a:lnTo>
                <a:lnTo>
                  <a:pt x="1420" y="2970"/>
                </a:lnTo>
                <a:lnTo>
                  <a:pt x="1523" y="2982"/>
                </a:lnTo>
                <a:lnTo>
                  <a:pt x="1629" y="2986"/>
                </a:lnTo>
                <a:lnTo>
                  <a:pt x="1736" y="2982"/>
                </a:lnTo>
                <a:lnTo>
                  <a:pt x="1839" y="2970"/>
                </a:lnTo>
                <a:lnTo>
                  <a:pt x="1941" y="2951"/>
                </a:lnTo>
                <a:lnTo>
                  <a:pt x="2039" y="2923"/>
                </a:lnTo>
                <a:lnTo>
                  <a:pt x="2135" y="2889"/>
                </a:lnTo>
                <a:lnTo>
                  <a:pt x="2227" y="2848"/>
                </a:lnTo>
                <a:lnTo>
                  <a:pt x="2315" y="2801"/>
                </a:lnTo>
                <a:lnTo>
                  <a:pt x="2398" y="2748"/>
                </a:lnTo>
                <a:lnTo>
                  <a:pt x="2478" y="2689"/>
                </a:lnTo>
                <a:lnTo>
                  <a:pt x="2554" y="2623"/>
                </a:lnTo>
                <a:lnTo>
                  <a:pt x="2624" y="2554"/>
                </a:lnTo>
                <a:lnTo>
                  <a:pt x="2689" y="2478"/>
                </a:lnTo>
                <a:lnTo>
                  <a:pt x="2748" y="2398"/>
                </a:lnTo>
                <a:lnTo>
                  <a:pt x="2802" y="2314"/>
                </a:lnTo>
                <a:lnTo>
                  <a:pt x="2849" y="2226"/>
                </a:lnTo>
                <a:lnTo>
                  <a:pt x="2890" y="2135"/>
                </a:lnTo>
                <a:lnTo>
                  <a:pt x="2924" y="2039"/>
                </a:lnTo>
                <a:lnTo>
                  <a:pt x="2951" y="1941"/>
                </a:lnTo>
                <a:lnTo>
                  <a:pt x="2971" y="1839"/>
                </a:lnTo>
                <a:lnTo>
                  <a:pt x="2983" y="1735"/>
                </a:lnTo>
                <a:lnTo>
                  <a:pt x="2987" y="1629"/>
                </a:lnTo>
                <a:lnTo>
                  <a:pt x="2983" y="1523"/>
                </a:lnTo>
                <a:lnTo>
                  <a:pt x="2971" y="1420"/>
                </a:lnTo>
                <a:lnTo>
                  <a:pt x="2951" y="1319"/>
                </a:lnTo>
                <a:lnTo>
                  <a:pt x="2924" y="1221"/>
                </a:lnTo>
                <a:lnTo>
                  <a:pt x="2890" y="1125"/>
                </a:lnTo>
                <a:lnTo>
                  <a:pt x="2849" y="1033"/>
                </a:lnTo>
                <a:lnTo>
                  <a:pt x="2802" y="944"/>
                </a:lnTo>
                <a:lnTo>
                  <a:pt x="2748" y="861"/>
                </a:lnTo>
                <a:lnTo>
                  <a:pt x="2689" y="781"/>
                </a:lnTo>
                <a:lnTo>
                  <a:pt x="2624" y="706"/>
                </a:lnTo>
                <a:lnTo>
                  <a:pt x="2554" y="635"/>
                </a:lnTo>
                <a:lnTo>
                  <a:pt x="2478" y="571"/>
                </a:lnTo>
                <a:lnTo>
                  <a:pt x="2398" y="512"/>
                </a:lnTo>
                <a:lnTo>
                  <a:pt x="2315" y="459"/>
                </a:lnTo>
                <a:lnTo>
                  <a:pt x="2227" y="411"/>
                </a:lnTo>
                <a:lnTo>
                  <a:pt x="2135" y="370"/>
                </a:lnTo>
                <a:lnTo>
                  <a:pt x="2039" y="335"/>
                </a:lnTo>
                <a:lnTo>
                  <a:pt x="1941" y="309"/>
                </a:lnTo>
                <a:lnTo>
                  <a:pt x="1839" y="290"/>
                </a:lnTo>
                <a:lnTo>
                  <a:pt x="1736" y="277"/>
                </a:lnTo>
                <a:lnTo>
                  <a:pt x="1629" y="273"/>
                </a:lnTo>
                <a:close/>
                <a:moveTo>
                  <a:pt x="1629" y="0"/>
                </a:moveTo>
                <a:lnTo>
                  <a:pt x="1746" y="5"/>
                </a:lnTo>
                <a:lnTo>
                  <a:pt x="1860" y="17"/>
                </a:lnTo>
                <a:lnTo>
                  <a:pt x="1973" y="37"/>
                </a:lnTo>
                <a:lnTo>
                  <a:pt x="2081" y="64"/>
                </a:lnTo>
                <a:lnTo>
                  <a:pt x="2186" y="98"/>
                </a:lnTo>
                <a:lnTo>
                  <a:pt x="2290" y="140"/>
                </a:lnTo>
                <a:lnTo>
                  <a:pt x="2388" y="187"/>
                </a:lnTo>
                <a:lnTo>
                  <a:pt x="2484" y="242"/>
                </a:lnTo>
                <a:lnTo>
                  <a:pt x="2574" y="303"/>
                </a:lnTo>
                <a:lnTo>
                  <a:pt x="2660" y="368"/>
                </a:lnTo>
                <a:lnTo>
                  <a:pt x="2743" y="440"/>
                </a:lnTo>
                <a:lnTo>
                  <a:pt x="2820" y="517"/>
                </a:lnTo>
                <a:lnTo>
                  <a:pt x="2891" y="599"/>
                </a:lnTo>
                <a:lnTo>
                  <a:pt x="2958" y="685"/>
                </a:lnTo>
                <a:lnTo>
                  <a:pt x="3018" y="777"/>
                </a:lnTo>
                <a:lnTo>
                  <a:pt x="3072" y="871"/>
                </a:lnTo>
                <a:lnTo>
                  <a:pt x="3120" y="971"/>
                </a:lnTo>
                <a:lnTo>
                  <a:pt x="3162" y="1073"/>
                </a:lnTo>
                <a:lnTo>
                  <a:pt x="3196" y="1179"/>
                </a:lnTo>
                <a:lnTo>
                  <a:pt x="3224" y="1287"/>
                </a:lnTo>
                <a:lnTo>
                  <a:pt x="3243" y="1399"/>
                </a:lnTo>
                <a:lnTo>
                  <a:pt x="3255" y="1513"/>
                </a:lnTo>
                <a:lnTo>
                  <a:pt x="3259" y="1629"/>
                </a:lnTo>
                <a:lnTo>
                  <a:pt x="3255" y="1744"/>
                </a:lnTo>
                <a:lnTo>
                  <a:pt x="3243" y="1857"/>
                </a:lnTo>
                <a:lnTo>
                  <a:pt x="3224" y="1967"/>
                </a:lnTo>
                <a:lnTo>
                  <a:pt x="3198" y="2076"/>
                </a:lnTo>
                <a:lnTo>
                  <a:pt x="3164" y="2181"/>
                </a:lnTo>
                <a:lnTo>
                  <a:pt x="3124" y="2281"/>
                </a:lnTo>
                <a:lnTo>
                  <a:pt x="3077" y="2380"/>
                </a:lnTo>
                <a:lnTo>
                  <a:pt x="3023" y="2474"/>
                </a:lnTo>
                <a:lnTo>
                  <a:pt x="2964" y="2564"/>
                </a:lnTo>
                <a:lnTo>
                  <a:pt x="2900" y="2651"/>
                </a:lnTo>
                <a:lnTo>
                  <a:pt x="2829" y="2732"/>
                </a:lnTo>
                <a:lnTo>
                  <a:pt x="2755" y="2808"/>
                </a:lnTo>
                <a:lnTo>
                  <a:pt x="2675" y="2880"/>
                </a:lnTo>
                <a:lnTo>
                  <a:pt x="2590" y="2945"/>
                </a:lnTo>
                <a:lnTo>
                  <a:pt x="2501" y="3007"/>
                </a:lnTo>
                <a:lnTo>
                  <a:pt x="2408" y="3062"/>
                </a:lnTo>
                <a:lnTo>
                  <a:pt x="2311" y="3110"/>
                </a:lnTo>
                <a:lnTo>
                  <a:pt x="2210" y="3152"/>
                </a:lnTo>
                <a:lnTo>
                  <a:pt x="2105" y="3188"/>
                </a:lnTo>
                <a:lnTo>
                  <a:pt x="1999" y="3216"/>
                </a:lnTo>
                <a:lnTo>
                  <a:pt x="1889" y="3237"/>
                </a:lnTo>
                <a:lnTo>
                  <a:pt x="1777" y="3252"/>
                </a:lnTo>
                <a:lnTo>
                  <a:pt x="1776" y="3590"/>
                </a:lnTo>
                <a:lnTo>
                  <a:pt x="1776" y="3600"/>
                </a:lnTo>
                <a:lnTo>
                  <a:pt x="1779" y="3613"/>
                </a:lnTo>
                <a:lnTo>
                  <a:pt x="1781" y="3624"/>
                </a:lnTo>
                <a:lnTo>
                  <a:pt x="1785" y="3631"/>
                </a:lnTo>
                <a:lnTo>
                  <a:pt x="1788" y="3631"/>
                </a:lnTo>
                <a:lnTo>
                  <a:pt x="1793" y="3634"/>
                </a:lnTo>
                <a:lnTo>
                  <a:pt x="1804" y="3635"/>
                </a:lnTo>
                <a:lnTo>
                  <a:pt x="1818" y="3637"/>
                </a:lnTo>
                <a:lnTo>
                  <a:pt x="2229" y="3637"/>
                </a:lnTo>
                <a:lnTo>
                  <a:pt x="2229" y="3252"/>
                </a:lnTo>
                <a:lnTo>
                  <a:pt x="2852" y="3783"/>
                </a:lnTo>
                <a:lnTo>
                  <a:pt x="2231" y="4315"/>
                </a:lnTo>
                <a:lnTo>
                  <a:pt x="2231" y="3930"/>
                </a:lnTo>
                <a:lnTo>
                  <a:pt x="1818" y="3930"/>
                </a:lnTo>
                <a:lnTo>
                  <a:pt x="1771" y="3929"/>
                </a:lnTo>
                <a:lnTo>
                  <a:pt x="1729" y="3921"/>
                </a:lnTo>
                <a:lnTo>
                  <a:pt x="1691" y="3910"/>
                </a:lnTo>
                <a:lnTo>
                  <a:pt x="1658" y="3897"/>
                </a:lnTo>
                <a:lnTo>
                  <a:pt x="1629" y="3882"/>
                </a:lnTo>
                <a:lnTo>
                  <a:pt x="1605" y="3863"/>
                </a:lnTo>
                <a:lnTo>
                  <a:pt x="1584" y="3846"/>
                </a:lnTo>
                <a:lnTo>
                  <a:pt x="1567" y="3828"/>
                </a:lnTo>
                <a:lnTo>
                  <a:pt x="1540" y="3795"/>
                </a:lnTo>
                <a:lnTo>
                  <a:pt x="1521" y="3761"/>
                </a:lnTo>
                <a:lnTo>
                  <a:pt x="1505" y="3727"/>
                </a:lnTo>
                <a:lnTo>
                  <a:pt x="1494" y="3693"/>
                </a:lnTo>
                <a:lnTo>
                  <a:pt x="1488" y="3662"/>
                </a:lnTo>
                <a:lnTo>
                  <a:pt x="1484" y="3631"/>
                </a:lnTo>
                <a:lnTo>
                  <a:pt x="1481" y="3607"/>
                </a:lnTo>
                <a:lnTo>
                  <a:pt x="1481" y="3584"/>
                </a:lnTo>
                <a:lnTo>
                  <a:pt x="1483" y="3567"/>
                </a:lnTo>
                <a:lnTo>
                  <a:pt x="1483" y="3252"/>
                </a:lnTo>
                <a:lnTo>
                  <a:pt x="1370" y="3237"/>
                </a:lnTo>
                <a:lnTo>
                  <a:pt x="1261" y="3216"/>
                </a:lnTo>
                <a:lnTo>
                  <a:pt x="1154" y="3188"/>
                </a:lnTo>
                <a:lnTo>
                  <a:pt x="1050" y="3152"/>
                </a:lnTo>
                <a:lnTo>
                  <a:pt x="949" y="3110"/>
                </a:lnTo>
                <a:lnTo>
                  <a:pt x="853" y="3061"/>
                </a:lnTo>
                <a:lnTo>
                  <a:pt x="760" y="3007"/>
                </a:lnTo>
                <a:lnTo>
                  <a:pt x="670" y="2945"/>
                </a:lnTo>
                <a:lnTo>
                  <a:pt x="585" y="2880"/>
                </a:lnTo>
                <a:lnTo>
                  <a:pt x="505" y="2808"/>
                </a:lnTo>
                <a:lnTo>
                  <a:pt x="429" y="2732"/>
                </a:lnTo>
                <a:lnTo>
                  <a:pt x="360" y="2649"/>
                </a:lnTo>
                <a:lnTo>
                  <a:pt x="294" y="2564"/>
                </a:lnTo>
                <a:lnTo>
                  <a:pt x="236" y="2474"/>
                </a:lnTo>
                <a:lnTo>
                  <a:pt x="183" y="2380"/>
                </a:lnTo>
                <a:lnTo>
                  <a:pt x="136" y="2281"/>
                </a:lnTo>
                <a:lnTo>
                  <a:pt x="95" y="2181"/>
                </a:lnTo>
                <a:lnTo>
                  <a:pt x="63" y="2076"/>
                </a:lnTo>
                <a:lnTo>
                  <a:pt x="35" y="1967"/>
                </a:lnTo>
                <a:lnTo>
                  <a:pt x="15" y="1857"/>
                </a:lnTo>
                <a:lnTo>
                  <a:pt x="4" y="1744"/>
                </a:lnTo>
                <a:lnTo>
                  <a:pt x="0" y="1629"/>
                </a:lnTo>
                <a:lnTo>
                  <a:pt x="5" y="1513"/>
                </a:lnTo>
                <a:lnTo>
                  <a:pt x="17" y="1399"/>
                </a:lnTo>
                <a:lnTo>
                  <a:pt x="36" y="1287"/>
                </a:lnTo>
                <a:lnTo>
                  <a:pt x="64" y="1179"/>
                </a:lnTo>
                <a:lnTo>
                  <a:pt x="98" y="1073"/>
                </a:lnTo>
                <a:lnTo>
                  <a:pt x="140" y="971"/>
                </a:lnTo>
                <a:lnTo>
                  <a:pt x="187" y="871"/>
                </a:lnTo>
                <a:lnTo>
                  <a:pt x="242" y="777"/>
                </a:lnTo>
                <a:lnTo>
                  <a:pt x="302" y="685"/>
                </a:lnTo>
                <a:lnTo>
                  <a:pt x="368" y="599"/>
                </a:lnTo>
                <a:lnTo>
                  <a:pt x="440" y="517"/>
                </a:lnTo>
                <a:lnTo>
                  <a:pt x="517" y="440"/>
                </a:lnTo>
                <a:lnTo>
                  <a:pt x="598" y="368"/>
                </a:lnTo>
                <a:lnTo>
                  <a:pt x="685" y="303"/>
                </a:lnTo>
                <a:lnTo>
                  <a:pt x="777" y="242"/>
                </a:lnTo>
                <a:lnTo>
                  <a:pt x="871" y="187"/>
                </a:lnTo>
                <a:lnTo>
                  <a:pt x="970" y="140"/>
                </a:lnTo>
                <a:lnTo>
                  <a:pt x="1073" y="98"/>
                </a:lnTo>
                <a:lnTo>
                  <a:pt x="1179" y="64"/>
                </a:lnTo>
                <a:lnTo>
                  <a:pt x="1287" y="37"/>
                </a:lnTo>
                <a:lnTo>
                  <a:pt x="1399" y="17"/>
                </a:lnTo>
                <a:lnTo>
                  <a:pt x="1513" y="5"/>
                </a:lnTo>
                <a:lnTo>
                  <a:pt x="1629" y="0"/>
                </a:lnTo>
                <a:close/>
              </a:path>
            </a:pathLst>
          </a:custGeom>
          <a:gradFill flip="none" rotWithShape="1">
            <a:gsLst>
              <a:gs pos="100000">
                <a:schemeClr val="bg1"/>
              </a:gs>
              <a:gs pos="0">
                <a:schemeClr val="bg1">
                  <a:lumMod val="85000"/>
                </a:schemeClr>
              </a:gs>
            </a:gsLst>
            <a:lin ang="2700000" scaled="1"/>
            <a:tileRect/>
          </a:gradFill>
          <a:ln w="0">
            <a:noFill/>
            <a:prstDash val="solid"/>
            <a:round/>
            <a:headEnd/>
            <a:tailEnd/>
          </a:ln>
          <a:effectLst>
            <a:outerShdw blurRad="127000" dist="38100" dir="2700000" algn="tl" rotWithShape="0">
              <a:prstClr val="black">
                <a:alpha val="21000"/>
              </a:prstClr>
            </a:outerShdw>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6"/>
          <p:cNvSpPr>
            <a:spLocks/>
          </p:cNvSpPr>
          <p:nvPr/>
        </p:nvSpPr>
        <p:spPr bwMode="auto">
          <a:xfrm flipV="1">
            <a:off x="3568255" y="3047806"/>
            <a:ext cx="921093" cy="2130740"/>
          </a:xfrm>
          <a:custGeom>
            <a:avLst/>
            <a:gdLst>
              <a:gd name="T0" fmla="*/ 1213 w 1213"/>
              <a:gd name="T1" fmla="*/ 0 h 2806"/>
              <a:gd name="T2" fmla="*/ 1213 w 1213"/>
              <a:gd name="T3" fmla="*/ 2806 h 2806"/>
              <a:gd name="T4" fmla="*/ 1111 w 1213"/>
              <a:gd name="T5" fmla="*/ 2788 h 2806"/>
              <a:gd name="T6" fmla="*/ 1012 w 1213"/>
              <a:gd name="T7" fmla="*/ 2761 h 2806"/>
              <a:gd name="T8" fmla="*/ 915 w 1213"/>
              <a:gd name="T9" fmla="*/ 2730 h 2806"/>
              <a:gd name="T10" fmla="*/ 824 w 1213"/>
              <a:gd name="T11" fmla="*/ 2691 h 2806"/>
              <a:gd name="T12" fmla="*/ 733 w 1213"/>
              <a:gd name="T13" fmla="*/ 2645 h 2806"/>
              <a:gd name="T14" fmla="*/ 648 w 1213"/>
              <a:gd name="T15" fmla="*/ 2594 h 2806"/>
              <a:gd name="T16" fmla="*/ 567 w 1213"/>
              <a:gd name="T17" fmla="*/ 2538 h 2806"/>
              <a:gd name="T18" fmla="*/ 490 w 1213"/>
              <a:gd name="T19" fmla="*/ 2475 h 2806"/>
              <a:gd name="T20" fmla="*/ 416 w 1213"/>
              <a:gd name="T21" fmla="*/ 2407 h 2806"/>
              <a:gd name="T22" fmla="*/ 349 w 1213"/>
              <a:gd name="T23" fmla="*/ 2335 h 2806"/>
              <a:gd name="T24" fmla="*/ 287 w 1213"/>
              <a:gd name="T25" fmla="*/ 2257 h 2806"/>
              <a:gd name="T26" fmla="*/ 229 w 1213"/>
              <a:gd name="T27" fmla="*/ 2176 h 2806"/>
              <a:gd name="T28" fmla="*/ 178 w 1213"/>
              <a:gd name="T29" fmla="*/ 2091 h 2806"/>
              <a:gd name="T30" fmla="*/ 132 w 1213"/>
              <a:gd name="T31" fmla="*/ 2002 h 2806"/>
              <a:gd name="T32" fmla="*/ 93 w 1213"/>
              <a:gd name="T33" fmla="*/ 1909 h 2806"/>
              <a:gd name="T34" fmla="*/ 60 w 1213"/>
              <a:gd name="T35" fmla="*/ 1813 h 2806"/>
              <a:gd name="T36" fmla="*/ 34 w 1213"/>
              <a:gd name="T37" fmla="*/ 1714 h 2806"/>
              <a:gd name="T38" fmla="*/ 15 w 1213"/>
              <a:gd name="T39" fmla="*/ 1613 h 2806"/>
              <a:gd name="T40" fmla="*/ 4 w 1213"/>
              <a:gd name="T41" fmla="*/ 1508 h 2806"/>
              <a:gd name="T42" fmla="*/ 0 w 1213"/>
              <a:gd name="T43" fmla="*/ 1402 h 2806"/>
              <a:gd name="T44" fmla="*/ 4 w 1213"/>
              <a:gd name="T45" fmla="*/ 1296 h 2806"/>
              <a:gd name="T46" fmla="*/ 15 w 1213"/>
              <a:gd name="T47" fmla="*/ 1193 h 2806"/>
              <a:gd name="T48" fmla="*/ 34 w 1213"/>
              <a:gd name="T49" fmla="*/ 1092 h 2806"/>
              <a:gd name="T50" fmla="*/ 60 w 1213"/>
              <a:gd name="T51" fmla="*/ 992 h 2806"/>
              <a:gd name="T52" fmla="*/ 93 w 1213"/>
              <a:gd name="T53" fmla="*/ 897 h 2806"/>
              <a:gd name="T54" fmla="*/ 132 w 1213"/>
              <a:gd name="T55" fmla="*/ 804 h 2806"/>
              <a:gd name="T56" fmla="*/ 178 w 1213"/>
              <a:gd name="T57" fmla="*/ 715 h 2806"/>
              <a:gd name="T58" fmla="*/ 229 w 1213"/>
              <a:gd name="T59" fmla="*/ 630 h 2806"/>
              <a:gd name="T60" fmla="*/ 287 w 1213"/>
              <a:gd name="T61" fmla="*/ 548 h 2806"/>
              <a:gd name="T62" fmla="*/ 349 w 1213"/>
              <a:gd name="T63" fmla="*/ 471 h 2806"/>
              <a:gd name="T64" fmla="*/ 416 w 1213"/>
              <a:gd name="T65" fmla="*/ 398 h 2806"/>
              <a:gd name="T66" fmla="*/ 490 w 1213"/>
              <a:gd name="T67" fmla="*/ 331 h 2806"/>
              <a:gd name="T68" fmla="*/ 567 w 1213"/>
              <a:gd name="T69" fmla="*/ 268 h 2806"/>
              <a:gd name="T70" fmla="*/ 648 w 1213"/>
              <a:gd name="T71" fmla="*/ 212 h 2806"/>
              <a:gd name="T72" fmla="*/ 733 w 1213"/>
              <a:gd name="T73" fmla="*/ 161 h 2806"/>
              <a:gd name="T74" fmla="*/ 824 w 1213"/>
              <a:gd name="T75" fmla="*/ 115 h 2806"/>
              <a:gd name="T76" fmla="*/ 915 w 1213"/>
              <a:gd name="T77" fmla="*/ 76 h 2806"/>
              <a:gd name="T78" fmla="*/ 1012 w 1213"/>
              <a:gd name="T79" fmla="*/ 43 h 2806"/>
              <a:gd name="T80" fmla="*/ 1111 w 1213"/>
              <a:gd name="T81" fmla="*/ 18 h 2806"/>
              <a:gd name="T82" fmla="*/ 1213 w 1213"/>
              <a:gd name="T83"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3" h="2806">
                <a:moveTo>
                  <a:pt x="1213" y="0"/>
                </a:moveTo>
                <a:lnTo>
                  <a:pt x="1213" y="2806"/>
                </a:lnTo>
                <a:lnTo>
                  <a:pt x="1111" y="2788"/>
                </a:lnTo>
                <a:lnTo>
                  <a:pt x="1012" y="2761"/>
                </a:lnTo>
                <a:lnTo>
                  <a:pt x="915" y="2730"/>
                </a:lnTo>
                <a:lnTo>
                  <a:pt x="824" y="2691"/>
                </a:lnTo>
                <a:lnTo>
                  <a:pt x="733" y="2645"/>
                </a:lnTo>
                <a:lnTo>
                  <a:pt x="648" y="2594"/>
                </a:lnTo>
                <a:lnTo>
                  <a:pt x="567" y="2538"/>
                </a:lnTo>
                <a:lnTo>
                  <a:pt x="490" y="2475"/>
                </a:lnTo>
                <a:lnTo>
                  <a:pt x="416" y="2407"/>
                </a:lnTo>
                <a:lnTo>
                  <a:pt x="349" y="2335"/>
                </a:lnTo>
                <a:lnTo>
                  <a:pt x="287" y="2257"/>
                </a:lnTo>
                <a:lnTo>
                  <a:pt x="229" y="2176"/>
                </a:lnTo>
                <a:lnTo>
                  <a:pt x="178" y="2091"/>
                </a:lnTo>
                <a:lnTo>
                  <a:pt x="132" y="2002"/>
                </a:lnTo>
                <a:lnTo>
                  <a:pt x="93" y="1909"/>
                </a:lnTo>
                <a:lnTo>
                  <a:pt x="60" y="1813"/>
                </a:lnTo>
                <a:lnTo>
                  <a:pt x="34" y="1714"/>
                </a:lnTo>
                <a:lnTo>
                  <a:pt x="15" y="1613"/>
                </a:lnTo>
                <a:lnTo>
                  <a:pt x="4" y="1508"/>
                </a:lnTo>
                <a:lnTo>
                  <a:pt x="0" y="1402"/>
                </a:lnTo>
                <a:lnTo>
                  <a:pt x="4" y="1296"/>
                </a:lnTo>
                <a:lnTo>
                  <a:pt x="15" y="1193"/>
                </a:lnTo>
                <a:lnTo>
                  <a:pt x="34" y="1092"/>
                </a:lnTo>
                <a:lnTo>
                  <a:pt x="60" y="992"/>
                </a:lnTo>
                <a:lnTo>
                  <a:pt x="93" y="897"/>
                </a:lnTo>
                <a:lnTo>
                  <a:pt x="132" y="804"/>
                </a:lnTo>
                <a:lnTo>
                  <a:pt x="178" y="715"/>
                </a:lnTo>
                <a:lnTo>
                  <a:pt x="229" y="630"/>
                </a:lnTo>
                <a:lnTo>
                  <a:pt x="287" y="548"/>
                </a:lnTo>
                <a:lnTo>
                  <a:pt x="349" y="471"/>
                </a:lnTo>
                <a:lnTo>
                  <a:pt x="416" y="398"/>
                </a:lnTo>
                <a:lnTo>
                  <a:pt x="490" y="331"/>
                </a:lnTo>
                <a:lnTo>
                  <a:pt x="567" y="268"/>
                </a:lnTo>
                <a:lnTo>
                  <a:pt x="648" y="212"/>
                </a:lnTo>
                <a:lnTo>
                  <a:pt x="733" y="161"/>
                </a:lnTo>
                <a:lnTo>
                  <a:pt x="824" y="115"/>
                </a:lnTo>
                <a:lnTo>
                  <a:pt x="915" y="76"/>
                </a:lnTo>
                <a:lnTo>
                  <a:pt x="1012" y="43"/>
                </a:lnTo>
                <a:lnTo>
                  <a:pt x="1111" y="18"/>
                </a:lnTo>
                <a:lnTo>
                  <a:pt x="1213" y="0"/>
                </a:lnTo>
                <a:close/>
              </a:path>
            </a:pathLst>
          </a:custGeom>
          <a:gradFill>
            <a:gsLst>
              <a:gs pos="0">
                <a:srgbClr val="9A709E"/>
              </a:gs>
              <a:gs pos="100000">
                <a:srgbClr val="49468D"/>
              </a:gs>
            </a:gsLst>
            <a:lin ang="162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7"/>
          <p:cNvSpPr>
            <a:spLocks/>
          </p:cNvSpPr>
          <p:nvPr/>
        </p:nvSpPr>
        <p:spPr bwMode="auto">
          <a:xfrm flipV="1">
            <a:off x="4489348" y="3109154"/>
            <a:ext cx="1234705" cy="2155039"/>
          </a:xfrm>
          <a:custGeom>
            <a:avLst/>
            <a:gdLst>
              <a:gd name="T0" fmla="*/ 205 w 1626"/>
              <a:gd name="T1" fmla="*/ 0 h 2838"/>
              <a:gd name="T2" fmla="*/ 312 w 1626"/>
              <a:gd name="T3" fmla="*/ 4 h 2838"/>
              <a:gd name="T4" fmla="*/ 415 w 1626"/>
              <a:gd name="T5" fmla="*/ 16 h 2838"/>
              <a:gd name="T6" fmla="*/ 517 w 1626"/>
              <a:gd name="T7" fmla="*/ 34 h 2838"/>
              <a:gd name="T8" fmla="*/ 615 w 1626"/>
              <a:gd name="T9" fmla="*/ 60 h 2838"/>
              <a:gd name="T10" fmla="*/ 711 w 1626"/>
              <a:gd name="T11" fmla="*/ 93 h 2838"/>
              <a:gd name="T12" fmla="*/ 804 w 1626"/>
              <a:gd name="T13" fmla="*/ 132 h 2838"/>
              <a:gd name="T14" fmla="*/ 893 w 1626"/>
              <a:gd name="T15" fmla="*/ 177 h 2838"/>
              <a:gd name="T16" fmla="*/ 978 w 1626"/>
              <a:gd name="T17" fmla="*/ 229 h 2838"/>
              <a:gd name="T18" fmla="*/ 1060 w 1626"/>
              <a:gd name="T19" fmla="*/ 285 h 2838"/>
              <a:gd name="T20" fmla="*/ 1137 w 1626"/>
              <a:gd name="T21" fmla="*/ 348 h 2838"/>
              <a:gd name="T22" fmla="*/ 1209 w 1626"/>
              <a:gd name="T23" fmla="*/ 415 h 2838"/>
              <a:gd name="T24" fmla="*/ 1277 w 1626"/>
              <a:gd name="T25" fmla="*/ 488 h 2838"/>
              <a:gd name="T26" fmla="*/ 1340 w 1626"/>
              <a:gd name="T27" fmla="*/ 564 h 2838"/>
              <a:gd name="T28" fmla="*/ 1396 w 1626"/>
              <a:gd name="T29" fmla="*/ 647 h 2838"/>
              <a:gd name="T30" fmla="*/ 1447 w 1626"/>
              <a:gd name="T31" fmla="*/ 732 h 2838"/>
              <a:gd name="T32" fmla="*/ 1493 w 1626"/>
              <a:gd name="T33" fmla="*/ 821 h 2838"/>
              <a:gd name="T34" fmla="*/ 1533 w 1626"/>
              <a:gd name="T35" fmla="*/ 913 h 2838"/>
              <a:gd name="T36" fmla="*/ 1565 w 1626"/>
              <a:gd name="T37" fmla="*/ 1010 h 2838"/>
              <a:gd name="T38" fmla="*/ 1590 w 1626"/>
              <a:gd name="T39" fmla="*/ 1108 h 2838"/>
              <a:gd name="T40" fmla="*/ 1610 w 1626"/>
              <a:gd name="T41" fmla="*/ 1209 h 2838"/>
              <a:gd name="T42" fmla="*/ 1622 w 1626"/>
              <a:gd name="T43" fmla="*/ 1313 h 2838"/>
              <a:gd name="T44" fmla="*/ 1626 w 1626"/>
              <a:gd name="T45" fmla="*/ 1418 h 2838"/>
              <a:gd name="T46" fmla="*/ 1622 w 1626"/>
              <a:gd name="T47" fmla="*/ 1524 h 2838"/>
              <a:gd name="T48" fmla="*/ 1610 w 1626"/>
              <a:gd name="T49" fmla="*/ 1629 h 2838"/>
              <a:gd name="T50" fmla="*/ 1590 w 1626"/>
              <a:gd name="T51" fmla="*/ 1730 h 2838"/>
              <a:gd name="T52" fmla="*/ 1565 w 1626"/>
              <a:gd name="T53" fmla="*/ 1828 h 2838"/>
              <a:gd name="T54" fmla="*/ 1533 w 1626"/>
              <a:gd name="T55" fmla="*/ 1924 h 2838"/>
              <a:gd name="T56" fmla="*/ 1493 w 1626"/>
              <a:gd name="T57" fmla="*/ 2017 h 2838"/>
              <a:gd name="T58" fmla="*/ 1447 w 1626"/>
              <a:gd name="T59" fmla="*/ 2106 h 2838"/>
              <a:gd name="T60" fmla="*/ 1396 w 1626"/>
              <a:gd name="T61" fmla="*/ 2191 h 2838"/>
              <a:gd name="T62" fmla="*/ 1340 w 1626"/>
              <a:gd name="T63" fmla="*/ 2272 h 2838"/>
              <a:gd name="T64" fmla="*/ 1277 w 1626"/>
              <a:gd name="T65" fmla="*/ 2349 h 2838"/>
              <a:gd name="T66" fmla="*/ 1209 w 1626"/>
              <a:gd name="T67" fmla="*/ 2421 h 2838"/>
              <a:gd name="T68" fmla="*/ 1137 w 1626"/>
              <a:gd name="T69" fmla="*/ 2489 h 2838"/>
              <a:gd name="T70" fmla="*/ 1060 w 1626"/>
              <a:gd name="T71" fmla="*/ 2552 h 2838"/>
              <a:gd name="T72" fmla="*/ 978 w 1626"/>
              <a:gd name="T73" fmla="*/ 2609 h 2838"/>
              <a:gd name="T74" fmla="*/ 893 w 1626"/>
              <a:gd name="T75" fmla="*/ 2660 h 2838"/>
              <a:gd name="T76" fmla="*/ 804 w 1626"/>
              <a:gd name="T77" fmla="*/ 2705 h 2838"/>
              <a:gd name="T78" fmla="*/ 711 w 1626"/>
              <a:gd name="T79" fmla="*/ 2745 h 2838"/>
              <a:gd name="T80" fmla="*/ 615 w 1626"/>
              <a:gd name="T81" fmla="*/ 2777 h 2838"/>
              <a:gd name="T82" fmla="*/ 517 w 1626"/>
              <a:gd name="T83" fmla="*/ 2804 h 2838"/>
              <a:gd name="T84" fmla="*/ 415 w 1626"/>
              <a:gd name="T85" fmla="*/ 2822 h 2838"/>
              <a:gd name="T86" fmla="*/ 312 w 1626"/>
              <a:gd name="T87" fmla="*/ 2834 h 2838"/>
              <a:gd name="T88" fmla="*/ 205 w 1626"/>
              <a:gd name="T89" fmla="*/ 2838 h 2838"/>
              <a:gd name="T90" fmla="*/ 102 w 1626"/>
              <a:gd name="T91" fmla="*/ 2834 h 2838"/>
              <a:gd name="T92" fmla="*/ 0 w 1626"/>
              <a:gd name="T93" fmla="*/ 2822 h 2838"/>
              <a:gd name="T94" fmla="*/ 0 w 1626"/>
              <a:gd name="T95" fmla="*/ 16 h 2838"/>
              <a:gd name="T96" fmla="*/ 102 w 1626"/>
              <a:gd name="T97" fmla="*/ 4 h 2838"/>
              <a:gd name="T98" fmla="*/ 205 w 1626"/>
              <a:gd name="T99" fmla="*/ 0 h 2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6" h="2838">
                <a:moveTo>
                  <a:pt x="205" y="0"/>
                </a:moveTo>
                <a:lnTo>
                  <a:pt x="312" y="4"/>
                </a:lnTo>
                <a:lnTo>
                  <a:pt x="415" y="16"/>
                </a:lnTo>
                <a:lnTo>
                  <a:pt x="517" y="34"/>
                </a:lnTo>
                <a:lnTo>
                  <a:pt x="615" y="60"/>
                </a:lnTo>
                <a:lnTo>
                  <a:pt x="711" y="93"/>
                </a:lnTo>
                <a:lnTo>
                  <a:pt x="804" y="132"/>
                </a:lnTo>
                <a:lnTo>
                  <a:pt x="893" y="177"/>
                </a:lnTo>
                <a:lnTo>
                  <a:pt x="978" y="229"/>
                </a:lnTo>
                <a:lnTo>
                  <a:pt x="1060" y="285"/>
                </a:lnTo>
                <a:lnTo>
                  <a:pt x="1137" y="348"/>
                </a:lnTo>
                <a:lnTo>
                  <a:pt x="1209" y="415"/>
                </a:lnTo>
                <a:lnTo>
                  <a:pt x="1277" y="488"/>
                </a:lnTo>
                <a:lnTo>
                  <a:pt x="1340" y="564"/>
                </a:lnTo>
                <a:lnTo>
                  <a:pt x="1396" y="647"/>
                </a:lnTo>
                <a:lnTo>
                  <a:pt x="1447" y="732"/>
                </a:lnTo>
                <a:lnTo>
                  <a:pt x="1493" y="821"/>
                </a:lnTo>
                <a:lnTo>
                  <a:pt x="1533" y="913"/>
                </a:lnTo>
                <a:lnTo>
                  <a:pt x="1565" y="1010"/>
                </a:lnTo>
                <a:lnTo>
                  <a:pt x="1590" y="1108"/>
                </a:lnTo>
                <a:lnTo>
                  <a:pt x="1610" y="1209"/>
                </a:lnTo>
                <a:lnTo>
                  <a:pt x="1622" y="1313"/>
                </a:lnTo>
                <a:lnTo>
                  <a:pt x="1626" y="1418"/>
                </a:lnTo>
                <a:lnTo>
                  <a:pt x="1622" y="1524"/>
                </a:lnTo>
                <a:lnTo>
                  <a:pt x="1610" y="1629"/>
                </a:lnTo>
                <a:lnTo>
                  <a:pt x="1590" y="1730"/>
                </a:lnTo>
                <a:lnTo>
                  <a:pt x="1565" y="1828"/>
                </a:lnTo>
                <a:lnTo>
                  <a:pt x="1533" y="1924"/>
                </a:lnTo>
                <a:lnTo>
                  <a:pt x="1493" y="2017"/>
                </a:lnTo>
                <a:lnTo>
                  <a:pt x="1447" y="2106"/>
                </a:lnTo>
                <a:lnTo>
                  <a:pt x="1396" y="2191"/>
                </a:lnTo>
                <a:lnTo>
                  <a:pt x="1340" y="2272"/>
                </a:lnTo>
                <a:lnTo>
                  <a:pt x="1277" y="2349"/>
                </a:lnTo>
                <a:lnTo>
                  <a:pt x="1209" y="2421"/>
                </a:lnTo>
                <a:lnTo>
                  <a:pt x="1137" y="2489"/>
                </a:lnTo>
                <a:lnTo>
                  <a:pt x="1060" y="2552"/>
                </a:lnTo>
                <a:lnTo>
                  <a:pt x="978" y="2609"/>
                </a:lnTo>
                <a:lnTo>
                  <a:pt x="893" y="2660"/>
                </a:lnTo>
                <a:lnTo>
                  <a:pt x="804" y="2705"/>
                </a:lnTo>
                <a:lnTo>
                  <a:pt x="711" y="2745"/>
                </a:lnTo>
                <a:lnTo>
                  <a:pt x="615" y="2777"/>
                </a:lnTo>
                <a:lnTo>
                  <a:pt x="517" y="2804"/>
                </a:lnTo>
                <a:lnTo>
                  <a:pt x="415" y="2822"/>
                </a:lnTo>
                <a:lnTo>
                  <a:pt x="312" y="2834"/>
                </a:lnTo>
                <a:lnTo>
                  <a:pt x="205" y="2838"/>
                </a:lnTo>
                <a:lnTo>
                  <a:pt x="102" y="2834"/>
                </a:lnTo>
                <a:lnTo>
                  <a:pt x="0" y="2822"/>
                </a:lnTo>
                <a:lnTo>
                  <a:pt x="0" y="16"/>
                </a:lnTo>
                <a:lnTo>
                  <a:pt x="102" y="4"/>
                </a:lnTo>
                <a:lnTo>
                  <a:pt x="205" y="0"/>
                </a:lnTo>
                <a:close/>
              </a:path>
            </a:pathLst>
          </a:custGeom>
          <a:gradFill flip="none" rotWithShape="1">
            <a:gsLst>
              <a:gs pos="0">
                <a:srgbClr val="B189BB"/>
              </a:gs>
              <a:gs pos="100000">
                <a:srgbClr val="5154A5"/>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8"/>
          <p:cNvSpPr>
            <a:spLocks noEditPoints="1"/>
          </p:cNvSpPr>
          <p:nvPr/>
        </p:nvSpPr>
        <p:spPr bwMode="auto">
          <a:xfrm flipV="1">
            <a:off x="3408032" y="2090264"/>
            <a:ext cx="2474726" cy="3276601"/>
          </a:xfrm>
          <a:custGeom>
            <a:avLst/>
            <a:gdLst>
              <a:gd name="T0" fmla="*/ 1319 w 3259"/>
              <a:gd name="T1" fmla="*/ 309 h 4315"/>
              <a:gd name="T2" fmla="*/ 944 w 3259"/>
              <a:gd name="T3" fmla="*/ 459 h 4315"/>
              <a:gd name="T4" fmla="*/ 635 w 3259"/>
              <a:gd name="T5" fmla="*/ 706 h 4315"/>
              <a:gd name="T6" fmla="*/ 411 w 3259"/>
              <a:gd name="T7" fmla="*/ 1033 h 4315"/>
              <a:gd name="T8" fmla="*/ 289 w 3259"/>
              <a:gd name="T9" fmla="*/ 1420 h 4315"/>
              <a:gd name="T10" fmla="*/ 289 w 3259"/>
              <a:gd name="T11" fmla="*/ 1839 h 4315"/>
              <a:gd name="T12" fmla="*/ 411 w 3259"/>
              <a:gd name="T13" fmla="*/ 2226 h 4315"/>
              <a:gd name="T14" fmla="*/ 635 w 3259"/>
              <a:gd name="T15" fmla="*/ 2554 h 4315"/>
              <a:gd name="T16" fmla="*/ 944 w 3259"/>
              <a:gd name="T17" fmla="*/ 2801 h 4315"/>
              <a:gd name="T18" fmla="*/ 1319 w 3259"/>
              <a:gd name="T19" fmla="*/ 2951 h 4315"/>
              <a:gd name="T20" fmla="*/ 1736 w 3259"/>
              <a:gd name="T21" fmla="*/ 2982 h 4315"/>
              <a:gd name="T22" fmla="*/ 2135 w 3259"/>
              <a:gd name="T23" fmla="*/ 2889 h 4315"/>
              <a:gd name="T24" fmla="*/ 2478 w 3259"/>
              <a:gd name="T25" fmla="*/ 2689 h 4315"/>
              <a:gd name="T26" fmla="*/ 2748 w 3259"/>
              <a:gd name="T27" fmla="*/ 2398 h 4315"/>
              <a:gd name="T28" fmla="*/ 2924 w 3259"/>
              <a:gd name="T29" fmla="*/ 2039 h 4315"/>
              <a:gd name="T30" fmla="*/ 2987 w 3259"/>
              <a:gd name="T31" fmla="*/ 1629 h 4315"/>
              <a:gd name="T32" fmla="*/ 2924 w 3259"/>
              <a:gd name="T33" fmla="*/ 1221 h 4315"/>
              <a:gd name="T34" fmla="*/ 2748 w 3259"/>
              <a:gd name="T35" fmla="*/ 861 h 4315"/>
              <a:gd name="T36" fmla="*/ 2478 w 3259"/>
              <a:gd name="T37" fmla="*/ 571 h 4315"/>
              <a:gd name="T38" fmla="*/ 2135 w 3259"/>
              <a:gd name="T39" fmla="*/ 370 h 4315"/>
              <a:gd name="T40" fmla="*/ 1736 w 3259"/>
              <a:gd name="T41" fmla="*/ 277 h 4315"/>
              <a:gd name="T42" fmla="*/ 1860 w 3259"/>
              <a:gd name="T43" fmla="*/ 17 h 4315"/>
              <a:gd name="T44" fmla="*/ 2290 w 3259"/>
              <a:gd name="T45" fmla="*/ 140 h 4315"/>
              <a:gd name="T46" fmla="*/ 2660 w 3259"/>
              <a:gd name="T47" fmla="*/ 368 h 4315"/>
              <a:gd name="T48" fmla="*/ 2958 w 3259"/>
              <a:gd name="T49" fmla="*/ 685 h 4315"/>
              <a:gd name="T50" fmla="*/ 3162 w 3259"/>
              <a:gd name="T51" fmla="*/ 1073 h 4315"/>
              <a:gd name="T52" fmla="*/ 3255 w 3259"/>
              <a:gd name="T53" fmla="*/ 1513 h 4315"/>
              <a:gd name="T54" fmla="*/ 3224 w 3259"/>
              <a:gd name="T55" fmla="*/ 1967 h 4315"/>
              <a:gd name="T56" fmla="*/ 3077 w 3259"/>
              <a:gd name="T57" fmla="*/ 2380 h 4315"/>
              <a:gd name="T58" fmla="*/ 2829 w 3259"/>
              <a:gd name="T59" fmla="*/ 2732 h 4315"/>
              <a:gd name="T60" fmla="*/ 2501 w 3259"/>
              <a:gd name="T61" fmla="*/ 3007 h 4315"/>
              <a:gd name="T62" fmla="*/ 2105 w 3259"/>
              <a:gd name="T63" fmla="*/ 3188 h 4315"/>
              <a:gd name="T64" fmla="*/ 1776 w 3259"/>
              <a:gd name="T65" fmla="*/ 3590 h 4315"/>
              <a:gd name="T66" fmla="*/ 1785 w 3259"/>
              <a:gd name="T67" fmla="*/ 3631 h 4315"/>
              <a:gd name="T68" fmla="*/ 1818 w 3259"/>
              <a:gd name="T69" fmla="*/ 3637 h 4315"/>
              <a:gd name="T70" fmla="*/ 2231 w 3259"/>
              <a:gd name="T71" fmla="*/ 4315 h 4315"/>
              <a:gd name="T72" fmla="*/ 1729 w 3259"/>
              <a:gd name="T73" fmla="*/ 3921 h 4315"/>
              <a:gd name="T74" fmla="*/ 1605 w 3259"/>
              <a:gd name="T75" fmla="*/ 3863 h 4315"/>
              <a:gd name="T76" fmla="*/ 1521 w 3259"/>
              <a:gd name="T77" fmla="*/ 3761 h 4315"/>
              <a:gd name="T78" fmla="*/ 1484 w 3259"/>
              <a:gd name="T79" fmla="*/ 3631 h 4315"/>
              <a:gd name="T80" fmla="*/ 1483 w 3259"/>
              <a:gd name="T81" fmla="*/ 3252 h 4315"/>
              <a:gd name="T82" fmla="*/ 1050 w 3259"/>
              <a:gd name="T83" fmla="*/ 3152 h 4315"/>
              <a:gd name="T84" fmla="*/ 670 w 3259"/>
              <a:gd name="T85" fmla="*/ 2945 h 4315"/>
              <a:gd name="T86" fmla="*/ 360 w 3259"/>
              <a:gd name="T87" fmla="*/ 2649 h 4315"/>
              <a:gd name="T88" fmla="*/ 136 w 3259"/>
              <a:gd name="T89" fmla="*/ 2281 h 4315"/>
              <a:gd name="T90" fmla="*/ 15 w 3259"/>
              <a:gd name="T91" fmla="*/ 1857 h 4315"/>
              <a:gd name="T92" fmla="*/ 17 w 3259"/>
              <a:gd name="T93" fmla="*/ 1399 h 4315"/>
              <a:gd name="T94" fmla="*/ 140 w 3259"/>
              <a:gd name="T95" fmla="*/ 971 h 4315"/>
              <a:gd name="T96" fmla="*/ 368 w 3259"/>
              <a:gd name="T97" fmla="*/ 599 h 4315"/>
              <a:gd name="T98" fmla="*/ 685 w 3259"/>
              <a:gd name="T99" fmla="*/ 303 h 4315"/>
              <a:gd name="T100" fmla="*/ 1073 w 3259"/>
              <a:gd name="T101" fmla="*/ 98 h 4315"/>
              <a:gd name="T102" fmla="*/ 1513 w 3259"/>
              <a:gd name="T103" fmla="*/ 5 h 4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59" h="4315">
                <a:moveTo>
                  <a:pt x="1629" y="273"/>
                </a:moveTo>
                <a:lnTo>
                  <a:pt x="1523" y="277"/>
                </a:lnTo>
                <a:lnTo>
                  <a:pt x="1420" y="290"/>
                </a:lnTo>
                <a:lnTo>
                  <a:pt x="1319" y="309"/>
                </a:lnTo>
                <a:lnTo>
                  <a:pt x="1221" y="335"/>
                </a:lnTo>
                <a:lnTo>
                  <a:pt x="1125" y="370"/>
                </a:lnTo>
                <a:lnTo>
                  <a:pt x="1033" y="411"/>
                </a:lnTo>
                <a:lnTo>
                  <a:pt x="944" y="459"/>
                </a:lnTo>
                <a:lnTo>
                  <a:pt x="860" y="512"/>
                </a:lnTo>
                <a:lnTo>
                  <a:pt x="780" y="571"/>
                </a:lnTo>
                <a:lnTo>
                  <a:pt x="706" y="635"/>
                </a:lnTo>
                <a:lnTo>
                  <a:pt x="635" y="706"/>
                </a:lnTo>
                <a:lnTo>
                  <a:pt x="571" y="781"/>
                </a:lnTo>
                <a:lnTo>
                  <a:pt x="512" y="861"/>
                </a:lnTo>
                <a:lnTo>
                  <a:pt x="458" y="944"/>
                </a:lnTo>
                <a:lnTo>
                  <a:pt x="411" y="1033"/>
                </a:lnTo>
                <a:lnTo>
                  <a:pt x="369" y="1125"/>
                </a:lnTo>
                <a:lnTo>
                  <a:pt x="335" y="1221"/>
                </a:lnTo>
                <a:lnTo>
                  <a:pt x="309" y="1319"/>
                </a:lnTo>
                <a:lnTo>
                  <a:pt x="289" y="1420"/>
                </a:lnTo>
                <a:lnTo>
                  <a:pt x="276" y="1523"/>
                </a:lnTo>
                <a:lnTo>
                  <a:pt x="272" y="1629"/>
                </a:lnTo>
                <a:lnTo>
                  <a:pt x="276" y="1735"/>
                </a:lnTo>
                <a:lnTo>
                  <a:pt x="289" y="1839"/>
                </a:lnTo>
                <a:lnTo>
                  <a:pt x="309" y="1941"/>
                </a:lnTo>
                <a:lnTo>
                  <a:pt x="335" y="2039"/>
                </a:lnTo>
                <a:lnTo>
                  <a:pt x="369" y="2135"/>
                </a:lnTo>
                <a:lnTo>
                  <a:pt x="411" y="2226"/>
                </a:lnTo>
                <a:lnTo>
                  <a:pt x="458" y="2314"/>
                </a:lnTo>
                <a:lnTo>
                  <a:pt x="512" y="2398"/>
                </a:lnTo>
                <a:lnTo>
                  <a:pt x="571" y="2478"/>
                </a:lnTo>
                <a:lnTo>
                  <a:pt x="635" y="2554"/>
                </a:lnTo>
                <a:lnTo>
                  <a:pt x="706" y="2623"/>
                </a:lnTo>
                <a:lnTo>
                  <a:pt x="780" y="2689"/>
                </a:lnTo>
                <a:lnTo>
                  <a:pt x="860" y="2748"/>
                </a:lnTo>
                <a:lnTo>
                  <a:pt x="944" y="2801"/>
                </a:lnTo>
                <a:lnTo>
                  <a:pt x="1033" y="2848"/>
                </a:lnTo>
                <a:lnTo>
                  <a:pt x="1125" y="2889"/>
                </a:lnTo>
                <a:lnTo>
                  <a:pt x="1221" y="2923"/>
                </a:lnTo>
                <a:lnTo>
                  <a:pt x="1319" y="2951"/>
                </a:lnTo>
                <a:lnTo>
                  <a:pt x="1420" y="2970"/>
                </a:lnTo>
                <a:lnTo>
                  <a:pt x="1523" y="2982"/>
                </a:lnTo>
                <a:lnTo>
                  <a:pt x="1629" y="2986"/>
                </a:lnTo>
                <a:lnTo>
                  <a:pt x="1736" y="2982"/>
                </a:lnTo>
                <a:lnTo>
                  <a:pt x="1839" y="2970"/>
                </a:lnTo>
                <a:lnTo>
                  <a:pt x="1941" y="2951"/>
                </a:lnTo>
                <a:lnTo>
                  <a:pt x="2039" y="2923"/>
                </a:lnTo>
                <a:lnTo>
                  <a:pt x="2135" y="2889"/>
                </a:lnTo>
                <a:lnTo>
                  <a:pt x="2227" y="2848"/>
                </a:lnTo>
                <a:lnTo>
                  <a:pt x="2315" y="2801"/>
                </a:lnTo>
                <a:lnTo>
                  <a:pt x="2398" y="2748"/>
                </a:lnTo>
                <a:lnTo>
                  <a:pt x="2478" y="2689"/>
                </a:lnTo>
                <a:lnTo>
                  <a:pt x="2554" y="2623"/>
                </a:lnTo>
                <a:lnTo>
                  <a:pt x="2624" y="2554"/>
                </a:lnTo>
                <a:lnTo>
                  <a:pt x="2689" y="2478"/>
                </a:lnTo>
                <a:lnTo>
                  <a:pt x="2748" y="2398"/>
                </a:lnTo>
                <a:lnTo>
                  <a:pt x="2802" y="2314"/>
                </a:lnTo>
                <a:lnTo>
                  <a:pt x="2849" y="2226"/>
                </a:lnTo>
                <a:lnTo>
                  <a:pt x="2890" y="2135"/>
                </a:lnTo>
                <a:lnTo>
                  <a:pt x="2924" y="2039"/>
                </a:lnTo>
                <a:lnTo>
                  <a:pt x="2951" y="1941"/>
                </a:lnTo>
                <a:lnTo>
                  <a:pt x="2971" y="1839"/>
                </a:lnTo>
                <a:lnTo>
                  <a:pt x="2983" y="1735"/>
                </a:lnTo>
                <a:lnTo>
                  <a:pt x="2987" y="1629"/>
                </a:lnTo>
                <a:lnTo>
                  <a:pt x="2983" y="1523"/>
                </a:lnTo>
                <a:lnTo>
                  <a:pt x="2971" y="1420"/>
                </a:lnTo>
                <a:lnTo>
                  <a:pt x="2951" y="1319"/>
                </a:lnTo>
                <a:lnTo>
                  <a:pt x="2924" y="1221"/>
                </a:lnTo>
                <a:lnTo>
                  <a:pt x="2890" y="1125"/>
                </a:lnTo>
                <a:lnTo>
                  <a:pt x="2849" y="1033"/>
                </a:lnTo>
                <a:lnTo>
                  <a:pt x="2802" y="944"/>
                </a:lnTo>
                <a:lnTo>
                  <a:pt x="2748" y="861"/>
                </a:lnTo>
                <a:lnTo>
                  <a:pt x="2689" y="781"/>
                </a:lnTo>
                <a:lnTo>
                  <a:pt x="2624" y="706"/>
                </a:lnTo>
                <a:lnTo>
                  <a:pt x="2554" y="635"/>
                </a:lnTo>
                <a:lnTo>
                  <a:pt x="2478" y="571"/>
                </a:lnTo>
                <a:lnTo>
                  <a:pt x="2398" y="512"/>
                </a:lnTo>
                <a:lnTo>
                  <a:pt x="2315" y="459"/>
                </a:lnTo>
                <a:lnTo>
                  <a:pt x="2227" y="411"/>
                </a:lnTo>
                <a:lnTo>
                  <a:pt x="2135" y="370"/>
                </a:lnTo>
                <a:lnTo>
                  <a:pt x="2039" y="335"/>
                </a:lnTo>
                <a:lnTo>
                  <a:pt x="1941" y="309"/>
                </a:lnTo>
                <a:lnTo>
                  <a:pt x="1839" y="290"/>
                </a:lnTo>
                <a:lnTo>
                  <a:pt x="1736" y="277"/>
                </a:lnTo>
                <a:lnTo>
                  <a:pt x="1629" y="273"/>
                </a:lnTo>
                <a:close/>
                <a:moveTo>
                  <a:pt x="1629" y="0"/>
                </a:moveTo>
                <a:lnTo>
                  <a:pt x="1746" y="5"/>
                </a:lnTo>
                <a:lnTo>
                  <a:pt x="1860" y="17"/>
                </a:lnTo>
                <a:lnTo>
                  <a:pt x="1973" y="37"/>
                </a:lnTo>
                <a:lnTo>
                  <a:pt x="2081" y="64"/>
                </a:lnTo>
                <a:lnTo>
                  <a:pt x="2186" y="98"/>
                </a:lnTo>
                <a:lnTo>
                  <a:pt x="2290" y="140"/>
                </a:lnTo>
                <a:lnTo>
                  <a:pt x="2388" y="187"/>
                </a:lnTo>
                <a:lnTo>
                  <a:pt x="2484" y="242"/>
                </a:lnTo>
                <a:lnTo>
                  <a:pt x="2574" y="303"/>
                </a:lnTo>
                <a:lnTo>
                  <a:pt x="2660" y="368"/>
                </a:lnTo>
                <a:lnTo>
                  <a:pt x="2743" y="440"/>
                </a:lnTo>
                <a:lnTo>
                  <a:pt x="2820" y="517"/>
                </a:lnTo>
                <a:lnTo>
                  <a:pt x="2891" y="599"/>
                </a:lnTo>
                <a:lnTo>
                  <a:pt x="2958" y="685"/>
                </a:lnTo>
                <a:lnTo>
                  <a:pt x="3018" y="777"/>
                </a:lnTo>
                <a:lnTo>
                  <a:pt x="3072" y="871"/>
                </a:lnTo>
                <a:lnTo>
                  <a:pt x="3120" y="971"/>
                </a:lnTo>
                <a:lnTo>
                  <a:pt x="3162" y="1073"/>
                </a:lnTo>
                <a:lnTo>
                  <a:pt x="3196" y="1179"/>
                </a:lnTo>
                <a:lnTo>
                  <a:pt x="3224" y="1287"/>
                </a:lnTo>
                <a:lnTo>
                  <a:pt x="3243" y="1399"/>
                </a:lnTo>
                <a:lnTo>
                  <a:pt x="3255" y="1513"/>
                </a:lnTo>
                <a:lnTo>
                  <a:pt x="3259" y="1629"/>
                </a:lnTo>
                <a:lnTo>
                  <a:pt x="3255" y="1744"/>
                </a:lnTo>
                <a:lnTo>
                  <a:pt x="3243" y="1857"/>
                </a:lnTo>
                <a:lnTo>
                  <a:pt x="3224" y="1967"/>
                </a:lnTo>
                <a:lnTo>
                  <a:pt x="3198" y="2076"/>
                </a:lnTo>
                <a:lnTo>
                  <a:pt x="3164" y="2181"/>
                </a:lnTo>
                <a:lnTo>
                  <a:pt x="3124" y="2281"/>
                </a:lnTo>
                <a:lnTo>
                  <a:pt x="3077" y="2380"/>
                </a:lnTo>
                <a:lnTo>
                  <a:pt x="3023" y="2474"/>
                </a:lnTo>
                <a:lnTo>
                  <a:pt x="2964" y="2564"/>
                </a:lnTo>
                <a:lnTo>
                  <a:pt x="2900" y="2651"/>
                </a:lnTo>
                <a:lnTo>
                  <a:pt x="2829" y="2732"/>
                </a:lnTo>
                <a:lnTo>
                  <a:pt x="2755" y="2808"/>
                </a:lnTo>
                <a:lnTo>
                  <a:pt x="2675" y="2880"/>
                </a:lnTo>
                <a:lnTo>
                  <a:pt x="2590" y="2945"/>
                </a:lnTo>
                <a:lnTo>
                  <a:pt x="2501" y="3007"/>
                </a:lnTo>
                <a:lnTo>
                  <a:pt x="2408" y="3062"/>
                </a:lnTo>
                <a:lnTo>
                  <a:pt x="2311" y="3110"/>
                </a:lnTo>
                <a:lnTo>
                  <a:pt x="2210" y="3152"/>
                </a:lnTo>
                <a:lnTo>
                  <a:pt x="2105" y="3188"/>
                </a:lnTo>
                <a:lnTo>
                  <a:pt x="1999" y="3216"/>
                </a:lnTo>
                <a:lnTo>
                  <a:pt x="1889" y="3237"/>
                </a:lnTo>
                <a:lnTo>
                  <a:pt x="1777" y="3252"/>
                </a:lnTo>
                <a:lnTo>
                  <a:pt x="1776" y="3590"/>
                </a:lnTo>
                <a:lnTo>
                  <a:pt x="1776" y="3600"/>
                </a:lnTo>
                <a:lnTo>
                  <a:pt x="1779" y="3613"/>
                </a:lnTo>
                <a:lnTo>
                  <a:pt x="1781" y="3624"/>
                </a:lnTo>
                <a:lnTo>
                  <a:pt x="1785" y="3631"/>
                </a:lnTo>
                <a:lnTo>
                  <a:pt x="1788" y="3631"/>
                </a:lnTo>
                <a:lnTo>
                  <a:pt x="1793" y="3634"/>
                </a:lnTo>
                <a:lnTo>
                  <a:pt x="1804" y="3635"/>
                </a:lnTo>
                <a:lnTo>
                  <a:pt x="1818" y="3637"/>
                </a:lnTo>
                <a:lnTo>
                  <a:pt x="2229" y="3637"/>
                </a:lnTo>
                <a:lnTo>
                  <a:pt x="2229" y="3252"/>
                </a:lnTo>
                <a:lnTo>
                  <a:pt x="2852" y="3783"/>
                </a:lnTo>
                <a:lnTo>
                  <a:pt x="2231" y="4315"/>
                </a:lnTo>
                <a:lnTo>
                  <a:pt x="2231" y="3930"/>
                </a:lnTo>
                <a:lnTo>
                  <a:pt x="1818" y="3930"/>
                </a:lnTo>
                <a:lnTo>
                  <a:pt x="1771" y="3929"/>
                </a:lnTo>
                <a:lnTo>
                  <a:pt x="1729" y="3921"/>
                </a:lnTo>
                <a:lnTo>
                  <a:pt x="1691" y="3910"/>
                </a:lnTo>
                <a:lnTo>
                  <a:pt x="1658" y="3897"/>
                </a:lnTo>
                <a:lnTo>
                  <a:pt x="1629" y="3882"/>
                </a:lnTo>
                <a:lnTo>
                  <a:pt x="1605" y="3863"/>
                </a:lnTo>
                <a:lnTo>
                  <a:pt x="1584" y="3846"/>
                </a:lnTo>
                <a:lnTo>
                  <a:pt x="1567" y="3828"/>
                </a:lnTo>
                <a:lnTo>
                  <a:pt x="1540" y="3795"/>
                </a:lnTo>
                <a:lnTo>
                  <a:pt x="1521" y="3761"/>
                </a:lnTo>
                <a:lnTo>
                  <a:pt x="1505" y="3727"/>
                </a:lnTo>
                <a:lnTo>
                  <a:pt x="1494" y="3693"/>
                </a:lnTo>
                <a:lnTo>
                  <a:pt x="1488" y="3662"/>
                </a:lnTo>
                <a:lnTo>
                  <a:pt x="1484" y="3631"/>
                </a:lnTo>
                <a:lnTo>
                  <a:pt x="1481" y="3607"/>
                </a:lnTo>
                <a:lnTo>
                  <a:pt x="1481" y="3584"/>
                </a:lnTo>
                <a:lnTo>
                  <a:pt x="1483" y="3567"/>
                </a:lnTo>
                <a:lnTo>
                  <a:pt x="1483" y="3252"/>
                </a:lnTo>
                <a:lnTo>
                  <a:pt x="1370" y="3237"/>
                </a:lnTo>
                <a:lnTo>
                  <a:pt x="1261" y="3216"/>
                </a:lnTo>
                <a:lnTo>
                  <a:pt x="1154" y="3188"/>
                </a:lnTo>
                <a:lnTo>
                  <a:pt x="1050" y="3152"/>
                </a:lnTo>
                <a:lnTo>
                  <a:pt x="949" y="3110"/>
                </a:lnTo>
                <a:lnTo>
                  <a:pt x="853" y="3061"/>
                </a:lnTo>
                <a:lnTo>
                  <a:pt x="760" y="3007"/>
                </a:lnTo>
                <a:lnTo>
                  <a:pt x="670" y="2945"/>
                </a:lnTo>
                <a:lnTo>
                  <a:pt x="585" y="2880"/>
                </a:lnTo>
                <a:lnTo>
                  <a:pt x="505" y="2808"/>
                </a:lnTo>
                <a:lnTo>
                  <a:pt x="429" y="2732"/>
                </a:lnTo>
                <a:lnTo>
                  <a:pt x="360" y="2649"/>
                </a:lnTo>
                <a:lnTo>
                  <a:pt x="294" y="2564"/>
                </a:lnTo>
                <a:lnTo>
                  <a:pt x="236" y="2474"/>
                </a:lnTo>
                <a:lnTo>
                  <a:pt x="183" y="2380"/>
                </a:lnTo>
                <a:lnTo>
                  <a:pt x="136" y="2281"/>
                </a:lnTo>
                <a:lnTo>
                  <a:pt x="95" y="2181"/>
                </a:lnTo>
                <a:lnTo>
                  <a:pt x="63" y="2076"/>
                </a:lnTo>
                <a:lnTo>
                  <a:pt x="35" y="1967"/>
                </a:lnTo>
                <a:lnTo>
                  <a:pt x="15" y="1857"/>
                </a:lnTo>
                <a:lnTo>
                  <a:pt x="4" y="1744"/>
                </a:lnTo>
                <a:lnTo>
                  <a:pt x="0" y="1629"/>
                </a:lnTo>
                <a:lnTo>
                  <a:pt x="5" y="1513"/>
                </a:lnTo>
                <a:lnTo>
                  <a:pt x="17" y="1399"/>
                </a:lnTo>
                <a:lnTo>
                  <a:pt x="36" y="1287"/>
                </a:lnTo>
                <a:lnTo>
                  <a:pt x="64" y="1179"/>
                </a:lnTo>
                <a:lnTo>
                  <a:pt x="98" y="1073"/>
                </a:lnTo>
                <a:lnTo>
                  <a:pt x="140" y="971"/>
                </a:lnTo>
                <a:lnTo>
                  <a:pt x="187" y="871"/>
                </a:lnTo>
                <a:lnTo>
                  <a:pt x="242" y="777"/>
                </a:lnTo>
                <a:lnTo>
                  <a:pt x="302" y="685"/>
                </a:lnTo>
                <a:lnTo>
                  <a:pt x="368" y="599"/>
                </a:lnTo>
                <a:lnTo>
                  <a:pt x="440" y="517"/>
                </a:lnTo>
                <a:lnTo>
                  <a:pt x="517" y="440"/>
                </a:lnTo>
                <a:lnTo>
                  <a:pt x="598" y="368"/>
                </a:lnTo>
                <a:lnTo>
                  <a:pt x="685" y="303"/>
                </a:lnTo>
                <a:lnTo>
                  <a:pt x="777" y="242"/>
                </a:lnTo>
                <a:lnTo>
                  <a:pt x="871" y="187"/>
                </a:lnTo>
                <a:lnTo>
                  <a:pt x="970" y="140"/>
                </a:lnTo>
                <a:lnTo>
                  <a:pt x="1073" y="98"/>
                </a:lnTo>
                <a:lnTo>
                  <a:pt x="1179" y="64"/>
                </a:lnTo>
                <a:lnTo>
                  <a:pt x="1287" y="37"/>
                </a:lnTo>
                <a:lnTo>
                  <a:pt x="1399" y="17"/>
                </a:lnTo>
                <a:lnTo>
                  <a:pt x="1513" y="5"/>
                </a:lnTo>
                <a:lnTo>
                  <a:pt x="1629" y="0"/>
                </a:lnTo>
                <a:close/>
              </a:path>
            </a:pathLst>
          </a:custGeom>
          <a:gradFill flip="none" rotWithShape="1">
            <a:gsLst>
              <a:gs pos="0">
                <a:schemeClr val="bg1"/>
              </a:gs>
              <a:gs pos="100000">
                <a:schemeClr val="bg1">
                  <a:lumMod val="85000"/>
                </a:schemeClr>
              </a:gs>
            </a:gsLst>
            <a:lin ang="2700000" scaled="1"/>
            <a:tileRect/>
          </a:gradFill>
          <a:ln w="0">
            <a:noFill/>
            <a:prstDash val="solid"/>
            <a:round/>
            <a:headEnd/>
            <a:tailEnd/>
          </a:ln>
          <a:effectLst>
            <a:outerShdw blurRad="127000" dist="38100" dir="2700000" algn="tl" rotWithShape="0">
              <a:prstClr val="black">
                <a:alpha val="21000"/>
              </a:prstClr>
            </a:outerShdw>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6"/>
          <p:cNvSpPr>
            <a:spLocks/>
          </p:cNvSpPr>
          <p:nvPr/>
        </p:nvSpPr>
        <p:spPr bwMode="auto">
          <a:xfrm>
            <a:off x="5819750" y="1585676"/>
            <a:ext cx="921093" cy="2130740"/>
          </a:xfrm>
          <a:custGeom>
            <a:avLst/>
            <a:gdLst>
              <a:gd name="T0" fmla="*/ 1213 w 1213"/>
              <a:gd name="T1" fmla="*/ 0 h 2806"/>
              <a:gd name="T2" fmla="*/ 1213 w 1213"/>
              <a:gd name="T3" fmla="*/ 2806 h 2806"/>
              <a:gd name="T4" fmla="*/ 1111 w 1213"/>
              <a:gd name="T5" fmla="*/ 2788 h 2806"/>
              <a:gd name="T6" fmla="*/ 1012 w 1213"/>
              <a:gd name="T7" fmla="*/ 2761 h 2806"/>
              <a:gd name="T8" fmla="*/ 915 w 1213"/>
              <a:gd name="T9" fmla="*/ 2730 h 2806"/>
              <a:gd name="T10" fmla="*/ 824 w 1213"/>
              <a:gd name="T11" fmla="*/ 2691 h 2806"/>
              <a:gd name="T12" fmla="*/ 733 w 1213"/>
              <a:gd name="T13" fmla="*/ 2645 h 2806"/>
              <a:gd name="T14" fmla="*/ 648 w 1213"/>
              <a:gd name="T15" fmla="*/ 2594 h 2806"/>
              <a:gd name="T16" fmla="*/ 567 w 1213"/>
              <a:gd name="T17" fmla="*/ 2538 h 2806"/>
              <a:gd name="T18" fmla="*/ 490 w 1213"/>
              <a:gd name="T19" fmla="*/ 2475 h 2806"/>
              <a:gd name="T20" fmla="*/ 416 w 1213"/>
              <a:gd name="T21" fmla="*/ 2407 h 2806"/>
              <a:gd name="T22" fmla="*/ 349 w 1213"/>
              <a:gd name="T23" fmla="*/ 2335 h 2806"/>
              <a:gd name="T24" fmla="*/ 287 w 1213"/>
              <a:gd name="T25" fmla="*/ 2257 h 2806"/>
              <a:gd name="T26" fmla="*/ 229 w 1213"/>
              <a:gd name="T27" fmla="*/ 2176 h 2806"/>
              <a:gd name="T28" fmla="*/ 178 w 1213"/>
              <a:gd name="T29" fmla="*/ 2091 h 2806"/>
              <a:gd name="T30" fmla="*/ 132 w 1213"/>
              <a:gd name="T31" fmla="*/ 2002 h 2806"/>
              <a:gd name="T32" fmla="*/ 93 w 1213"/>
              <a:gd name="T33" fmla="*/ 1909 h 2806"/>
              <a:gd name="T34" fmla="*/ 60 w 1213"/>
              <a:gd name="T35" fmla="*/ 1813 h 2806"/>
              <a:gd name="T36" fmla="*/ 34 w 1213"/>
              <a:gd name="T37" fmla="*/ 1714 h 2806"/>
              <a:gd name="T38" fmla="*/ 15 w 1213"/>
              <a:gd name="T39" fmla="*/ 1613 h 2806"/>
              <a:gd name="T40" fmla="*/ 4 w 1213"/>
              <a:gd name="T41" fmla="*/ 1508 h 2806"/>
              <a:gd name="T42" fmla="*/ 0 w 1213"/>
              <a:gd name="T43" fmla="*/ 1402 h 2806"/>
              <a:gd name="T44" fmla="*/ 4 w 1213"/>
              <a:gd name="T45" fmla="*/ 1296 h 2806"/>
              <a:gd name="T46" fmla="*/ 15 w 1213"/>
              <a:gd name="T47" fmla="*/ 1193 h 2806"/>
              <a:gd name="T48" fmla="*/ 34 w 1213"/>
              <a:gd name="T49" fmla="*/ 1092 h 2806"/>
              <a:gd name="T50" fmla="*/ 60 w 1213"/>
              <a:gd name="T51" fmla="*/ 992 h 2806"/>
              <a:gd name="T52" fmla="*/ 93 w 1213"/>
              <a:gd name="T53" fmla="*/ 897 h 2806"/>
              <a:gd name="T54" fmla="*/ 132 w 1213"/>
              <a:gd name="T55" fmla="*/ 804 h 2806"/>
              <a:gd name="T56" fmla="*/ 178 w 1213"/>
              <a:gd name="T57" fmla="*/ 715 h 2806"/>
              <a:gd name="T58" fmla="*/ 229 w 1213"/>
              <a:gd name="T59" fmla="*/ 630 h 2806"/>
              <a:gd name="T60" fmla="*/ 287 w 1213"/>
              <a:gd name="T61" fmla="*/ 548 h 2806"/>
              <a:gd name="T62" fmla="*/ 349 w 1213"/>
              <a:gd name="T63" fmla="*/ 471 h 2806"/>
              <a:gd name="T64" fmla="*/ 416 w 1213"/>
              <a:gd name="T65" fmla="*/ 398 h 2806"/>
              <a:gd name="T66" fmla="*/ 490 w 1213"/>
              <a:gd name="T67" fmla="*/ 331 h 2806"/>
              <a:gd name="T68" fmla="*/ 567 w 1213"/>
              <a:gd name="T69" fmla="*/ 268 h 2806"/>
              <a:gd name="T70" fmla="*/ 648 w 1213"/>
              <a:gd name="T71" fmla="*/ 212 h 2806"/>
              <a:gd name="T72" fmla="*/ 733 w 1213"/>
              <a:gd name="T73" fmla="*/ 161 h 2806"/>
              <a:gd name="T74" fmla="*/ 824 w 1213"/>
              <a:gd name="T75" fmla="*/ 115 h 2806"/>
              <a:gd name="T76" fmla="*/ 915 w 1213"/>
              <a:gd name="T77" fmla="*/ 76 h 2806"/>
              <a:gd name="T78" fmla="*/ 1012 w 1213"/>
              <a:gd name="T79" fmla="*/ 43 h 2806"/>
              <a:gd name="T80" fmla="*/ 1111 w 1213"/>
              <a:gd name="T81" fmla="*/ 18 h 2806"/>
              <a:gd name="T82" fmla="*/ 1213 w 1213"/>
              <a:gd name="T83"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3" h="2806">
                <a:moveTo>
                  <a:pt x="1213" y="0"/>
                </a:moveTo>
                <a:lnTo>
                  <a:pt x="1213" y="2806"/>
                </a:lnTo>
                <a:lnTo>
                  <a:pt x="1111" y="2788"/>
                </a:lnTo>
                <a:lnTo>
                  <a:pt x="1012" y="2761"/>
                </a:lnTo>
                <a:lnTo>
                  <a:pt x="915" y="2730"/>
                </a:lnTo>
                <a:lnTo>
                  <a:pt x="824" y="2691"/>
                </a:lnTo>
                <a:lnTo>
                  <a:pt x="733" y="2645"/>
                </a:lnTo>
                <a:lnTo>
                  <a:pt x="648" y="2594"/>
                </a:lnTo>
                <a:lnTo>
                  <a:pt x="567" y="2538"/>
                </a:lnTo>
                <a:lnTo>
                  <a:pt x="490" y="2475"/>
                </a:lnTo>
                <a:lnTo>
                  <a:pt x="416" y="2407"/>
                </a:lnTo>
                <a:lnTo>
                  <a:pt x="349" y="2335"/>
                </a:lnTo>
                <a:lnTo>
                  <a:pt x="287" y="2257"/>
                </a:lnTo>
                <a:lnTo>
                  <a:pt x="229" y="2176"/>
                </a:lnTo>
                <a:lnTo>
                  <a:pt x="178" y="2091"/>
                </a:lnTo>
                <a:lnTo>
                  <a:pt x="132" y="2002"/>
                </a:lnTo>
                <a:lnTo>
                  <a:pt x="93" y="1909"/>
                </a:lnTo>
                <a:lnTo>
                  <a:pt x="60" y="1813"/>
                </a:lnTo>
                <a:lnTo>
                  <a:pt x="34" y="1714"/>
                </a:lnTo>
                <a:lnTo>
                  <a:pt x="15" y="1613"/>
                </a:lnTo>
                <a:lnTo>
                  <a:pt x="4" y="1508"/>
                </a:lnTo>
                <a:lnTo>
                  <a:pt x="0" y="1402"/>
                </a:lnTo>
                <a:lnTo>
                  <a:pt x="4" y="1296"/>
                </a:lnTo>
                <a:lnTo>
                  <a:pt x="15" y="1193"/>
                </a:lnTo>
                <a:lnTo>
                  <a:pt x="34" y="1092"/>
                </a:lnTo>
                <a:lnTo>
                  <a:pt x="60" y="992"/>
                </a:lnTo>
                <a:lnTo>
                  <a:pt x="93" y="897"/>
                </a:lnTo>
                <a:lnTo>
                  <a:pt x="132" y="804"/>
                </a:lnTo>
                <a:lnTo>
                  <a:pt x="178" y="715"/>
                </a:lnTo>
                <a:lnTo>
                  <a:pt x="229" y="630"/>
                </a:lnTo>
                <a:lnTo>
                  <a:pt x="287" y="548"/>
                </a:lnTo>
                <a:lnTo>
                  <a:pt x="349" y="471"/>
                </a:lnTo>
                <a:lnTo>
                  <a:pt x="416" y="398"/>
                </a:lnTo>
                <a:lnTo>
                  <a:pt x="490" y="331"/>
                </a:lnTo>
                <a:lnTo>
                  <a:pt x="567" y="268"/>
                </a:lnTo>
                <a:lnTo>
                  <a:pt x="648" y="212"/>
                </a:lnTo>
                <a:lnTo>
                  <a:pt x="733" y="161"/>
                </a:lnTo>
                <a:lnTo>
                  <a:pt x="824" y="115"/>
                </a:lnTo>
                <a:lnTo>
                  <a:pt x="915" y="76"/>
                </a:lnTo>
                <a:lnTo>
                  <a:pt x="1012" y="43"/>
                </a:lnTo>
                <a:lnTo>
                  <a:pt x="1111" y="18"/>
                </a:lnTo>
                <a:lnTo>
                  <a:pt x="1213" y="0"/>
                </a:lnTo>
                <a:close/>
              </a:path>
            </a:pathLst>
          </a:custGeom>
          <a:gradFill>
            <a:gsLst>
              <a:gs pos="0">
                <a:srgbClr val="7CAA86"/>
              </a:gs>
              <a:gs pos="100000">
                <a:srgbClr val="0379A9"/>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26" name="Freeform 7"/>
          <p:cNvSpPr>
            <a:spLocks/>
          </p:cNvSpPr>
          <p:nvPr/>
        </p:nvSpPr>
        <p:spPr bwMode="auto">
          <a:xfrm>
            <a:off x="6740843" y="1573526"/>
            <a:ext cx="1234705" cy="2155039"/>
          </a:xfrm>
          <a:custGeom>
            <a:avLst/>
            <a:gdLst>
              <a:gd name="T0" fmla="*/ 205 w 1626"/>
              <a:gd name="T1" fmla="*/ 0 h 2838"/>
              <a:gd name="T2" fmla="*/ 312 w 1626"/>
              <a:gd name="T3" fmla="*/ 4 h 2838"/>
              <a:gd name="T4" fmla="*/ 415 w 1626"/>
              <a:gd name="T5" fmla="*/ 16 h 2838"/>
              <a:gd name="T6" fmla="*/ 517 w 1626"/>
              <a:gd name="T7" fmla="*/ 34 h 2838"/>
              <a:gd name="T8" fmla="*/ 615 w 1626"/>
              <a:gd name="T9" fmla="*/ 60 h 2838"/>
              <a:gd name="T10" fmla="*/ 711 w 1626"/>
              <a:gd name="T11" fmla="*/ 93 h 2838"/>
              <a:gd name="T12" fmla="*/ 804 w 1626"/>
              <a:gd name="T13" fmla="*/ 132 h 2838"/>
              <a:gd name="T14" fmla="*/ 893 w 1626"/>
              <a:gd name="T15" fmla="*/ 177 h 2838"/>
              <a:gd name="T16" fmla="*/ 978 w 1626"/>
              <a:gd name="T17" fmla="*/ 229 h 2838"/>
              <a:gd name="T18" fmla="*/ 1060 w 1626"/>
              <a:gd name="T19" fmla="*/ 285 h 2838"/>
              <a:gd name="T20" fmla="*/ 1137 w 1626"/>
              <a:gd name="T21" fmla="*/ 348 h 2838"/>
              <a:gd name="T22" fmla="*/ 1209 w 1626"/>
              <a:gd name="T23" fmla="*/ 415 h 2838"/>
              <a:gd name="T24" fmla="*/ 1277 w 1626"/>
              <a:gd name="T25" fmla="*/ 488 h 2838"/>
              <a:gd name="T26" fmla="*/ 1340 w 1626"/>
              <a:gd name="T27" fmla="*/ 564 h 2838"/>
              <a:gd name="T28" fmla="*/ 1396 w 1626"/>
              <a:gd name="T29" fmla="*/ 647 h 2838"/>
              <a:gd name="T30" fmla="*/ 1447 w 1626"/>
              <a:gd name="T31" fmla="*/ 732 h 2838"/>
              <a:gd name="T32" fmla="*/ 1493 w 1626"/>
              <a:gd name="T33" fmla="*/ 821 h 2838"/>
              <a:gd name="T34" fmla="*/ 1533 w 1626"/>
              <a:gd name="T35" fmla="*/ 913 h 2838"/>
              <a:gd name="T36" fmla="*/ 1565 w 1626"/>
              <a:gd name="T37" fmla="*/ 1010 h 2838"/>
              <a:gd name="T38" fmla="*/ 1590 w 1626"/>
              <a:gd name="T39" fmla="*/ 1108 h 2838"/>
              <a:gd name="T40" fmla="*/ 1610 w 1626"/>
              <a:gd name="T41" fmla="*/ 1209 h 2838"/>
              <a:gd name="T42" fmla="*/ 1622 w 1626"/>
              <a:gd name="T43" fmla="*/ 1313 h 2838"/>
              <a:gd name="T44" fmla="*/ 1626 w 1626"/>
              <a:gd name="T45" fmla="*/ 1418 h 2838"/>
              <a:gd name="T46" fmla="*/ 1622 w 1626"/>
              <a:gd name="T47" fmla="*/ 1524 h 2838"/>
              <a:gd name="T48" fmla="*/ 1610 w 1626"/>
              <a:gd name="T49" fmla="*/ 1629 h 2838"/>
              <a:gd name="T50" fmla="*/ 1590 w 1626"/>
              <a:gd name="T51" fmla="*/ 1730 h 2838"/>
              <a:gd name="T52" fmla="*/ 1565 w 1626"/>
              <a:gd name="T53" fmla="*/ 1828 h 2838"/>
              <a:gd name="T54" fmla="*/ 1533 w 1626"/>
              <a:gd name="T55" fmla="*/ 1924 h 2838"/>
              <a:gd name="T56" fmla="*/ 1493 w 1626"/>
              <a:gd name="T57" fmla="*/ 2017 h 2838"/>
              <a:gd name="T58" fmla="*/ 1447 w 1626"/>
              <a:gd name="T59" fmla="*/ 2106 h 2838"/>
              <a:gd name="T60" fmla="*/ 1396 w 1626"/>
              <a:gd name="T61" fmla="*/ 2191 h 2838"/>
              <a:gd name="T62" fmla="*/ 1340 w 1626"/>
              <a:gd name="T63" fmla="*/ 2272 h 2838"/>
              <a:gd name="T64" fmla="*/ 1277 w 1626"/>
              <a:gd name="T65" fmla="*/ 2349 h 2838"/>
              <a:gd name="T66" fmla="*/ 1209 w 1626"/>
              <a:gd name="T67" fmla="*/ 2421 h 2838"/>
              <a:gd name="T68" fmla="*/ 1137 w 1626"/>
              <a:gd name="T69" fmla="*/ 2489 h 2838"/>
              <a:gd name="T70" fmla="*/ 1060 w 1626"/>
              <a:gd name="T71" fmla="*/ 2552 h 2838"/>
              <a:gd name="T72" fmla="*/ 978 w 1626"/>
              <a:gd name="T73" fmla="*/ 2609 h 2838"/>
              <a:gd name="T74" fmla="*/ 893 w 1626"/>
              <a:gd name="T75" fmla="*/ 2660 h 2838"/>
              <a:gd name="T76" fmla="*/ 804 w 1626"/>
              <a:gd name="T77" fmla="*/ 2705 h 2838"/>
              <a:gd name="T78" fmla="*/ 711 w 1626"/>
              <a:gd name="T79" fmla="*/ 2745 h 2838"/>
              <a:gd name="T80" fmla="*/ 615 w 1626"/>
              <a:gd name="T81" fmla="*/ 2777 h 2838"/>
              <a:gd name="T82" fmla="*/ 517 w 1626"/>
              <a:gd name="T83" fmla="*/ 2804 h 2838"/>
              <a:gd name="T84" fmla="*/ 415 w 1626"/>
              <a:gd name="T85" fmla="*/ 2822 h 2838"/>
              <a:gd name="T86" fmla="*/ 312 w 1626"/>
              <a:gd name="T87" fmla="*/ 2834 h 2838"/>
              <a:gd name="T88" fmla="*/ 205 w 1626"/>
              <a:gd name="T89" fmla="*/ 2838 h 2838"/>
              <a:gd name="T90" fmla="*/ 102 w 1626"/>
              <a:gd name="T91" fmla="*/ 2834 h 2838"/>
              <a:gd name="T92" fmla="*/ 0 w 1626"/>
              <a:gd name="T93" fmla="*/ 2822 h 2838"/>
              <a:gd name="T94" fmla="*/ 0 w 1626"/>
              <a:gd name="T95" fmla="*/ 16 h 2838"/>
              <a:gd name="T96" fmla="*/ 102 w 1626"/>
              <a:gd name="T97" fmla="*/ 4 h 2838"/>
              <a:gd name="T98" fmla="*/ 205 w 1626"/>
              <a:gd name="T99" fmla="*/ 0 h 2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6" h="2838">
                <a:moveTo>
                  <a:pt x="205" y="0"/>
                </a:moveTo>
                <a:lnTo>
                  <a:pt x="312" y="4"/>
                </a:lnTo>
                <a:lnTo>
                  <a:pt x="415" y="16"/>
                </a:lnTo>
                <a:lnTo>
                  <a:pt x="517" y="34"/>
                </a:lnTo>
                <a:lnTo>
                  <a:pt x="615" y="60"/>
                </a:lnTo>
                <a:lnTo>
                  <a:pt x="711" y="93"/>
                </a:lnTo>
                <a:lnTo>
                  <a:pt x="804" y="132"/>
                </a:lnTo>
                <a:lnTo>
                  <a:pt x="893" y="177"/>
                </a:lnTo>
                <a:lnTo>
                  <a:pt x="978" y="229"/>
                </a:lnTo>
                <a:lnTo>
                  <a:pt x="1060" y="285"/>
                </a:lnTo>
                <a:lnTo>
                  <a:pt x="1137" y="348"/>
                </a:lnTo>
                <a:lnTo>
                  <a:pt x="1209" y="415"/>
                </a:lnTo>
                <a:lnTo>
                  <a:pt x="1277" y="488"/>
                </a:lnTo>
                <a:lnTo>
                  <a:pt x="1340" y="564"/>
                </a:lnTo>
                <a:lnTo>
                  <a:pt x="1396" y="647"/>
                </a:lnTo>
                <a:lnTo>
                  <a:pt x="1447" y="732"/>
                </a:lnTo>
                <a:lnTo>
                  <a:pt x="1493" y="821"/>
                </a:lnTo>
                <a:lnTo>
                  <a:pt x="1533" y="913"/>
                </a:lnTo>
                <a:lnTo>
                  <a:pt x="1565" y="1010"/>
                </a:lnTo>
                <a:lnTo>
                  <a:pt x="1590" y="1108"/>
                </a:lnTo>
                <a:lnTo>
                  <a:pt x="1610" y="1209"/>
                </a:lnTo>
                <a:lnTo>
                  <a:pt x="1622" y="1313"/>
                </a:lnTo>
                <a:lnTo>
                  <a:pt x="1626" y="1418"/>
                </a:lnTo>
                <a:lnTo>
                  <a:pt x="1622" y="1524"/>
                </a:lnTo>
                <a:lnTo>
                  <a:pt x="1610" y="1629"/>
                </a:lnTo>
                <a:lnTo>
                  <a:pt x="1590" y="1730"/>
                </a:lnTo>
                <a:lnTo>
                  <a:pt x="1565" y="1828"/>
                </a:lnTo>
                <a:lnTo>
                  <a:pt x="1533" y="1924"/>
                </a:lnTo>
                <a:lnTo>
                  <a:pt x="1493" y="2017"/>
                </a:lnTo>
                <a:lnTo>
                  <a:pt x="1447" y="2106"/>
                </a:lnTo>
                <a:lnTo>
                  <a:pt x="1396" y="2191"/>
                </a:lnTo>
                <a:lnTo>
                  <a:pt x="1340" y="2272"/>
                </a:lnTo>
                <a:lnTo>
                  <a:pt x="1277" y="2349"/>
                </a:lnTo>
                <a:lnTo>
                  <a:pt x="1209" y="2421"/>
                </a:lnTo>
                <a:lnTo>
                  <a:pt x="1137" y="2489"/>
                </a:lnTo>
                <a:lnTo>
                  <a:pt x="1060" y="2552"/>
                </a:lnTo>
                <a:lnTo>
                  <a:pt x="978" y="2609"/>
                </a:lnTo>
                <a:lnTo>
                  <a:pt x="893" y="2660"/>
                </a:lnTo>
                <a:lnTo>
                  <a:pt x="804" y="2705"/>
                </a:lnTo>
                <a:lnTo>
                  <a:pt x="711" y="2745"/>
                </a:lnTo>
                <a:lnTo>
                  <a:pt x="615" y="2777"/>
                </a:lnTo>
                <a:lnTo>
                  <a:pt x="517" y="2804"/>
                </a:lnTo>
                <a:lnTo>
                  <a:pt x="415" y="2822"/>
                </a:lnTo>
                <a:lnTo>
                  <a:pt x="312" y="2834"/>
                </a:lnTo>
                <a:lnTo>
                  <a:pt x="205" y="2838"/>
                </a:lnTo>
                <a:lnTo>
                  <a:pt x="102" y="2834"/>
                </a:lnTo>
                <a:lnTo>
                  <a:pt x="0" y="2822"/>
                </a:lnTo>
                <a:lnTo>
                  <a:pt x="0" y="16"/>
                </a:lnTo>
                <a:lnTo>
                  <a:pt x="102" y="4"/>
                </a:lnTo>
                <a:lnTo>
                  <a:pt x="205" y="0"/>
                </a:lnTo>
                <a:close/>
              </a:path>
            </a:pathLst>
          </a:custGeom>
          <a:gradFill flip="none" rotWithShape="1">
            <a:gsLst>
              <a:gs pos="0">
                <a:srgbClr val="90C8A1"/>
              </a:gs>
              <a:gs pos="100000">
                <a:srgbClr val="0189C3"/>
              </a:gs>
            </a:gsLst>
            <a:lin ang="54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27" name="Freeform 8"/>
          <p:cNvSpPr>
            <a:spLocks noEditPoints="1"/>
          </p:cNvSpPr>
          <p:nvPr/>
        </p:nvSpPr>
        <p:spPr bwMode="auto">
          <a:xfrm>
            <a:off x="5659527" y="1397357"/>
            <a:ext cx="2474726" cy="3276601"/>
          </a:xfrm>
          <a:custGeom>
            <a:avLst/>
            <a:gdLst>
              <a:gd name="T0" fmla="*/ 1319 w 3259"/>
              <a:gd name="T1" fmla="*/ 309 h 4315"/>
              <a:gd name="T2" fmla="*/ 944 w 3259"/>
              <a:gd name="T3" fmla="*/ 459 h 4315"/>
              <a:gd name="T4" fmla="*/ 635 w 3259"/>
              <a:gd name="T5" fmla="*/ 706 h 4315"/>
              <a:gd name="T6" fmla="*/ 411 w 3259"/>
              <a:gd name="T7" fmla="*/ 1033 h 4315"/>
              <a:gd name="T8" fmla="*/ 289 w 3259"/>
              <a:gd name="T9" fmla="*/ 1420 h 4315"/>
              <a:gd name="T10" fmla="*/ 289 w 3259"/>
              <a:gd name="T11" fmla="*/ 1839 h 4315"/>
              <a:gd name="T12" fmla="*/ 411 w 3259"/>
              <a:gd name="T13" fmla="*/ 2226 h 4315"/>
              <a:gd name="T14" fmla="*/ 635 w 3259"/>
              <a:gd name="T15" fmla="*/ 2554 h 4315"/>
              <a:gd name="T16" fmla="*/ 944 w 3259"/>
              <a:gd name="T17" fmla="*/ 2801 h 4315"/>
              <a:gd name="T18" fmla="*/ 1319 w 3259"/>
              <a:gd name="T19" fmla="*/ 2951 h 4315"/>
              <a:gd name="T20" fmla="*/ 1736 w 3259"/>
              <a:gd name="T21" fmla="*/ 2982 h 4315"/>
              <a:gd name="T22" fmla="*/ 2135 w 3259"/>
              <a:gd name="T23" fmla="*/ 2889 h 4315"/>
              <a:gd name="T24" fmla="*/ 2478 w 3259"/>
              <a:gd name="T25" fmla="*/ 2689 h 4315"/>
              <a:gd name="T26" fmla="*/ 2748 w 3259"/>
              <a:gd name="T27" fmla="*/ 2398 h 4315"/>
              <a:gd name="T28" fmla="*/ 2924 w 3259"/>
              <a:gd name="T29" fmla="*/ 2039 h 4315"/>
              <a:gd name="T30" fmla="*/ 2987 w 3259"/>
              <a:gd name="T31" fmla="*/ 1629 h 4315"/>
              <a:gd name="T32" fmla="*/ 2924 w 3259"/>
              <a:gd name="T33" fmla="*/ 1221 h 4315"/>
              <a:gd name="T34" fmla="*/ 2748 w 3259"/>
              <a:gd name="T35" fmla="*/ 861 h 4315"/>
              <a:gd name="T36" fmla="*/ 2478 w 3259"/>
              <a:gd name="T37" fmla="*/ 571 h 4315"/>
              <a:gd name="T38" fmla="*/ 2135 w 3259"/>
              <a:gd name="T39" fmla="*/ 370 h 4315"/>
              <a:gd name="T40" fmla="*/ 1736 w 3259"/>
              <a:gd name="T41" fmla="*/ 277 h 4315"/>
              <a:gd name="T42" fmla="*/ 1860 w 3259"/>
              <a:gd name="T43" fmla="*/ 17 h 4315"/>
              <a:gd name="T44" fmla="*/ 2290 w 3259"/>
              <a:gd name="T45" fmla="*/ 140 h 4315"/>
              <a:gd name="T46" fmla="*/ 2660 w 3259"/>
              <a:gd name="T47" fmla="*/ 368 h 4315"/>
              <a:gd name="T48" fmla="*/ 2958 w 3259"/>
              <a:gd name="T49" fmla="*/ 685 h 4315"/>
              <a:gd name="T50" fmla="*/ 3162 w 3259"/>
              <a:gd name="T51" fmla="*/ 1073 h 4315"/>
              <a:gd name="T52" fmla="*/ 3255 w 3259"/>
              <a:gd name="T53" fmla="*/ 1513 h 4315"/>
              <a:gd name="T54" fmla="*/ 3224 w 3259"/>
              <a:gd name="T55" fmla="*/ 1967 h 4315"/>
              <a:gd name="T56" fmla="*/ 3077 w 3259"/>
              <a:gd name="T57" fmla="*/ 2380 h 4315"/>
              <a:gd name="T58" fmla="*/ 2829 w 3259"/>
              <a:gd name="T59" fmla="*/ 2732 h 4315"/>
              <a:gd name="T60" fmla="*/ 2501 w 3259"/>
              <a:gd name="T61" fmla="*/ 3007 h 4315"/>
              <a:gd name="T62" fmla="*/ 2105 w 3259"/>
              <a:gd name="T63" fmla="*/ 3188 h 4315"/>
              <a:gd name="T64" fmla="*/ 1776 w 3259"/>
              <a:gd name="T65" fmla="*/ 3590 h 4315"/>
              <a:gd name="T66" fmla="*/ 1785 w 3259"/>
              <a:gd name="T67" fmla="*/ 3631 h 4315"/>
              <a:gd name="T68" fmla="*/ 1818 w 3259"/>
              <a:gd name="T69" fmla="*/ 3637 h 4315"/>
              <a:gd name="T70" fmla="*/ 2231 w 3259"/>
              <a:gd name="T71" fmla="*/ 4315 h 4315"/>
              <a:gd name="T72" fmla="*/ 1729 w 3259"/>
              <a:gd name="T73" fmla="*/ 3921 h 4315"/>
              <a:gd name="T74" fmla="*/ 1605 w 3259"/>
              <a:gd name="T75" fmla="*/ 3863 h 4315"/>
              <a:gd name="T76" fmla="*/ 1521 w 3259"/>
              <a:gd name="T77" fmla="*/ 3761 h 4315"/>
              <a:gd name="T78" fmla="*/ 1484 w 3259"/>
              <a:gd name="T79" fmla="*/ 3631 h 4315"/>
              <a:gd name="T80" fmla="*/ 1483 w 3259"/>
              <a:gd name="T81" fmla="*/ 3252 h 4315"/>
              <a:gd name="T82" fmla="*/ 1050 w 3259"/>
              <a:gd name="T83" fmla="*/ 3152 h 4315"/>
              <a:gd name="T84" fmla="*/ 670 w 3259"/>
              <a:gd name="T85" fmla="*/ 2945 h 4315"/>
              <a:gd name="T86" fmla="*/ 360 w 3259"/>
              <a:gd name="T87" fmla="*/ 2649 h 4315"/>
              <a:gd name="T88" fmla="*/ 136 w 3259"/>
              <a:gd name="T89" fmla="*/ 2281 h 4315"/>
              <a:gd name="T90" fmla="*/ 15 w 3259"/>
              <a:gd name="T91" fmla="*/ 1857 h 4315"/>
              <a:gd name="T92" fmla="*/ 17 w 3259"/>
              <a:gd name="T93" fmla="*/ 1399 h 4315"/>
              <a:gd name="T94" fmla="*/ 140 w 3259"/>
              <a:gd name="T95" fmla="*/ 971 h 4315"/>
              <a:gd name="T96" fmla="*/ 368 w 3259"/>
              <a:gd name="T97" fmla="*/ 599 h 4315"/>
              <a:gd name="T98" fmla="*/ 685 w 3259"/>
              <a:gd name="T99" fmla="*/ 303 h 4315"/>
              <a:gd name="T100" fmla="*/ 1073 w 3259"/>
              <a:gd name="T101" fmla="*/ 98 h 4315"/>
              <a:gd name="T102" fmla="*/ 1513 w 3259"/>
              <a:gd name="T103" fmla="*/ 5 h 4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259" h="4315">
                <a:moveTo>
                  <a:pt x="1629" y="273"/>
                </a:moveTo>
                <a:lnTo>
                  <a:pt x="1523" y="277"/>
                </a:lnTo>
                <a:lnTo>
                  <a:pt x="1420" y="290"/>
                </a:lnTo>
                <a:lnTo>
                  <a:pt x="1319" y="309"/>
                </a:lnTo>
                <a:lnTo>
                  <a:pt x="1221" y="335"/>
                </a:lnTo>
                <a:lnTo>
                  <a:pt x="1125" y="370"/>
                </a:lnTo>
                <a:lnTo>
                  <a:pt x="1033" y="411"/>
                </a:lnTo>
                <a:lnTo>
                  <a:pt x="944" y="459"/>
                </a:lnTo>
                <a:lnTo>
                  <a:pt x="860" y="512"/>
                </a:lnTo>
                <a:lnTo>
                  <a:pt x="780" y="571"/>
                </a:lnTo>
                <a:lnTo>
                  <a:pt x="706" y="635"/>
                </a:lnTo>
                <a:lnTo>
                  <a:pt x="635" y="706"/>
                </a:lnTo>
                <a:lnTo>
                  <a:pt x="571" y="781"/>
                </a:lnTo>
                <a:lnTo>
                  <a:pt x="512" y="861"/>
                </a:lnTo>
                <a:lnTo>
                  <a:pt x="458" y="944"/>
                </a:lnTo>
                <a:lnTo>
                  <a:pt x="411" y="1033"/>
                </a:lnTo>
                <a:lnTo>
                  <a:pt x="369" y="1125"/>
                </a:lnTo>
                <a:lnTo>
                  <a:pt x="335" y="1221"/>
                </a:lnTo>
                <a:lnTo>
                  <a:pt x="309" y="1319"/>
                </a:lnTo>
                <a:lnTo>
                  <a:pt x="289" y="1420"/>
                </a:lnTo>
                <a:lnTo>
                  <a:pt x="276" y="1523"/>
                </a:lnTo>
                <a:lnTo>
                  <a:pt x="272" y="1629"/>
                </a:lnTo>
                <a:lnTo>
                  <a:pt x="276" y="1735"/>
                </a:lnTo>
                <a:lnTo>
                  <a:pt x="289" y="1839"/>
                </a:lnTo>
                <a:lnTo>
                  <a:pt x="309" y="1941"/>
                </a:lnTo>
                <a:lnTo>
                  <a:pt x="335" y="2039"/>
                </a:lnTo>
                <a:lnTo>
                  <a:pt x="369" y="2135"/>
                </a:lnTo>
                <a:lnTo>
                  <a:pt x="411" y="2226"/>
                </a:lnTo>
                <a:lnTo>
                  <a:pt x="458" y="2314"/>
                </a:lnTo>
                <a:lnTo>
                  <a:pt x="512" y="2398"/>
                </a:lnTo>
                <a:lnTo>
                  <a:pt x="571" y="2478"/>
                </a:lnTo>
                <a:lnTo>
                  <a:pt x="635" y="2554"/>
                </a:lnTo>
                <a:lnTo>
                  <a:pt x="706" y="2623"/>
                </a:lnTo>
                <a:lnTo>
                  <a:pt x="780" y="2689"/>
                </a:lnTo>
                <a:lnTo>
                  <a:pt x="860" y="2748"/>
                </a:lnTo>
                <a:lnTo>
                  <a:pt x="944" y="2801"/>
                </a:lnTo>
                <a:lnTo>
                  <a:pt x="1033" y="2848"/>
                </a:lnTo>
                <a:lnTo>
                  <a:pt x="1125" y="2889"/>
                </a:lnTo>
                <a:lnTo>
                  <a:pt x="1221" y="2923"/>
                </a:lnTo>
                <a:lnTo>
                  <a:pt x="1319" y="2951"/>
                </a:lnTo>
                <a:lnTo>
                  <a:pt x="1420" y="2970"/>
                </a:lnTo>
                <a:lnTo>
                  <a:pt x="1523" y="2982"/>
                </a:lnTo>
                <a:lnTo>
                  <a:pt x="1629" y="2986"/>
                </a:lnTo>
                <a:lnTo>
                  <a:pt x="1736" y="2982"/>
                </a:lnTo>
                <a:lnTo>
                  <a:pt x="1839" y="2970"/>
                </a:lnTo>
                <a:lnTo>
                  <a:pt x="1941" y="2951"/>
                </a:lnTo>
                <a:lnTo>
                  <a:pt x="2039" y="2923"/>
                </a:lnTo>
                <a:lnTo>
                  <a:pt x="2135" y="2889"/>
                </a:lnTo>
                <a:lnTo>
                  <a:pt x="2227" y="2848"/>
                </a:lnTo>
                <a:lnTo>
                  <a:pt x="2315" y="2801"/>
                </a:lnTo>
                <a:lnTo>
                  <a:pt x="2398" y="2748"/>
                </a:lnTo>
                <a:lnTo>
                  <a:pt x="2478" y="2689"/>
                </a:lnTo>
                <a:lnTo>
                  <a:pt x="2554" y="2623"/>
                </a:lnTo>
                <a:lnTo>
                  <a:pt x="2624" y="2554"/>
                </a:lnTo>
                <a:lnTo>
                  <a:pt x="2689" y="2478"/>
                </a:lnTo>
                <a:lnTo>
                  <a:pt x="2748" y="2398"/>
                </a:lnTo>
                <a:lnTo>
                  <a:pt x="2802" y="2314"/>
                </a:lnTo>
                <a:lnTo>
                  <a:pt x="2849" y="2226"/>
                </a:lnTo>
                <a:lnTo>
                  <a:pt x="2890" y="2135"/>
                </a:lnTo>
                <a:lnTo>
                  <a:pt x="2924" y="2039"/>
                </a:lnTo>
                <a:lnTo>
                  <a:pt x="2951" y="1941"/>
                </a:lnTo>
                <a:lnTo>
                  <a:pt x="2971" y="1839"/>
                </a:lnTo>
                <a:lnTo>
                  <a:pt x="2983" y="1735"/>
                </a:lnTo>
                <a:lnTo>
                  <a:pt x="2987" y="1629"/>
                </a:lnTo>
                <a:lnTo>
                  <a:pt x="2983" y="1523"/>
                </a:lnTo>
                <a:lnTo>
                  <a:pt x="2971" y="1420"/>
                </a:lnTo>
                <a:lnTo>
                  <a:pt x="2951" y="1319"/>
                </a:lnTo>
                <a:lnTo>
                  <a:pt x="2924" y="1221"/>
                </a:lnTo>
                <a:lnTo>
                  <a:pt x="2890" y="1125"/>
                </a:lnTo>
                <a:lnTo>
                  <a:pt x="2849" y="1033"/>
                </a:lnTo>
                <a:lnTo>
                  <a:pt x="2802" y="944"/>
                </a:lnTo>
                <a:lnTo>
                  <a:pt x="2748" y="861"/>
                </a:lnTo>
                <a:lnTo>
                  <a:pt x="2689" y="781"/>
                </a:lnTo>
                <a:lnTo>
                  <a:pt x="2624" y="706"/>
                </a:lnTo>
                <a:lnTo>
                  <a:pt x="2554" y="635"/>
                </a:lnTo>
                <a:lnTo>
                  <a:pt x="2478" y="571"/>
                </a:lnTo>
                <a:lnTo>
                  <a:pt x="2398" y="512"/>
                </a:lnTo>
                <a:lnTo>
                  <a:pt x="2315" y="459"/>
                </a:lnTo>
                <a:lnTo>
                  <a:pt x="2227" y="411"/>
                </a:lnTo>
                <a:lnTo>
                  <a:pt x="2135" y="370"/>
                </a:lnTo>
                <a:lnTo>
                  <a:pt x="2039" y="335"/>
                </a:lnTo>
                <a:lnTo>
                  <a:pt x="1941" y="309"/>
                </a:lnTo>
                <a:lnTo>
                  <a:pt x="1839" y="290"/>
                </a:lnTo>
                <a:lnTo>
                  <a:pt x="1736" y="277"/>
                </a:lnTo>
                <a:lnTo>
                  <a:pt x="1629" y="273"/>
                </a:lnTo>
                <a:close/>
                <a:moveTo>
                  <a:pt x="1629" y="0"/>
                </a:moveTo>
                <a:lnTo>
                  <a:pt x="1746" y="5"/>
                </a:lnTo>
                <a:lnTo>
                  <a:pt x="1860" y="17"/>
                </a:lnTo>
                <a:lnTo>
                  <a:pt x="1973" y="37"/>
                </a:lnTo>
                <a:lnTo>
                  <a:pt x="2081" y="64"/>
                </a:lnTo>
                <a:lnTo>
                  <a:pt x="2186" y="98"/>
                </a:lnTo>
                <a:lnTo>
                  <a:pt x="2290" y="140"/>
                </a:lnTo>
                <a:lnTo>
                  <a:pt x="2388" y="187"/>
                </a:lnTo>
                <a:lnTo>
                  <a:pt x="2484" y="242"/>
                </a:lnTo>
                <a:lnTo>
                  <a:pt x="2574" y="303"/>
                </a:lnTo>
                <a:lnTo>
                  <a:pt x="2660" y="368"/>
                </a:lnTo>
                <a:lnTo>
                  <a:pt x="2743" y="440"/>
                </a:lnTo>
                <a:lnTo>
                  <a:pt x="2820" y="517"/>
                </a:lnTo>
                <a:lnTo>
                  <a:pt x="2891" y="599"/>
                </a:lnTo>
                <a:lnTo>
                  <a:pt x="2958" y="685"/>
                </a:lnTo>
                <a:lnTo>
                  <a:pt x="3018" y="777"/>
                </a:lnTo>
                <a:lnTo>
                  <a:pt x="3072" y="871"/>
                </a:lnTo>
                <a:lnTo>
                  <a:pt x="3120" y="971"/>
                </a:lnTo>
                <a:lnTo>
                  <a:pt x="3162" y="1073"/>
                </a:lnTo>
                <a:lnTo>
                  <a:pt x="3196" y="1179"/>
                </a:lnTo>
                <a:lnTo>
                  <a:pt x="3224" y="1287"/>
                </a:lnTo>
                <a:lnTo>
                  <a:pt x="3243" y="1399"/>
                </a:lnTo>
                <a:lnTo>
                  <a:pt x="3255" y="1513"/>
                </a:lnTo>
                <a:lnTo>
                  <a:pt x="3259" y="1629"/>
                </a:lnTo>
                <a:lnTo>
                  <a:pt x="3255" y="1744"/>
                </a:lnTo>
                <a:lnTo>
                  <a:pt x="3243" y="1857"/>
                </a:lnTo>
                <a:lnTo>
                  <a:pt x="3224" y="1967"/>
                </a:lnTo>
                <a:lnTo>
                  <a:pt x="3198" y="2076"/>
                </a:lnTo>
                <a:lnTo>
                  <a:pt x="3164" y="2181"/>
                </a:lnTo>
                <a:lnTo>
                  <a:pt x="3124" y="2281"/>
                </a:lnTo>
                <a:lnTo>
                  <a:pt x="3077" y="2380"/>
                </a:lnTo>
                <a:lnTo>
                  <a:pt x="3023" y="2474"/>
                </a:lnTo>
                <a:lnTo>
                  <a:pt x="2964" y="2564"/>
                </a:lnTo>
                <a:lnTo>
                  <a:pt x="2900" y="2651"/>
                </a:lnTo>
                <a:lnTo>
                  <a:pt x="2829" y="2732"/>
                </a:lnTo>
                <a:lnTo>
                  <a:pt x="2755" y="2808"/>
                </a:lnTo>
                <a:lnTo>
                  <a:pt x="2675" y="2880"/>
                </a:lnTo>
                <a:lnTo>
                  <a:pt x="2590" y="2945"/>
                </a:lnTo>
                <a:lnTo>
                  <a:pt x="2501" y="3007"/>
                </a:lnTo>
                <a:lnTo>
                  <a:pt x="2408" y="3062"/>
                </a:lnTo>
                <a:lnTo>
                  <a:pt x="2311" y="3110"/>
                </a:lnTo>
                <a:lnTo>
                  <a:pt x="2210" y="3152"/>
                </a:lnTo>
                <a:lnTo>
                  <a:pt x="2105" y="3188"/>
                </a:lnTo>
                <a:lnTo>
                  <a:pt x="1999" y="3216"/>
                </a:lnTo>
                <a:lnTo>
                  <a:pt x="1889" y="3237"/>
                </a:lnTo>
                <a:lnTo>
                  <a:pt x="1777" y="3252"/>
                </a:lnTo>
                <a:lnTo>
                  <a:pt x="1776" y="3590"/>
                </a:lnTo>
                <a:lnTo>
                  <a:pt x="1776" y="3600"/>
                </a:lnTo>
                <a:lnTo>
                  <a:pt x="1779" y="3613"/>
                </a:lnTo>
                <a:lnTo>
                  <a:pt x="1781" y="3624"/>
                </a:lnTo>
                <a:lnTo>
                  <a:pt x="1785" y="3631"/>
                </a:lnTo>
                <a:lnTo>
                  <a:pt x="1788" y="3631"/>
                </a:lnTo>
                <a:lnTo>
                  <a:pt x="1793" y="3634"/>
                </a:lnTo>
                <a:lnTo>
                  <a:pt x="1804" y="3635"/>
                </a:lnTo>
                <a:lnTo>
                  <a:pt x="1818" y="3637"/>
                </a:lnTo>
                <a:lnTo>
                  <a:pt x="2229" y="3637"/>
                </a:lnTo>
                <a:lnTo>
                  <a:pt x="2229" y="3252"/>
                </a:lnTo>
                <a:lnTo>
                  <a:pt x="2852" y="3783"/>
                </a:lnTo>
                <a:lnTo>
                  <a:pt x="2231" y="4315"/>
                </a:lnTo>
                <a:lnTo>
                  <a:pt x="2231" y="3930"/>
                </a:lnTo>
                <a:lnTo>
                  <a:pt x="1818" y="3930"/>
                </a:lnTo>
                <a:lnTo>
                  <a:pt x="1771" y="3929"/>
                </a:lnTo>
                <a:lnTo>
                  <a:pt x="1729" y="3921"/>
                </a:lnTo>
                <a:lnTo>
                  <a:pt x="1691" y="3910"/>
                </a:lnTo>
                <a:lnTo>
                  <a:pt x="1658" y="3897"/>
                </a:lnTo>
                <a:lnTo>
                  <a:pt x="1629" y="3882"/>
                </a:lnTo>
                <a:lnTo>
                  <a:pt x="1605" y="3863"/>
                </a:lnTo>
                <a:lnTo>
                  <a:pt x="1584" y="3846"/>
                </a:lnTo>
                <a:lnTo>
                  <a:pt x="1567" y="3828"/>
                </a:lnTo>
                <a:lnTo>
                  <a:pt x="1540" y="3795"/>
                </a:lnTo>
                <a:lnTo>
                  <a:pt x="1521" y="3761"/>
                </a:lnTo>
                <a:lnTo>
                  <a:pt x="1505" y="3727"/>
                </a:lnTo>
                <a:lnTo>
                  <a:pt x="1494" y="3693"/>
                </a:lnTo>
                <a:lnTo>
                  <a:pt x="1488" y="3662"/>
                </a:lnTo>
                <a:lnTo>
                  <a:pt x="1484" y="3631"/>
                </a:lnTo>
                <a:lnTo>
                  <a:pt x="1481" y="3607"/>
                </a:lnTo>
                <a:lnTo>
                  <a:pt x="1481" y="3584"/>
                </a:lnTo>
                <a:lnTo>
                  <a:pt x="1483" y="3567"/>
                </a:lnTo>
                <a:lnTo>
                  <a:pt x="1483" y="3252"/>
                </a:lnTo>
                <a:lnTo>
                  <a:pt x="1370" y="3237"/>
                </a:lnTo>
                <a:lnTo>
                  <a:pt x="1261" y="3216"/>
                </a:lnTo>
                <a:lnTo>
                  <a:pt x="1154" y="3188"/>
                </a:lnTo>
                <a:lnTo>
                  <a:pt x="1050" y="3152"/>
                </a:lnTo>
                <a:lnTo>
                  <a:pt x="949" y="3110"/>
                </a:lnTo>
                <a:lnTo>
                  <a:pt x="853" y="3061"/>
                </a:lnTo>
                <a:lnTo>
                  <a:pt x="760" y="3007"/>
                </a:lnTo>
                <a:lnTo>
                  <a:pt x="670" y="2945"/>
                </a:lnTo>
                <a:lnTo>
                  <a:pt x="585" y="2880"/>
                </a:lnTo>
                <a:lnTo>
                  <a:pt x="505" y="2808"/>
                </a:lnTo>
                <a:lnTo>
                  <a:pt x="429" y="2732"/>
                </a:lnTo>
                <a:lnTo>
                  <a:pt x="360" y="2649"/>
                </a:lnTo>
                <a:lnTo>
                  <a:pt x="294" y="2564"/>
                </a:lnTo>
                <a:lnTo>
                  <a:pt x="236" y="2474"/>
                </a:lnTo>
                <a:lnTo>
                  <a:pt x="183" y="2380"/>
                </a:lnTo>
                <a:lnTo>
                  <a:pt x="136" y="2281"/>
                </a:lnTo>
                <a:lnTo>
                  <a:pt x="95" y="2181"/>
                </a:lnTo>
                <a:lnTo>
                  <a:pt x="63" y="2076"/>
                </a:lnTo>
                <a:lnTo>
                  <a:pt x="35" y="1967"/>
                </a:lnTo>
                <a:lnTo>
                  <a:pt x="15" y="1857"/>
                </a:lnTo>
                <a:lnTo>
                  <a:pt x="4" y="1744"/>
                </a:lnTo>
                <a:lnTo>
                  <a:pt x="0" y="1629"/>
                </a:lnTo>
                <a:lnTo>
                  <a:pt x="5" y="1513"/>
                </a:lnTo>
                <a:lnTo>
                  <a:pt x="17" y="1399"/>
                </a:lnTo>
                <a:lnTo>
                  <a:pt x="36" y="1287"/>
                </a:lnTo>
                <a:lnTo>
                  <a:pt x="64" y="1179"/>
                </a:lnTo>
                <a:lnTo>
                  <a:pt x="98" y="1073"/>
                </a:lnTo>
                <a:lnTo>
                  <a:pt x="140" y="971"/>
                </a:lnTo>
                <a:lnTo>
                  <a:pt x="187" y="871"/>
                </a:lnTo>
                <a:lnTo>
                  <a:pt x="242" y="777"/>
                </a:lnTo>
                <a:lnTo>
                  <a:pt x="302" y="685"/>
                </a:lnTo>
                <a:lnTo>
                  <a:pt x="368" y="599"/>
                </a:lnTo>
                <a:lnTo>
                  <a:pt x="440" y="517"/>
                </a:lnTo>
                <a:lnTo>
                  <a:pt x="517" y="440"/>
                </a:lnTo>
                <a:lnTo>
                  <a:pt x="598" y="368"/>
                </a:lnTo>
                <a:lnTo>
                  <a:pt x="685" y="303"/>
                </a:lnTo>
                <a:lnTo>
                  <a:pt x="777" y="242"/>
                </a:lnTo>
                <a:lnTo>
                  <a:pt x="871" y="187"/>
                </a:lnTo>
                <a:lnTo>
                  <a:pt x="970" y="140"/>
                </a:lnTo>
                <a:lnTo>
                  <a:pt x="1073" y="98"/>
                </a:lnTo>
                <a:lnTo>
                  <a:pt x="1179" y="64"/>
                </a:lnTo>
                <a:lnTo>
                  <a:pt x="1287" y="37"/>
                </a:lnTo>
                <a:lnTo>
                  <a:pt x="1399" y="17"/>
                </a:lnTo>
                <a:lnTo>
                  <a:pt x="1513" y="5"/>
                </a:lnTo>
                <a:lnTo>
                  <a:pt x="1629" y="0"/>
                </a:lnTo>
                <a:close/>
              </a:path>
            </a:pathLst>
          </a:custGeom>
          <a:gradFill flip="none" rotWithShape="1">
            <a:gsLst>
              <a:gs pos="100000">
                <a:schemeClr val="bg1"/>
              </a:gs>
              <a:gs pos="0">
                <a:schemeClr val="bg1">
                  <a:lumMod val="85000"/>
                </a:schemeClr>
              </a:gs>
            </a:gsLst>
            <a:lin ang="2700000" scaled="1"/>
            <a:tileRect/>
          </a:gradFill>
          <a:ln w="0">
            <a:noFill/>
            <a:prstDash val="solid"/>
            <a:round/>
            <a:headEnd/>
            <a:tailEnd/>
          </a:ln>
          <a:effectLst>
            <a:outerShdw blurRad="127000" dist="38100" dir="2700000" algn="tl" rotWithShape="0">
              <a:prstClr val="black">
                <a:alpha val="21000"/>
              </a:prstClr>
            </a:outerShdw>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28" name="Freeform 6"/>
          <p:cNvSpPr>
            <a:spLocks/>
          </p:cNvSpPr>
          <p:nvPr/>
        </p:nvSpPr>
        <p:spPr bwMode="auto">
          <a:xfrm flipV="1">
            <a:off x="8097123" y="3047806"/>
            <a:ext cx="921093" cy="2130740"/>
          </a:xfrm>
          <a:custGeom>
            <a:avLst/>
            <a:gdLst>
              <a:gd name="T0" fmla="*/ 1213 w 1213"/>
              <a:gd name="T1" fmla="*/ 0 h 2806"/>
              <a:gd name="T2" fmla="*/ 1213 w 1213"/>
              <a:gd name="T3" fmla="*/ 2806 h 2806"/>
              <a:gd name="T4" fmla="*/ 1111 w 1213"/>
              <a:gd name="T5" fmla="*/ 2788 h 2806"/>
              <a:gd name="T6" fmla="*/ 1012 w 1213"/>
              <a:gd name="T7" fmla="*/ 2761 h 2806"/>
              <a:gd name="T8" fmla="*/ 915 w 1213"/>
              <a:gd name="T9" fmla="*/ 2730 h 2806"/>
              <a:gd name="T10" fmla="*/ 824 w 1213"/>
              <a:gd name="T11" fmla="*/ 2691 h 2806"/>
              <a:gd name="T12" fmla="*/ 733 w 1213"/>
              <a:gd name="T13" fmla="*/ 2645 h 2806"/>
              <a:gd name="T14" fmla="*/ 648 w 1213"/>
              <a:gd name="T15" fmla="*/ 2594 h 2806"/>
              <a:gd name="T16" fmla="*/ 567 w 1213"/>
              <a:gd name="T17" fmla="*/ 2538 h 2806"/>
              <a:gd name="T18" fmla="*/ 490 w 1213"/>
              <a:gd name="T19" fmla="*/ 2475 h 2806"/>
              <a:gd name="T20" fmla="*/ 416 w 1213"/>
              <a:gd name="T21" fmla="*/ 2407 h 2806"/>
              <a:gd name="T22" fmla="*/ 349 w 1213"/>
              <a:gd name="T23" fmla="*/ 2335 h 2806"/>
              <a:gd name="T24" fmla="*/ 287 w 1213"/>
              <a:gd name="T25" fmla="*/ 2257 h 2806"/>
              <a:gd name="T26" fmla="*/ 229 w 1213"/>
              <a:gd name="T27" fmla="*/ 2176 h 2806"/>
              <a:gd name="T28" fmla="*/ 178 w 1213"/>
              <a:gd name="T29" fmla="*/ 2091 h 2806"/>
              <a:gd name="T30" fmla="*/ 132 w 1213"/>
              <a:gd name="T31" fmla="*/ 2002 h 2806"/>
              <a:gd name="T32" fmla="*/ 93 w 1213"/>
              <a:gd name="T33" fmla="*/ 1909 h 2806"/>
              <a:gd name="T34" fmla="*/ 60 w 1213"/>
              <a:gd name="T35" fmla="*/ 1813 h 2806"/>
              <a:gd name="T36" fmla="*/ 34 w 1213"/>
              <a:gd name="T37" fmla="*/ 1714 h 2806"/>
              <a:gd name="T38" fmla="*/ 15 w 1213"/>
              <a:gd name="T39" fmla="*/ 1613 h 2806"/>
              <a:gd name="T40" fmla="*/ 4 w 1213"/>
              <a:gd name="T41" fmla="*/ 1508 h 2806"/>
              <a:gd name="T42" fmla="*/ 0 w 1213"/>
              <a:gd name="T43" fmla="*/ 1402 h 2806"/>
              <a:gd name="T44" fmla="*/ 4 w 1213"/>
              <a:gd name="T45" fmla="*/ 1296 h 2806"/>
              <a:gd name="T46" fmla="*/ 15 w 1213"/>
              <a:gd name="T47" fmla="*/ 1193 h 2806"/>
              <a:gd name="T48" fmla="*/ 34 w 1213"/>
              <a:gd name="T49" fmla="*/ 1092 h 2806"/>
              <a:gd name="T50" fmla="*/ 60 w 1213"/>
              <a:gd name="T51" fmla="*/ 992 h 2806"/>
              <a:gd name="T52" fmla="*/ 93 w 1213"/>
              <a:gd name="T53" fmla="*/ 897 h 2806"/>
              <a:gd name="T54" fmla="*/ 132 w 1213"/>
              <a:gd name="T55" fmla="*/ 804 h 2806"/>
              <a:gd name="T56" fmla="*/ 178 w 1213"/>
              <a:gd name="T57" fmla="*/ 715 h 2806"/>
              <a:gd name="T58" fmla="*/ 229 w 1213"/>
              <a:gd name="T59" fmla="*/ 630 h 2806"/>
              <a:gd name="T60" fmla="*/ 287 w 1213"/>
              <a:gd name="T61" fmla="*/ 548 h 2806"/>
              <a:gd name="T62" fmla="*/ 349 w 1213"/>
              <a:gd name="T63" fmla="*/ 471 h 2806"/>
              <a:gd name="T64" fmla="*/ 416 w 1213"/>
              <a:gd name="T65" fmla="*/ 398 h 2806"/>
              <a:gd name="T66" fmla="*/ 490 w 1213"/>
              <a:gd name="T67" fmla="*/ 331 h 2806"/>
              <a:gd name="T68" fmla="*/ 567 w 1213"/>
              <a:gd name="T69" fmla="*/ 268 h 2806"/>
              <a:gd name="T70" fmla="*/ 648 w 1213"/>
              <a:gd name="T71" fmla="*/ 212 h 2806"/>
              <a:gd name="T72" fmla="*/ 733 w 1213"/>
              <a:gd name="T73" fmla="*/ 161 h 2806"/>
              <a:gd name="T74" fmla="*/ 824 w 1213"/>
              <a:gd name="T75" fmla="*/ 115 h 2806"/>
              <a:gd name="T76" fmla="*/ 915 w 1213"/>
              <a:gd name="T77" fmla="*/ 76 h 2806"/>
              <a:gd name="T78" fmla="*/ 1012 w 1213"/>
              <a:gd name="T79" fmla="*/ 43 h 2806"/>
              <a:gd name="T80" fmla="*/ 1111 w 1213"/>
              <a:gd name="T81" fmla="*/ 18 h 2806"/>
              <a:gd name="T82" fmla="*/ 1213 w 1213"/>
              <a:gd name="T83" fmla="*/ 0 h 2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13" h="2806">
                <a:moveTo>
                  <a:pt x="1213" y="0"/>
                </a:moveTo>
                <a:lnTo>
                  <a:pt x="1213" y="2806"/>
                </a:lnTo>
                <a:lnTo>
                  <a:pt x="1111" y="2788"/>
                </a:lnTo>
                <a:lnTo>
                  <a:pt x="1012" y="2761"/>
                </a:lnTo>
                <a:lnTo>
                  <a:pt x="915" y="2730"/>
                </a:lnTo>
                <a:lnTo>
                  <a:pt x="824" y="2691"/>
                </a:lnTo>
                <a:lnTo>
                  <a:pt x="733" y="2645"/>
                </a:lnTo>
                <a:lnTo>
                  <a:pt x="648" y="2594"/>
                </a:lnTo>
                <a:lnTo>
                  <a:pt x="567" y="2538"/>
                </a:lnTo>
                <a:lnTo>
                  <a:pt x="490" y="2475"/>
                </a:lnTo>
                <a:lnTo>
                  <a:pt x="416" y="2407"/>
                </a:lnTo>
                <a:lnTo>
                  <a:pt x="349" y="2335"/>
                </a:lnTo>
                <a:lnTo>
                  <a:pt x="287" y="2257"/>
                </a:lnTo>
                <a:lnTo>
                  <a:pt x="229" y="2176"/>
                </a:lnTo>
                <a:lnTo>
                  <a:pt x="178" y="2091"/>
                </a:lnTo>
                <a:lnTo>
                  <a:pt x="132" y="2002"/>
                </a:lnTo>
                <a:lnTo>
                  <a:pt x="93" y="1909"/>
                </a:lnTo>
                <a:lnTo>
                  <a:pt x="60" y="1813"/>
                </a:lnTo>
                <a:lnTo>
                  <a:pt x="34" y="1714"/>
                </a:lnTo>
                <a:lnTo>
                  <a:pt x="15" y="1613"/>
                </a:lnTo>
                <a:lnTo>
                  <a:pt x="4" y="1508"/>
                </a:lnTo>
                <a:lnTo>
                  <a:pt x="0" y="1402"/>
                </a:lnTo>
                <a:lnTo>
                  <a:pt x="4" y="1296"/>
                </a:lnTo>
                <a:lnTo>
                  <a:pt x="15" y="1193"/>
                </a:lnTo>
                <a:lnTo>
                  <a:pt x="34" y="1092"/>
                </a:lnTo>
                <a:lnTo>
                  <a:pt x="60" y="992"/>
                </a:lnTo>
                <a:lnTo>
                  <a:pt x="93" y="897"/>
                </a:lnTo>
                <a:lnTo>
                  <a:pt x="132" y="804"/>
                </a:lnTo>
                <a:lnTo>
                  <a:pt x="178" y="715"/>
                </a:lnTo>
                <a:lnTo>
                  <a:pt x="229" y="630"/>
                </a:lnTo>
                <a:lnTo>
                  <a:pt x="287" y="548"/>
                </a:lnTo>
                <a:lnTo>
                  <a:pt x="349" y="471"/>
                </a:lnTo>
                <a:lnTo>
                  <a:pt x="416" y="398"/>
                </a:lnTo>
                <a:lnTo>
                  <a:pt x="490" y="331"/>
                </a:lnTo>
                <a:lnTo>
                  <a:pt x="567" y="268"/>
                </a:lnTo>
                <a:lnTo>
                  <a:pt x="648" y="212"/>
                </a:lnTo>
                <a:lnTo>
                  <a:pt x="733" y="161"/>
                </a:lnTo>
                <a:lnTo>
                  <a:pt x="824" y="115"/>
                </a:lnTo>
                <a:lnTo>
                  <a:pt x="915" y="76"/>
                </a:lnTo>
                <a:lnTo>
                  <a:pt x="1012" y="43"/>
                </a:lnTo>
                <a:lnTo>
                  <a:pt x="1111" y="18"/>
                </a:lnTo>
                <a:lnTo>
                  <a:pt x="1213" y="0"/>
                </a:lnTo>
                <a:close/>
              </a:path>
            </a:pathLst>
          </a:custGeom>
          <a:gradFill>
            <a:gsLst>
              <a:gs pos="0">
                <a:srgbClr val="D5CE3A"/>
              </a:gs>
              <a:gs pos="100000">
                <a:srgbClr val="86C125"/>
              </a:gs>
            </a:gsLst>
            <a:lin ang="162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7"/>
          <p:cNvSpPr>
            <a:spLocks/>
          </p:cNvSpPr>
          <p:nvPr/>
        </p:nvSpPr>
        <p:spPr bwMode="auto">
          <a:xfrm flipV="1">
            <a:off x="9018216" y="3035657"/>
            <a:ext cx="1234705" cy="2155039"/>
          </a:xfrm>
          <a:custGeom>
            <a:avLst/>
            <a:gdLst>
              <a:gd name="T0" fmla="*/ 205 w 1626"/>
              <a:gd name="T1" fmla="*/ 0 h 2838"/>
              <a:gd name="T2" fmla="*/ 312 w 1626"/>
              <a:gd name="T3" fmla="*/ 4 h 2838"/>
              <a:gd name="T4" fmla="*/ 415 w 1626"/>
              <a:gd name="T5" fmla="*/ 16 h 2838"/>
              <a:gd name="T6" fmla="*/ 517 w 1626"/>
              <a:gd name="T7" fmla="*/ 34 h 2838"/>
              <a:gd name="T8" fmla="*/ 615 w 1626"/>
              <a:gd name="T9" fmla="*/ 60 h 2838"/>
              <a:gd name="T10" fmla="*/ 711 w 1626"/>
              <a:gd name="T11" fmla="*/ 93 h 2838"/>
              <a:gd name="T12" fmla="*/ 804 w 1626"/>
              <a:gd name="T13" fmla="*/ 132 h 2838"/>
              <a:gd name="T14" fmla="*/ 893 w 1626"/>
              <a:gd name="T15" fmla="*/ 177 h 2838"/>
              <a:gd name="T16" fmla="*/ 978 w 1626"/>
              <a:gd name="T17" fmla="*/ 229 h 2838"/>
              <a:gd name="T18" fmla="*/ 1060 w 1626"/>
              <a:gd name="T19" fmla="*/ 285 h 2838"/>
              <a:gd name="T20" fmla="*/ 1137 w 1626"/>
              <a:gd name="T21" fmla="*/ 348 h 2838"/>
              <a:gd name="T22" fmla="*/ 1209 w 1626"/>
              <a:gd name="T23" fmla="*/ 415 h 2838"/>
              <a:gd name="T24" fmla="*/ 1277 w 1626"/>
              <a:gd name="T25" fmla="*/ 488 h 2838"/>
              <a:gd name="T26" fmla="*/ 1340 w 1626"/>
              <a:gd name="T27" fmla="*/ 564 h 2838"/>
              <a:gd name="T28" fmla="*/ 1396 w 1626"/>
              <a:gd name="T29" fmla="*/ 647 h 2838"/>
              <a:gd name="T30" fmla="*/ 1447 w 1626"/>
              <a:gd name="T31" fmla="*/ 732 h 2838"/>
              <a:gd name="T32" fmla="*/ 1493 w 1626"/>
              <a:gd name="T33" fmla="*/ 821 h 2838"/>
              <a:gd name="T34" fmla="*/ 1533 w 1626"/>
              <a:gd name="T35" fmla="*/ 913 h 2838"/>
              <a:gd name="T36" fmla="*/ 1565 w 1626"/>
              <a:gd name="T37" fmla="*/ 1010 h 2838"/>
              <a:gd name="T38" fmla="*/ 1590 w 1626"/>
              <a:gd name="T39" fmla="*/ 1108 h 2838"/>
              <a:gd name="T40" fmla="*/ 1610 w 1626"/>
              <a:gd name="T41" fmla="*/ 1209 h 2838"/>
              <a:gd name="T42" fmla="*/ 1622 w 1626"/>
              <a:gd name="T43" fmla="*/ 1313 h 2838"/>
              <a:gd name="T44" fmla="*/ 1626 w 1626"/>
              <a:gd name="T45" fmla="*/ 1418 h 2838"/>
              <a:gd name="T46" fmla="*/ 1622 w 1626"/>
              <a:gd name="T47" fmla="*/ 1524 h 2838"/>
              <a:gd name="T48" fmla="*/ 1610 w 1626"/>
              <a:gd name="T49" fmla="*/ 1629 h 2838"/>
              <a:gd name="T50" fmla="*/ 1590 w 1626"/>
              <a:gd name="T51" fmla="*/ 1730 h 2838"/>
              <a:gd name="T52" fmla="*/ 1565 w 1626"/>
              <a:gd name="T53" fmla="*/ 1828 h 2838"/>
              <a:gd name="T54" fmla="*/ 1533 w 1626"/>
              <a:gd name="T55" fmla="*/ 1924 h 2838"/>
              <a:gd name="T56" fmla="*/ 1493 w 1626"/>
              <a:gd name="T57" fmla="*/ 2017 h 2838"/>
              <a:gd name="T58" fmla="*/ 1447 w 1626"/>
              <a:gd name="T59" fmla="*/ 2106 h 2838"/>
              <a:gd name="T60" fmla="*/ 1396 w 1626"/>
              <a:gd name="T61" fmla="*/ 2191 h 2838"/>
              <a:gd name="T62" fmla="*/ 1340 w 1626"/>
              <a:gd name="T63" fmla="*/ 2272 h 2838"/>
              <a:gd name="T64" fmla="*/ 1277 w 1626"/>
              <a:gd name="T65" fmla="*/ 2349 h 2838"/>
              <a:gd name="T66" fmla="*/ 1209 w 1626"/>
              <a:gd name="T67" fmla="*/ 2421 h 2838"/>
              <a:gd name="T68" fmla="*/ 1137 w 1626"/>
              <a:gd name="T69" fmla="*/ 2489 h 2838"/>
              <a:gd name="T70" fmla="*/ 1060 w 1626"/>
              <a:gd name="T71" fmla="*/ 2552 h 2838"/>
              <a:gd name="T72" fmla="*/ 978 w 1626"/>
              <a:gd name="T73" fmla="*/ 2609 h 2838"/>
              <a:gd name="T74" fmla="*/ 893 w 1626"/>
              <a:gd name="T75" fmla="*/ 2660 h 2838"/>
              <a:gd name="T76" fmla="*/ 804 w 1626"/>
              <a:gd name="T77" fmla="*/ 2705 h 2838"/>
              <a:gd name="T78" fmla="*/ 711 w 1626"/>
              <a:gd name="T79" fmla="*/ 2745 h 2838"/>
              <a:gd name="T80" fmla="*/ 615 w 1626"/>
              <a:gd name="T81" fmla="*/ 2777 h 2838"/>
              <a:gd name="T82" fmla="*/ 517 w 1626"/>
              <a:gd name="T83" fmla="*/ 2804 h 2838"/>
              <a:gd name="T84" fmla="*/ 415 w 1626"/>
              <a:gd name="T85" fmla="*/ 2822 h 2838"/>
              <a:gd name="T86" fmla="*/ 312 w 1626"/>
              <a:gd name="T87" fmla="*/ 2834 h 2838"/>
              <a:gd name="T88" fmla="*/ 205 w 1626"/>
              <a:gd name="T89" fmla="*/ 2838 h 2838"/>
              <a:gd name="T90" fmla="*/ 102 w 1626"/>
              <a:gd name="T91" fmla="*/ 2834 h 2838"/>
              <a:gd name="T92" fmla="*/ 0 w 1626"/>
              <a:gd name="T93" fmla="*/ 2822 h 2838"/>
              <a:gd name="T94" fmla="*/ 0 w 1626"/>
              <a:gd name="T95" fmla="*/ 16 h 2838"/>
              <a:gd name="T96" fmla="*/ 102 w 1626"/>
              <a:gd name="T97" fmla="*/ 4 h 2838"/>
              <a:gd name="T98" fmla="*/ 205 w 1626"/>
              <a:gd name="T99" fmla="*/ 0 h 2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26" h="2838">
                <a:moveTo>
                  <a:pt x="205" y="0"/>
                </a:moveTo>
                <a:lnTo>
                  <a:pt x="312" y="4"/>
                </a:lnTo>
                <a:lnTo>
                  <a:pt x="415" y="16"/>
                </a:lnTo>
                <a:lnTo>
                  <a:pt x="517" y="34"/>
                </a:lnTo>
                <a:lnTo>
                  <a:pt x="615" y="60"/>
                </a:lnTo>
                <a:lnTo>
                  <a:pt x="711" y="93"/>
                </a:lnTo>
                <a:lnTo>
                  <a:pt x="804" y="132"/>
                </a:lnTo>
                <a:lnTo>
                  <a:pt x="893" y="177"/>
                </a:lnTo>
                <a:lnTo>
                  <a:pt x="978" y="229"/>
                </a:lnTo>
                <a:lnTo>
                  <a:pt x="1060" y="285"/>
                </a:lnTo>
                <a:lnTo>
                  <a:pt x="1137" y="348"/>
                </a:lnTo>
                <a:lnTo>
                  <a:pt x="1209" y="415"/>
                </a:lnTo>
                <a:lnTo>
                  <a:pt x="1277" y="488"/>
                </a:lnTo>
                <a:lnTo>
                  <a:pt x="1340" y="564"/>
                </a:lnTo>
                <a:lnTo>
                  <a:pt x="1396" y="647"/>
                </a:lnTo>
                <a:lnTo>
                  <a:pt x="1447" y="732"/>
                </a:lnTo>
                <a:lnTo>
                  <a:pt x="1493" y="821"/>
                </a:lnTo>
                <a:lnTo>
                  <a:pt x="1533" y="913"/>
                </a:lnTo>
                <a:lnTo>
                  <a:pt x="1565" y="1010"/>
                </a:lnTo>
                <a:lnTo>
                  <a:pt x="1590" y="1108"/>
                </a:lnTo>
                <a:lnTo>
                  <a:pt x="1610" y="1209"/>
                </a:lnTo>
                <a:lnTo>
                  <a:pt x="1622" y="1313"/>
                </a:lnTo>
                <a:lnTo>
                  <a:pt x="1626" y="1418"/>
                </a:lnTo>
                <a:lnTo>
                  <a:pt x="1622" y="1524"/>
                </a:lnTo>
                <a:lnTo>
                  <a:pt x="1610" y="1629"/>
                </a:lnTo>
                <a:lnTo>
                  <a:pt x="1590" y="1730"/>
                </a:lnTo>
                <a:lnTo>
                  <a:pt x="1565" y="1828"/>
                </a:lnTo>
                <a:lnTo>
                  <a:pt x="1533" y="1924"/>
                </a:lnTo>
                <a:lnTo>
                  <a:pt x="1493" y="2017"/>
                </a:lnTo>
                <a:lnTo>
                  <a:pt x="1447" y="2106"/>
                </a:lnTo>
                <a:lnTo>
                  <a:pt x="1396" y="2191"/>
                </a:lnTo>
                <a:lnTo>
                  <a:pt x="1340" y="2272"/>
                </a:lnTo>
                <a:lnTo>
                  <a:pt x="1277" y="2349"/>
                </a:lnTo>
                <a:lnTo>
                  <a:pt x="1209" y="2421"/>
                </a:lnTo>
                <a:lnTo>
                  <a:pt x="1137" y="2489"/>
                </a:lnTo>
                <a:lnTo>
                  <a:pt x="1060" y="2552"/>
                </a:lnTo>
                <a:lnTo>
                  <a:pt x="978" y="2609"/>
                </a:lnTo>
                <a:lnTo>
                  <a:pt x="893" y="2660"/>
                </a:lnTo>
                <a:lnTo>
                  <a:pt x="804" y="2705"/>
                </a:lnTo>
                <a:lnTo>
                  <a:pt x="711" y="2745"/>
                </a:lnTo>
                <a:lnTo>
                  <a:pt x="615" y="2777"/>
                </a:lnTo>
                <a:lnTo>
                  <a:pt x="517" y="2804"/>
                </a:lnTo>
                <a:lnTo>
                  <a:pt x="415" y="2822"/>
                </a:lnTo>
                <a:lnTo>
                  <a:pt x="312" y="2834"/>
                </a:lnTo>
                <a:lnTo>
                  <a:pt x="205" y="2838"/>
                </a:lnTo>
                <a:lnTo>
                  <a:pt x="102" y="2834"/>
                </a:lnTo>
                <a:lnTo>
                  <a:pt x="0" y="2822"/>
                </a:lnTo>
                <a:lnTo>
                  <a:pt x="0" y="16"/>
                </a:lnTo>
                <a:lnTo>
                  <a:pt x="102" y="4"/>
                </a:lnTo>
                <a:lnTo>
                  <a:pt x="205" y="0"/>
                </a:lnTo>
                <a:close/>
              </a:path>
            </a:pathLst>
          </a:custGeom>
          <a:gradFill flip="none" rotWithShape="1">
            <a:gsLst>
              <a:gs pos="0">
                <a:srgbClr val="EAE819"/>
              </a:gs>
              <a:gs pos="100000">
                <a:srgbClr val="ADDF58"/>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34" name="Donut 33"/>
          <p:cNvSpPr/>
          <p:nvPr/>
        </p:nvSpPr>
        <p:spPr>
          <a:xfrm>
            <a:off x="7933212" y="2891536"/>
            <a:ext cx="2481680" cy="2481680"/>
          </a:xfrm>
          <a:prstGeom prst="donut">
            <a:avLst>
              <a:gd name="adj" fmla="val 7816"/>
            </a:avLst>
          </a:prstGeom>
          <a:gradFill flip="none" rotWithShape="1">
            <a:gsLst>
              <a:gs pos="0">
                <a:schemeClr val="bg1"/>
              </a:gs>
              <a:gs pos="100000">
                <a:schemeClr val="bg1">
                  <a:lumMod val="85000"/>
                </a:schemeClr>
              </a:gs>
            </a:gsLst>
            <a:lin ang="2700000" scaled="1"/>
            <a:tileRect/>
          </a:gradFill>
          <a:ln>
            <a:noFill/>
          </a:ln>
          <a:effectLst>
            <a:outerShdw blurRad="127000" dist="381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36" name="TextBox 35"/>
          <p:cNvSpPr txBox="1"/>
          <p:nvPr/>
        </p:nvSpPr>
        <p:spPr>
          <a:xfrm>
            <a:off x="1564386" y="2642252"/>
            <a:ext cx="697627" cy="646331"/>
          </a:xfrm>
          <a:prstGeom prst="rect">
            <a:avLst/>
          </a:prstGeom>
          <a:noFill/>
          <a:effectLst>
            <a:outerShdw blurRad="38100" dist="25400" dir="2700000" algn="tl" rotWithShape="0">
              <a:prstClr val="black">
                <a:alpha val="39000"/>
              </a:prstClr>
            </a:outerShdw>
          </a:effectLst>
        </p:spPr>
        <p:txBody>
          <a:bodyPr wrap="non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01</a:t>
            </a:r>
          </a:p>
        </p:txBody>
      </p:sp>
      <p:sp>
        <p:nvSpPr>
          <p:cNvPr id="40" name="TextBox 39"/>
          <p:cNvSpPr txBox="1"/>
          <p:nvPr/>
        </p:nvSpPr>
        <p:spPr>
          <a:xfrm>
            <a:off x="6064187" y="2554714"/>
            <a:ext cx="697627" cy="646331"/>
          </a:xfrm>
          <a:prstGeom prst="rect">
            <a:avLst/>
          </a:prstGeom>
          <a:noFill/>
          <a:effectLst>
            <a:outerShdw blurRad="38100" dist="25400" dir="2700000" algn="tl" rotWithShape="0">
              <a:prstClr val="black">
                <a:alpha val="39000"/>
              </a:prstClr>
            </a:outerShdw>
          </a:effectLst>
        </p:spPr>
        <p:txBody>
          <a:bodyPr wrap="non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03</a:t>
            </a:r>
          </a:p>
        </p:txBody>
      </p:sp>
      <p:sp>
        <p:nvSpPr>
          <p:cNvPr id="43" name="TextBox 42"/>
          <p:cNvSpPr txBox="1"/>
          <p:nvPr/>
        </p:nvSpPr>
        <p:spPr>
          <a:xfrm>
            <a:off x="3814428" y="4144184"/>
            <a:ext cx="697627" cy="646331"/>
          </a:xfrm>
          <a:prstGeom prst="rect">
            <a:avLst/>
          </a:prstGeom>
          <a:noFill/>
          <a:effectLst>
            <a:outerShdw blurRad="38100" dist="25400" dir="2700000" algn="tl" rotWithShape="0">
              <a:prstClr val="black">
                <a:alpha val="39000"/>
              </a:prstClr>
            </a:outerShdw>
          </a:effectLst>
        </p:spPr>
        <p:txBody>
          <a:bodyPr wrap="non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02</a:t>
            </a:r>
          </a:p>
        </p:txBody>
      </p:sp>
      <p:sp>
        <p:nvSpPr>
          <p:cNvPr id="46" name="TextBox 45"/>
          <p:cNvSpPr txBox="1"/>
          <p:nvPr/>
        </p:nvSpPr>
        <p:spPr>
          <a:xfrm>
            <a:off x="8275536" y="4153496"/>
            <a:ext cx="697628" cy="646331"/>
          </a:xfrm>
          <a:prstGeom prst="rect">
            <a:avLst/>
          </a:prstGeom>
          <a:noFill/>
          <a:effectLst>
            <a:outerShdw blurRad="38100" dist="25400" dir="2700000" algn="tl" rotWithShape="0">
              <a:prstClr val="black">
                <a:alpha val="39000"/>
              </a:prstClr>
            </a:outerShdw>
          </a:effectLst>
        </p:spPr>
        <p:txBody>
          <a:bodyPr wrap="non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04</a:t>
            </a:r>
          </a:p>
        </p:txBody>
      </p:sp>
      <p:grpSp>
        <p:nvGrpSpPr>
          <p:cNvPr id="47" name="Group 46"/>
          <p:cNvGrpSpPr/>
          <p:nvPr/>
        </p:nvGrpSpPr>
        <p:grpSpPr>
          <a:xfrm>
            <a:off x="2504668" y="2714872"/>
            <a:ext cx="463679" cy="462403"/>
            <a:chOff x="9036051" y="2533650"/>
            <a:chExt cx="2308225" cy="2301875"/>
          </a:xfrm>
          <a:solidFill>
            <a:schemeClr val="bg1">
              <a:alpha val="40000"/>
            </a:schemeClr>
          </a:solidFill>
        </p:grpSpPr>
        <p:sp>
          <p:nvSpPr>
            <p:cNvPr id="48" name="Freeform 6"/>
            <p:cNvSpPr>
              <a:spLocks/>
            </p:cNvSpPr>
            <p:nvPr/>
          </p:nvSpPr>
          <p:spPr bwMode="auto">
            <a:xfrm>
              <a:off x="9180513" y="3184525"/>
              <a:ext cx="1947863" cy="717550"/>
            </a:xfrm>
            <a:custGeom>
              <a:avLst/>
              <a:gdLst>
                <a:gd name="T0" fmla="*/ 890 w 1227"/>
                <a:gd name="T1" fmla="*/ 0 h 452"/>
                <a:gd name="T2" fmla="*/ 901 w 1227"/>
                <a:gd name="T3" fmla="*/ 3 h 452"/>
                <a:gd name="T4" fmla="*/ 901 w 1227"/>
                <a:gd name="T5" fmla="*/ 5 h 452"/>
                <a:gd name="T6" fmla="*/ 1109 w 1227"/>
                <a:gd name="T7" fmla="*/ 212 h 452"/>
                <a:gd name="T8" fmla="*/ 1184 w 1227"/>
                <a:gd name="T9" fmla="*/ 98 h 452"/>
                <a:gd name="T10" fmla="*/ 1194 w 1227"/>
                <a:gd name="T11" fmla="*/ 90 h 452"/>
                <a:gd name="T12" fmla="*/ 1206 w 1227"/>
                <a:gd name="T13" fmla="*/ 89 h 452"/>
                <a:gd name="T14" fmla="*/ 1215 w 1227"/>
                <a:gd name="T15" fmla="*/ 92 h 452"/>
                <a:gd name="T16" fmla="*/ 1223 w 1227"/>
                <a:gd name="T17" fmla="*/ 102 h 452"/>
                <a:gd name="T18" fmla="*/ 1227 w 1227"/>
                <a:gd name="T19" fmla="*/ 114 h 452"/>
                <a:gd name="T20" fmla="*/ 1223 w 1227"/>
                <a:gd name="T21" fmla="*/ 123 h 452"/>
                <a:gd name="T22" fmla="*/ 1132 w 1227"/>
                <a:gd name="T23" fmla="*/ 259 h 452"/>
                <a:gd name="T24" fmla="*/ 1130 w 1227"/>
                <a:gd name="T25" fmla="*/ 261 h 452"/>
                <a:gd name="T26" fmla="*/ 1128 w 1227"/>
                <a:gd name="T27" fmla="*/ 263 h 452"/>
                <a:gd name="T28" fmla="*/ 1118 w 1227"/>
                <a:gd name="T29" fmla="*/ 268 h 452"/>
                <a:gd name="T30" fmla="*/ 1107 w 1227"/>
                <a:gd name="T31" fmla="*/ 270 h 452"/>
                <a:gd name="T32" fmla="*/ 1097 w 1227"/>
                <a:gd name="T33" fmla="*/ 265 h 452"/>
                <a:gd name="T34" fmla="*/ 886 w 1227"/>
                <a:gd name="T35" fmla="*/ 54 h 452"/>
                <a:gd name="T36" fmla="*/ 539 w 1227"/>
                <a:gd name="T37" fmla="*/ 444 h 452"/>
                <a:gd name="T38" fmla="*/ 535 w 1227"/>
                <a:gd name="T39" fmla="*/ 446 h 452"/>
                <a:gd name="T40" fmla="*/ 525 w 1227"/>
                <a:gd name="T41" fmla="*/ 450 h 452"/>
                <a:gd name="T42" fmla="*/ 513 w 1227"/>
                <a:gd name="T43" fmla="*/ 450 h 452"/>
                <a:gd name="T44" fmla="*/ 504 w 1227"/>
                <a:gd name="T45" fmla="*/ 442 h 452"/>
                <a:gd name="T46" fmla="*/ 339 w 1227"/>
                <a:gd name="T47" fmla="*/ 237 h 452"/>
                <a:gd name="T48" fmla="*/ 161 w 1227"/>
                <a:gd name="T49" fmla="*/ 444 h 452"/>
                <a:gd name="T50" fmla="*/ 161 w 1227"/>
                <a:gd name="T51" fmla="*/ 444 h 452"/>
                <a:gd name="T52" fmla="*/ 157 w 1227"/>
                <a:gd name="T53" fmla="*/ 448 h 452"/>
                <a:gd name="T54" fmla="*/ 151 w 1227"/>
                <a:gd name="T55" fmla="*/ 450 h 452"/>
                <a:gd name="T56" fmla="*/ 145 w 1227"/>
                <a:gd name="T57" fmla="*/ 452 h 452"/>
                <a:gd name="T58" fmla="*/ 21 w 1227"/>
                <a:gd name="T59" fmla="*/ 452 h 452"/>
                <a:gd name="T60" fmla="*/ 15 w 1227"/>
                <a:gd name="T61" fmla="*/ 450 h 452"/>
                <a:gd name="T62" fmla="*/ 9 w 1227"/>
                <a:gd name="T63" fmla="*/ 446 h 452"/>
                <a:gd name="T64" fmla="*/ 4 w 1227"/>
                <a:gd name="T65" fmla="*/ 442 h 452"/>
                <a:gd name="T66" fmla="*/ 0 w 1227"/>
                <a:gd name="T67" fmla="*/ 437 h 452"/>
                <a:gd name="T68" fmla="*/ 0 w 1227"/>
                <a:gd name="T69" fmla="*/ 429 h 452"/>
                <a:gd name="T70" fmla="*/ 0 w 1227"/>
                <a:gd name="T71" fmla="*/ 421 h 452"/>
                <a:gd name="T72" fmla="*/ 4 w 1227"/>
                <a:gd name="T73" fmla="*/ 415 h 452"/>
                <a:gd name="T74" fmla="*/ 9 w 1227"/>
                <a:gd name="T75" fmla="*/ 411 h 452"/>
                <a:gd name="T76" fmla="*/ 15 w 1227"/>
                <a:gd name="T77" fmla="*/ 408 h 452"/>
                <a:gd name="T78" fmla="*/ 21 w 1227"/>
                <a:gd name="T79" fmla="*/ 406 h 452"/>
                <a:gd name="T80" fmla="*/ 133 w 1227"/>
                <a:gd name="T81" fmla="*/ 406 h 452"/>
                <a:gd name="T82" fmla="*/ 323 w 1227"/>
                <a:gd name="T83" fmla="*/ 187 h 452"/>
                <a:gd name="T84" fmla="*/ 333 w 1227"/>
                <a:gd name="T85" fmla="*/ 181 h 452"/>
                <a:gd name="T86" fmla="*/ 345 w 1227"/>
                <a:gd name="T87" fmla="*/ 179 h 452"/>
                <a:gd name="T88" fmla="*/ 354 w 1227"/>
                <a:gd name="T89" fmla="*/ 185 h 452"/>
                <a:gd name="T90" fmla="*/ 358 w 1227"/>
                <a:gd name="T91" fmla="*/ 189 h 452"/>
                <a:gd name="T92" fmla="*/ 523 w 1227"/>
                <a:gd name="T93" fmla="*/ 394 h 452"/>
                <a:gd name="T94" fmla="*/ 868 w 1227"/>
                <a:gd name="T95" fmla="*/ 5 h 452"/>
                <a:gd name="T96" fmla="*/ 878 w 1227"/>
                <a:gd name="T97" fmla="*/ 0 h 452"/>
                <a:gd name="T98" fmla="*/ 890 w 1227"/>
                <a:gd name="T99" fmla="*/ 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7" h="452">
                  <a:moveTo>
                    <a:pt x="890" y="0"/>
                  </a:moveTo>
                  <a:lnTo>
                    <a:pt x="901" y="3"/>
                  </a:lnTo>
                  <a:lnTo>
                    <a:pt x="901" y="5"/>
                  </a:lnTo>
                  <a:lnTo>
                    <a:pt x="1109" y="212"/>
                  </a:lnTo>
                  <a:lnTo>
                    <a:pt x="1184" y="98"/>
                  </a:lnTo>
                  <a:lnTo>
                    <a:pt x="1194" y="90"/>
                  </a:lnTo>
                  <a:lnTo>
                    <a:pt x="1206" y="89"/>
                  </a:lnTo>
                  <a:lnTo>
                    <a:pt x="1215" y="92"/>
                  </a:lnTo>
                  <a:lnTo>
                    <a:pt x="1223" y="102"/>
                  </a:lnTo>
                  <a:lnTo>
                    <a:pt x="1227" y="114"/>
                  </a:lnTo>
                  <a:lnTo>
                    <a:pt x="1223" y="123"/>
                  </a:lnTo>
                  <a:lnTo>
                    <a:pt x="1132" y="259"/>
                  </a:lnTo>
                  <a:lnTo>
                    <a:pt x="1130" y="261"/>
                  </a:lnTo>
                  <a:lnTo>
                    <a:pt x="1128" y="263"/>
                  </a:lnTo>
                  <a:lnTo>
                    <a:pt x="1118" y="268"/>
                  </a:lnTo>
                  <a:lnTo>
                    <a:pt x="1107" y="270"/>
                  </a:lnTo>
                  <a:lnTo>
                    <a:pt x="1097" y="265"/>
                  </a:lnTo>
                  <a:lnTo>
                    <a:pt x="886" y="54"/>
                  </a:lnTo>
                  <a:lnTo>
                    <a:pt x="539" y="444"/>
                  </a:lnTo>
                  <a:lnTo>
                    <a:pt x="535" y="446"/>
                  </a:lnTo>
                  <a:lnTo>
                    <a:pt x="525" y="450"/>
                  </a:lnTo>
                  <a:lnTo>
                    <a:pt x="513" y="450"/>
                  </a:lnTo>
                  <a:lnTo>
                    <a:pt x="504" y="442"/>
                  </a:lnTo>
                  <a:lnTo>
                    <a:pt x="339" y="237"/>
                  </a:lnTo>
                  <a:lnTo>
                    <a:pt x="161" y="444"/>
                  </a:lnTo>
                  <a:lnTo>
                    <a:pt x="161" y="444"/>
                  </a:lnTo>
                  <a:lnTo>
                    <a:pt x="157" y="448"/>
                  </a:lnTo>
                  <a:lnTo>
                    <a:pt x="151" y="450"/>
                  </a:lnTo>
                  <a:lnTo>
                    <a:pt x="145" y="452"/>
                  </a:lnTo>
                  <a:lnTo>
                    <a:pt x="21" y="452"/>
                  </a:lnTo>
                  <a:lnTo>
                    <a:pt x="15" y="450"/>
                  </a:lnTo>
                  <a:lnTo>
                    <a:pt x="9" y="446"/>
                  </a:lnTo>
                  <a:lnTo>
                    <a:pt x="4" y="442"/>
                  </a:lnTo>
                  <a:lnTo>
                    <a:pt x="0" y="437"/>
                  </a:lnTo>
                  <a:lnTo>
                    <a:pt x="0" y="429"/>
                  </a:lnTo>
                  <a:lnTo>
                    <a:pt x="0" y="421"/>
                  </a:lnTo>
                  <a:lnTo>
                    <a:pt x="4" y="415"/>
                  </a:lnTo>
                  <a:lnTo>
                    <a:pt x="9" y="411"/>
                  </a:lnTo>
                  <a:lnTo>
                    <a:pt x="15" y="408"/>
                  </a:lnTo>
                  <a:lnTo>
                    <a:pt x="21" y="406"/>
                  </a:lnTo>
                  <a:lnTo>
                    <a:pt x="133" y="406"/>
                  </a:lnTo>
                  <a:lnTo>
                    <a:pt x="323" y="187"/>
                  </a:lnTo>
                  <a:lnTo>
                    <a:pt x="333" y="181"/>
                  </a:lnTo>
                  <a:lnTo>
                    <a:pt x="345" y="179"/>
                  </a:lnTo>
                  <a:lnTo>
                    <a:pt x="354" y="185"/>
                  </a:lnTo>
                  <a:lnTo>
                    <a:pt x="358" y="189"/>
                  </a:lnTo>
                  <a:lnTo>
                    <a:pt x="523" y="394"/>
                  </a:lnTo>
                  <a:lnTo>
                    <a:pt x="868" y="5"/>
                  </a:lnTo>
                  <a:lnTo>
                    <a:pt x="878" y="0"/>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7"/>
            <p:cNvSpPr>
              <a:spLocks/>
            </p:cNvSpPr>
            <p:nvPr/>
          </p:nvSpPr>
          <p:spPr bwMode="auto">
            <a:xfrm>
              <a:off x="9036051" y="2751138"/>
              <a:ext cx="2308225" cy="1439863"/>
            </a:xfrm>
            <a:custGeom>
              <a:avLst/>
              <a:gdLst>
                <a:gd name="T0" fmla="*/ 23 w 1454"/>
                <a:gd name="T1" fmla="*/ 0 h 907"/>
                <a:gd name="T2" fmla="*/ 703 w 1454"/>
                <a:gd name="T3" fmla="*/ 0 h 907"/>
                <a:gd name="T4" fmla="*/ 711 w 1454"/>
                <a:gd name="T5" fmla="*/ 0 h 907"/>
                <a:gd name="T6" fmla="*/ 717 w 1454"/>
                <a:gd name="T7" fmla="*/ 4 h 907"/>
                <a:gd name="T8" fmla="*/ 723 w 1454"/>
                <a:gd name="T9" fmla="*/ 10 h 907"/>
                <a:gd name="T10" fmla="*/ 725 w 1454"/>
                <a:gd name="T11" fmla="*/ 15 h 907"/>
                <a:gd name="T12" fmla="*/ 727 w 1454"/>
                <a:gd name="T13" fmla="*/ 21 h 907"/>
                <a:gd name="T14" fmla="*/ 725 w 1454"/>
                <a:gd name="T15" fmla="*/ 29 h 907"/>
                <a:gd name="T16" fmla="*/ 723 w 1454"/>
                <a:gd name="T17" fmla="*/ 35 h 907"/>
                <a:gd name="T18" fmla="*/ 717 w 1454"/>
                <a:gd name="T19" fmla="*/ 41 h 907"/>
                <a:gd name="T20" fmla="*/ 711 w 1454"/>
                <a:gd name="T21" fmla="*/ 44 h 907"/>
                <a:gd name="T22" fmla="*/ 703 w 1454"/>
                <a:gd name="T23" fmla="*/ 44 h 907"/>
                <a:gd name="T24" fmla="*/ 44 w 1454"/>
                <a:gd name="T25" fmla="*/ 44 h 907"/>
                <a:gd name="T26" fmla="*/ 44 w 1454"/>
                <a:gd name="T27" fmla="*/ 860 h 907"/>
                <a:gd name="T28" fmla="*/ 1407 w 1454"/>
                <a:gd name="T29" fmla="*/ 860 h 907"/>
                <a:gd name="T30" fmla="*/ 1407 w 1454"/>
                <a:gd name="T31" fmla="*/ 44 h 907"/>
                <a:gd name="T32" fmla="*/ 794 w 1454"/>
                <a:gd name="T33" fmla="*/ 44 h 907"/>
                <a:gd name="T34" fmla="*/ 787 w 1454"/>
                <a:gd name="T35" fmla="*/ 44 h 907"/>
                <a:gd name="T36" fmla="*/ 781 w 1454"/>
                <a:gd name="T37" fmla="*/ 41 h 907"/>
                <a:gd name="T38" fmla="*/ 777 w 1454"/>
                <a:gd name="T39" fmla="*/ 35 h 907"/>
                <a:gd name="T40" fmla="*/ 773 w 1454"/>
                <a:gd name="T41" fmla="*/ 29 h 907"/>
                <a:gd name="T42" fmla="*/ 771 w 1454"/>
                <a:gd name="T43" fmla="*/ 21 h 907"/>
                <a:gd name="T44" fmla="*/ 773 w 1454"/>
                <a:gd name="T45" fmla="*/ 15 h 907"/>
                <a:gd name="T46" fmla="*/ 777 w 1454"/>
                <a:gd name="T47" fmla="*/ 10 h 907"/>
                <a:gd name="T48" fmla="*/ 781 w 1454"/>
                <a:gd name="T49" fmla="*/ 4 h 907"/>
                <a:gd name="T50" fmla="*/ 787 w 1454"/>
                <a:gd name="T51" fmla="*/ 0 h 907"/>
                <a:gd name="T52" fmla="*/ 794 w 1454"/>
                <a:gd name="T53" fmla="*/ 0 h 907"/>
                <a:gd name="T54" fmla="*/ 1430 w 1454"/>
                <a:gd name="T55" fmla="*/ 0 h 907"/>
                <a:gd name="T56" fmla="*/ 1438 w 1454"/>
                <a:gd name="T57" fmla="*/ 0 h 907"/>
                <a:gd name="T58" fmla="*/ 1444 w 1454"/>
                <a:gd name="T59" fmla="*/ 4 h 907"/>
                <a:gd name="T60" fmla="*/ 1450 w 1454"/>
                <a:gd name="T61" fmla="*/ 10 h 907"/>
                <a:gd name="T62" fmla="*/ 1452 w 1454"/>
                <a:gd name="T63" fmla="*/ 15 h 907"/>
                <a:gd name="T64" fmla="*/ 1454 w 1454"/>
                <a:gd name="T65" fmla="*/ 21 h 907"/>
                <a:gd name="T66" fmla="*/ 1454 w 1454"/>
                <a:gd name="T67" fmla="*/ 884 h 907"/>
                <a:gd name="T68" fmla="*/ 1452 w 1454"/>
                <a:gd name="T69" fmla="*/ 891 h 907"/>
                <a:gd name="T70" fmla="*/ 1450 w 1454"/>
                <a:gd name="T71" fmla="*/ 897 h 907"/>
                <a:gd name="T72" fmla="*/ 1444 w 1454"/>
                <a:gd name="T73" fmla="*/ 901 h 907"/>
                <a:gd name="T74" fmla="*/ 1438 w 1454"/>
                <a:gd name="T75" fmla="*/ 905 h 907"/>
                <a:gd name="T76" fmla="*/ 1430 w 1454"/>
                <a:gd name="T77" fmla="*/ 907 h 907"/>
                <a:gd name="T78" fmla="*/ 23 w 1454"/>
                <a:gd name="T79" fmla="*/ 907 h 907"/>
                <a:gd name="T80" fmla="*/ 15 w 1454"/>
                <a:gd name="T81" fmla="*/ 905 h 907"/>
                <a:gd name="T82" fmla="*/ 9 w 1454"/>
                <a:gd name="T83" fmla="*/ 901 h 907"/>
                <a:gd name="T84" fmla="*/ 3 w 1454"/>
                <a:gd name="T85" fmla="*/ 897 h 907"/>
                <a:gd name="T86" fmla="*/ 0 w 1454"/>
                <a:gd name="T87" fmla="*/ 891 h 907"/>
                <a:gd name="T88" fmla="*/ 0 w 1454"/>
                <a:gd name="T89" fmla="*/ 884 h 907"/>
                <a:gd name="T90" fmla="*/ 0 w 1454"/>
                <a:gd name="T91" fmla="*/ 21 h 907"/>
                <a:gd name="T92" fmla="*/ 0 w 1454"/>
                <a:gd name="T93" fmla="*/ 15 h 907"/>
                <a:gd name="T94" fmla="*/ 3 w 1454"/>
                <a:gd name="T95" fmla="*/ 10 h 907"/>
                <a:gd name="T96" fmla="*/ 9 w 1454"/>
                <a:gd name="T97" fmla="*/ 4 h 907"/>
                <a:gd name="T98" fmla="*/ 15 w 1454"/>
                <a:gd name="T99" fmla="*/ 0 h 907"/>
                <a:gd name="T100" fmla="*/ 23 w 1454"/>
                <a:gd name="T101" fmla="*/ 0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4" h="907">
                  <a:moveTo>
                    <a:pt x="23" y="0"/>
                  </a:moveTo>
                  <a:lnTo>
                    <a:pt x="703" y="0"/>
                  </a:lnTo>
                  <a:lnTo>
                    <a:pt x="711" y="0"/>
                  </a:lnTo>
                  <a:lnTo>
                    <a:pt x="717" y="4"/>
                  </a:lnTo>
                  <a:lnTo>
                    <a:pt x="723" y="10"/>
                  </a:lnTo>
                  <a:lnTo>
                    <a:pt x="725" y="15"/>
                  </a:lnTo>
                  <a:lnTo>
                    <a:pt x="727" y="21"/>
                  </a:lnTo>
                  <a:lnTo>
                    <a:pt x="725" y="29"/>
                  </a:lnTo>
                  <a:lnTo>
                    <a:pt x="723" y="35"/>
                  </a:lnTo>
                  <a:lnTo>
                    <a:pt x="717" y="41"/>
                  </a:lnTo>
                  <a:lnTo>
                    <a:pt x="711" y="44"/>
                  </a:lnTo>
                  <a:lnTo>
                    <a:pt x="703" y="44"/>
                  </a:lnTo>
                  <a:lnTo>
                    <a:pt x="44" y="44"/>
                  </a:lnTo>
                  <a:lnTo>
                    <a:pt x="44" y="860"/>
                  </a:lnTo>
                  <a:lnTo>
                    <a:pt x="1407" y="860"/>
                  </a:lnTo>
                  <a:lnTo>
                    <a:pt x="1407" y="44"/>
                  </a:lnTo>
                  <a:lnTo>
                    <a:pt x="794" y="44"/>
                  </a:lnTo>
                  <a:lnTo>
                    <a:pt x="787" y="44"/>
                  </a:lnTo>
                  <a:lnTo>
                    <a:pt x="781" y="41"/>
                  </a:lnTo>
                  <a:lnTo>
                    <a:pt x="777" y="35"/>
                  </a:lnTo>
                  <a:lnTo>
                    <a:pt x="773" y="29"/>
                  </a:lnTo>
                  <a:lnTo>
                    <a:pt x="771" y="21"/>
                  </a:lnTo>
                  <a:lnTo>
                    <a:pt x="773" y="15"/>
                  </a:lnTo>
                  <a:lnTo>
                    <a:pt x="777" y="10"/>
                  </a:lnTo>
                  <a:lnTo>
                    <a:pt x="781" y="4"/>
                  </a:lnTo>
                  <a:lnTo>
                    <a:pt x="787" y="0"/>
                  </a:lnTo>
                  <a:lnTo>
                    <a:pt x="794" y="0"/>
                  </a:lnTo>
                  <a:lnTo>
                    <a:pt x="1430" y="0"/>
                  </a:lnTo>
                  <a:lnTo>
                    <a:pt x="1438" y="0"/>
                  </a:lnTo>
                  <a:lnTo>
                    <a:pt x="1444" y="4"/>
                  </a:lnTo>
                  <a:lnTo>
                    <a:pt x="1450" y="10"/>
                  </a:lnTo>
                  <a:lnTo>
                    <a:pt x="1452" y="15"/>
                  </a:lnTo>
                  <a:lnTo>
                    <a:pt x="1454" y="21"/>
                  </a:lnTo>
                  <a:lnTo>
                    <a:pt x="1454" y="884"/>
                  </a:lnTo>
                  <a:lnTo>
                    <a:pt x="1452" y="891"/>
                  </a:lnTo>
                  <a:lnTo>
                    <a:pt x="1450" y="897"/>
                  </a:lnTo>
                  <a:lnTo>
                    <a:pt x="1444" y="901"/>
                  </a:lnTo>
                  <a:lnTo>
                    <a:pt x="1438" y="905"/>
                  </a:lnTo>
                  <a:lnTo>
                    <a:pt x="1430" y="907"/>
                  </a:lnTo>
                  <a:lnTo>
                    <a:pt x="23" y="907"/>
                  </a:lnTo>
                  <a:lnTo>
                    <a:pt x="15" y="905"/>
                  </a:lnTo>
                  <a:lnTo>
                    <a:pt x="9" y="901"/>
                  </a:lnTo>
                  <a:lnTo>
                    <a:pt x="3" y="897"/>
                  </a:lnTo>
                  <a:lnTo>
                    <a:pt x="0" y="891"/>
                  </a:lnTo>
                  <a:lnTo>
                    <a:pt x="0" y="884"/>
                  </a:lnTo>
                  <a:lnTo>
                    <a:pt x="0" y="21"/>
                  </a:lnTo>
                  <a:lnTo>
                    <a:pt x="0" y="15"/>
                  </a:lnTo>
                  <a:lnTo>
                    <a:pt x="3" y="10"/>
                  </a:lnTo>
                  <a:lnTo>
                    <a:pt x="9" y="4"/>
                  </a:lnTo>
                  <a:lnTo>
                    <a:pt x="15"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8"/>
            <p:cNvSpPr>
              <a:spLocks/>
            </p:cNvSpPr>
            <p:nvPr/>
          </p:nvSpPr>
          <p:spPr bwMode="auto">
            <a:xfrm>
              <a:off x="10115551" y="2533650"/>
              <a:ext cx="74613" cy="287338"/>
            </a:xfrm>
            <a:custGeom>
              <a:avLst/>
              <a:gdLst>
                <a:gd name="T0" fmla="*/ 23 w 47"/>
                <a:gd name="T1" fmla="*/ 0 h 181"/>
                <a:gd name="T2" fmla="*/ 31 w 47"/>
                <a:gd name="T3" fmla="*/ 2 h 181"/>
                <a:gd name="T4" fmla="*/ 37 w 47"/>
                <a:gd name="T5" fmla="*/ 5 h 181"/>
                <a:gd name="T6" fmla="*/ 43 w 47"/>
                <a:gd name="T7" fmla="*/ 9 h 181"/>
                <a:gd name="T8" fmla="*/ 45 w 47"/>
                <a:gd name="T9" fmla="*/ 15 h 181"/>
                <a:gd name="T10" fmla="*/ 47 w 47"/>
                <a:gd name="T11" fmla="*/ 23 h 181"/>
                <a:gd name="T12" fmla="*/ 47 w 47"/>
                <a:gd name="T13" fmla="*/ 158 h 181"/>
                <a:gd name="T14" fmla="*/ 45 w 47"/>
                <a:gd name="T15" fmla="*/ 166 h 181"/>
                <a:gd name="T16" fmla="*/ 43 w 47"/>
                <a:gd name="T17" fmla="*/ 172 h 181"/>
                <a:gd name="T18" fmla="*/ 37 w 47"/>
                <a:gd name="T19" fmla="*/ 178 h 181"/>
                <a:gd name="T20" fmla="*/ 31 w 47"/>
                <a:gd name="T21" fmla="*/ 181 h 181"/>
                <a:gd name="T22" fmla="*/ 23 w 47"/>
                <a:gd name="T23" fmla="*/ 181 h 181"/>
                <a:gd name="T24" fmla="*/ 16 w 47"/>
                <a:gd name="T25" fmla="*/ 181 h 181"/>
                <a:gd name="T26" fmla="*/ 10 w 47"/>
                <a:gd name="T27" fmla="*/ 178 h 181"/>
                <a:gd name="T28" fmla="*/ 6 w 47"/>
                <a:gd name="T29" fmla="*/ 172 h 181"/>
                <a:gd name="T30" fmla="*/ 2 w 47"/>
                <a:gd name="T31" fmla="*/ 166 h 181"/>
                <a:gd name="T32" fmla="*/ 2 w 47"/>
                <a:gd name="T33" fmla="*/ 158 h 181"/>
                <a:gd name="T34" fmla="*/ 0 w 47"/>
                <a:gd name="T35" fmla="*/ 23 h 181"/>
                <a:gd name="T36" fmla="*/ 2 w 47"/>
                <a:gd name="T37" fmla="*/ 15 h 181"/>
                <a:gd name="T38" fmla="*/ 6 w 47"/>
                <a:gd name="T39" fmla="*/ 9 h 181"/>
                <a:gd name="T40" fmla="*/ 10 w 47"/>
                <a:gd name="T41" fmla="*/ 5 h 181"/>
                <a:gd name="T42" fmla="*/ 16 w 47"/>
                <a:gd name="T43" fmla="*/ 2 h 181"/>
                <a:gd name="T44" fmla="*/ 23 w 47"/>
                <a:gd name="T4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181">
                  <a:moveTo>
                    <a:pt x="23" y="0"/>
                  </a:moveTo>
                  <a:lnTo>
                    <a:pt x="31" y="2"/>
                  </a:lnTo>
                  <a:lnTo>
                    <a:pt x="37" y="5"/>
                  </a:lnTo>
                  <a:lnTo>
                    <a:pt x="43" y="9"/>
                  </a:lnTo>
                  <a:lnTo>
                    <a:pt x="45" y="15"/>
                  </a:lnTo>
                  <a:lnTo>
                    <a:pt x="47" y="23"/>
                  </a:lnTo>
                  <a:lnTo>
                    <a:pt x="47" y="158"/>
                  </a:lnTo>
                  <a:lnTo>
                    <a:pt x="45" y="166"/>
                  </a:lnTo>
                  <a:lnTo>
                    <a:pt x="43" y="172"/>
                  </a:lnTo>
                  <a:lnTo>
                    <a:pt x="37" y="178"/>
                  </a:lnTo>
                  <a:lnTo>
                    <a:pt x="31" y="181"/>
                  </a:lnTo>
                  <a:lnTo>
                    <a:pt x="23" y="181"/>
                  </a:lnTo>
                  <a:lnTo>
                    <a:pt x="16" y="181"/>
                  </a:lnTo>
                  <a:lnTo>
                    <a:pt x="10" y="178"/>
                  </a:lnTo>
                  <a:lnTo>
                    <a:pt x="6" y="172"/>
                  </a:lnTo>
                  <a:lnTo>
                    <a:pt x="2" y="166"/>
                  </a:lnTo>
                  <a:lnTo>
                    <a:pt x="2" y="158"/>
                  </a:lnTo>
                  <a:lnTo>
                    <a:pt x="0" y="23"/>
                  </a:lnTo>
                  <a:lnTo>
                    <a:pt x="2" y="15"/>
                  </a:lnTo>
                  <a:lnTo>
                    <a:pt x="6" y="9"/>
                  </a:lnTo>
                  <a:lnTo>
                    <a:pt x="10" y="5"/>
                  </a:lnTo>
                  <a:lnTo>
                    <a:pt x="16"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9"/>
            <p:cNvSpPr>
              <a:spLocks/>
            </p:cNvSpPr>
            <p:nvPr/>
          </p:nvSpPr>
          <p:spPr bwMode="auto">
            <a:xfrm>
              <a:off x="10115551" y="4260850"/>
              <a:ext cx="74613" cy="433388"/>
            </a:xfrm>
            <a:custGeom>
              <a:avLst/>
              <a:gdLst>
                <a:gd name="T0" fmla="*/ 23 w 47"/>
                <a:gd name="T1" fmla="*/ 0 h 273"/>
                <a:gd name="T2" fmla="*/ 31 w 47"/>
                <a:gd name="T3" fmla="*/ 2 h 273"/>
                <a:gd name="T4" fmla="*/ 37 w 47"/>
                <a:gd name="T5" fmla="*/ 4 h 273"/>
                <a:gd name="T6" fmla="*/ 43 w 47"/>
                <a:gd name="T7" fmla="*/ 10 h 273"/>
                <a:gd name="T8" fmla="*/ 45 w 47"/>
                <a:gd name="T9" fmla="*/ 16 h 273"/>
                <a:gd name="T10" fmla="*/ 47 w 47"/>
                <a:gd name="T11" fmla="*/ 24 h 273"/>
                <a:gd name="T12" fmla="*/ 47 w 47"/>
                <a:gd name="T13" fmla="*/ 250 h 273"/>
                <a:gd name="T14" fmla="*/ 45 w 47"/>
                <a:gd name="T15" fmla="*/ 258 h 273"/>
                <a:gd name="T16" fmla="*/ 43 w 47"/>
                <a:gd name="T17" fmla="*/ 263 h 273"/>
                <a:gd name="T18" fmla="*/ 37 w 47"/>
                <a:gd name="T19" fmla="*/ 267 h 273"/>
                <a:gd name="T20" fmla="*/ 31 w 47"/>
                <a:gd name="T21" fmla="*/ 271 h 273"/>
                <a:gd name="T22" fmla="*/ 23 w 47"/>
                <a:gd name="T23" fmla="*/ 273 h 273"/>
                <a:gd name="T24" fmla="*/ 16 w 47"/>
                <a:gd name="T25" fmla="*/ 271 h 273"/>
                <a:gd name="T26" fmla="*/ 10 w 47"/>
                <a:gd name="T27" fmla="*/ 267 h 273"/>
                <a:gd name="T28" fmla="*/ 6 w 47"/>
                <a:gd name="T29" fmla="*/ 263 h 273"/>
                <a:gd name="T30" fmla="*/ 2 w 47"/>
                <a:gd name="T31" fmla="*/ 258 h 273"/>
                <a:gd name="T32" fmla="*/ 0 w 47"/>
                <a:gd name="T33" fmla="*/ 250 h 273"/>
                <a:gd name="T34" fmla="*/ 2 w 47"/>
                <a:gd name="T35" fmla="*/ 24 h 273"/>
                <a:gd name="T36" fmla="*/ 2 w 47"/>
                <a:gd name="T37" fmla="*/ 16 h 273"/>
                <a:gd name="T38" fmla="*/ 6 w 47"/>
                <a:gd name="T39" fmla="*/ 10 h 273"/>
                <a:gd name="T40" fmla="*/ 10 w 47"/>
                <a:gd name="T41" fmla="*/ 4 h 273"/>
                <a:gd name="T42" fmla="*/ 17 w 47"/>
                <a:gd name="T43" fmla="*/ 2 h 273"/>
                <a:gd name="T44" fmla="*/ 23 w 47"/>
                <a:gd name="T4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273">
                  <a:moveTo>
                    <a:pt x="23" y="0"/>
                  </a:moveTo>
                  <a:lnTo>
                    <a:pt x="31" y="2"/>
                  </a:lnTo>
                  <a:lnTo>
                    <a:pt x="37" y="4"/>
                  </a:lnTo>
                  <a:lnTo>
                    <a:pt x="43" y="10"/>
                  </a:lnTo>
                  <a:lnTo>
                    <a:pt x="45" y="16"/>
                  </a:lnTo>
                  <a:lnTo>
                    <a:pt x="47" y="24"/>
                  </a:lnTo>
                  <a:lnTo>
                    <a:pt x="47" y="250"/>
                  </a:lnTo>
                  <a:lnTo>
                    <a:pt x="45" y="258"/>
                  </a:lnTo>
                  <a:lnTo>
                    <a:pt x="43" y="263"/>
                  </a:lnTo>
                  <a:lnTo>
                    <a:pt x="37" y="267"/>
                  </a:lnTo>
                  <a:lnTo>
                    <a:pt x="31" y="271"/>
                  </a:lnTo>
                  <a:lnTo>
                    <a:pt x="23" y="273"/>
                  </a:lnTo>
                  <a:lnTo>
                    <a:pt x="16" y="271"/>
                  </a:lnTo>
                  <a:lnTo>
                    <a:pt x="10" y="267"/>
                  </a:lnTo>
                  <a:lnTo>
                    <a:pt x="6" y="263"/>
                  </a:lnTo>
                  <a:lnTo>
                    <a:pt x="2" y="258"/>
                  </a:lnTo>
                  <a:lnTo>
                    <a:pt x="0" y="250"/>
                  </a:lnTo>
                  <a:lnTo>
                    <a:pt x="2" y="24"/>
                  </a:lnTo>
                  <a:lnTo>
                    <a:pt x="2" y="16"/>
                  </a:lnTo>
                  <a:lnTo>
                    <a:pt x="6" y="10"/>
                  </a:lnTo>
                  <a:lnTo>
                    <a:pt x="10" y="4"/>
                  </a:lnTo>
                  <a:lnTo>
                    <a:pt x="17"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52" name="Freeform 10"/>
            <p:cNvSpPr>
              <a:spLocks/>
            </p:cNvSpPr>
            <p:nvPr/>
          </p:nvSpPr>
          <p:spPr bwMode="auto">
            <a:xfrm>
              <a:off x="9469438" y="4260850"/>
              <a:ext cx="215900" cy="574675"/>
            </a:xfrm>
            <a:custGeom>
              <a:avLst/>
              <a:gdLst>
                <a:gd name="T0" fmla="*/ 112 w 136"/>
                <a:gd name="T1" fmla="*/ 0 h 362"/>
                <a:gd name="T2" fmla="*/ 118 w 136"/>
                <a:gd name="T3" fmla="*/ 0 h 362"/>
                <a:gd name="T4" fmla="*/ 126 w 136"/>
                <a:gd name="T5" fmla="*/ 4 h 362"/>
                <a:gd name="T6" fmla="*/ 130 w 136"/>
                <a:gd name="T7" fmla="*/ 8 h 362"/>
                <a:gd name="T8" fmla="*/ 134 w 136"/>
                <a:gd name="T9" fmla="*/ 16 h 362"/>
                <a:gd name="T10" fmla="*/ 136 w 136"/>
                <a:gd name="T11" fmla="*/ 22 h 362"/>
                <a:gd name="T12" fmla="*/ 134 w 136"/>
                <a:gd name="T13" fmla="*/ 29 h 362"/>
                <a:gd name="T14" fmla="*/ 44 w 136"/>
                <a:gd name="T15" fmla="*/ 347 h 362"/>
                <a:gd name="T16" fmla="*/ 41 w 136"/>
                <a:gd name="T17" fmla="*/ 352 h 362"/>
                <a:gd name="T18" fmla="*/ 35 w 136"/>
                <a:gd name="T19" fmla="*/ 358 h 362"/>
                <a:gd name="T20" fmla="*/ 29 w 136"/>
                <a:gd name="T21" fmla="*/ 362 h 362"/>
                <a:gd name="T22" fmla="*/ 23 w 136"/>
                <a:gd name="T23" fmla="*/ 362 h 362"/>
                <a:gd name="T24" fmla="*/ 15 w 136"/>
                <a:gd name="T25" fmla="*/ 362 h 362"/>
                <a:gd name="T26" fmla="*/ 10 w 136"/>
                <a:gd name="T27" fmla="*/ 358 h 362"/>
                <a:gd name="T28" fmla="*/ 4 w 136"/>
                <a:gd name="T29" fmla="*/ 354 h 362"/>
                <a:gd name="T30" fmla="*/ 0 w 136"/>
                <a:gd name="T31" fmla="*/ 348 h 362"/>
                <a:gd name="T32" fmla="*/ 0 w 136"/>
                <a:gd name="T33" fmla="*/ 341 h 362"/>
                <a:gd name="T34" fmla="*/ 0 w 136"/>
                <a:gd name="T35" fmla="*/ 335 h 362"/>
                <a:gd name="T36" fmla="*/ 91 w 136"/>
                <a:gd name="T37" fmla="*/ 16 h 362"/>
                <a:gd name="T38" fmla="*/ 93 w 136"/>
                <a:gd name="T39" fmla="*/ 10 h 362"/>
                <a:gd name="T40" fmla="*/ 99 w 136"/>
                <a:gd name="T41" fmla="*/ 4 h 362"/>
                <a:gd name="T42" fmla="*/ 105 w 136"/>
                <a:gd name="T43" fmla="*/ 2 h 362"/>
                <a:gd name="T44" fmla="*/ 112 w 136"/>
                <a:gd name="T4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6" h="362">
                  <a:moveTo>
                    <a:pt x="112" y="0"/>
                  </a:moveTo>
                  <a:lnTo>
                    <a:pt x="118" y="0"/>
                  </a:lnTo>
                  <a:lnTo>
                    <a:pt x="126" y="4"/>
                  </a:lnTo>
                  <a:lnTo>
                    <a:pt x="130" y="8"/>
                  </a:lnTo>
                  <a:lnTo>
                    <a:pt x="134" y="16"/>
                  </a:lnTo>
                  <a:lnTo>
                    <a:pt x="136" y="22"/>
                  </a:lnTo>
                  <a:lnTo>
                    <a:pt x="134" y="29"/>
                  </a:lnTo>
                  <a:lnTo>
                    <a:pt x="44" y="347"/>
                  </a:lnTo>
                  <a:lnTo>
                    <a:pt x="41" y="352"/>
                  </a:lnTo>
                  <a:lnTo>
                    <a:pt x="35" y="358"/>
                  </a:lnTo>
                  <a:lnTo>
                    <a:pt x="29" y="362"/>
                  </a:lnTo>
                  <a:lnTo>
                    <a:pt x="23" y="362"/>
                  </a:lnTo>
                  <a:lnTo>
                    <a:pt x="15" y="362"/>
                  </a:lnTo>
                  <a:lnTo>
                    <a:pt x="10" y="358"/>
                  </a:lnTo>
                  <a:lnTo>
                    <a:pt x="4" y="354"/>
                  </a:lnTo>
                  <a:lnTo>
                    <a:pt x="0" y="348"/>
                  </a:lnTo>
                  <a:lnTo>
                    <a:pt x="0" y="341"/>
                  </a:lnTo>
                  <a:lnTo>
                    <a:pt x="0" y="335"/>
                  </a:lnTo>
                  <a:lnTo>
                    <a:pt x="91" y="16"/>
                  </a:lnTo>
                  <a:lnTo>
                    <a:pt x="93" y="10"/>
                  </a:lnTo>
                  <a:lnTo>
                    <a:pt x="99" y="4"/>
                  </a:lnTo>
                  <a:lnTo>
                    <a:pt x="105" y="2"/>
                  </a:lnTo>
                  <a:lnTo>
                    <a:pt x="1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11"/>
            <p:cNvSpPr>
              <a:spLocks/>
            </p:cNvSpPr>
            <p:nvPr/>
          </p:nvSpPr>
          <p:spPr bwMode="auto">
            <a:xfrm>
              <a:off x="10623551" y="4260850"/>
              <a:ext cx="215900" cy="574675"/>
            </a:xfrm>
            <a:custGeom>
              <a:avLst/>
              <a:gdLst>
                <a:gd name="T0" fmla="*/ 23 w 136"/>
                <a:gd name="T1" fmla="*/ 0 h 362"/>
                <a:gd name="T2" fmla="*/ 29 w 136"/>
                <a:gd name="T3" fmla="*/ 2 h 362"/>
                <a:gd name="T4" fmla="*/ 35 w 136"/>
                <a:gd name="T5" fmla="*/ 4 h 362"/>
                <a:gd name="T6" fmla="*/ 41 w 136"/>
                <a:gd name="T7" fmla="*/ 10 h 362"/>
                <a:gd name="T8" fmla="*/ 43 w 136"/>
                <a:gd name="T9" fmla="*/ 16 h 362"/>
                <a:gd name="T10" fmla="*/ 134 w 136"/>
                <a:gd name="T11" fmla="*/ 335 h 362"/>
                <a:gd name="T12" fmla="*/ 136 w 136"/>
                <a:gd name="T13" fmla="*/ 341 h 362"/>
                <a:gd name="T14" fmla="*/ 134 w 136"/>
                <a:gd name="T15" fmla="*/ 348 h 362"/>
                <a:gd name="T16" fmla="*/ 130 w 136"/>
                <a:gd name="T17" fmla="*/ 354 h 362"/>
                <a:gd name="T18" fmla="*/ 126 w 136"/>
                <a:gd name="T19" fmla="*/ 358 h 362"/>
                <a:gd name="T20" fmla="*/ 118 w 136"/>
                <a:gd name="T21" fmla="*/ 362 h 362"/>
                <a:gd name="T22" fmla="*/ 112 w 136"/>
                <a:gd name="T23" fmla="*/ 362 h 362"/>
                <a:gd name="T24" fmla="*/ 105 w 136"/>
                <a:gd name="T25" fmla="*/ 362 h 362"/>
                <a:gd name="T26" fmla="*/ 99 w 136"/>
                <a:gd name="T27" fmla="*/ 358 h 362"/>
                <a:gd name="T28" fmla="*/ 93 w 136"/>
                <a:gd name="T29" fmla="*/ 352 h 362"/>
                <a:gd name="T30" fmla="*/ 91 w 136"/>
                <a:gd name="T31" fmla="*/ 347 h 362"/>
                <a:gd name="T32" fmla="*/ 0 w 136"/>
                <a:gd name="T33" fmla="*/ 29 h 362"/>
                <a:gd name="T34" fmla="*/ 0 w 136"/>
                <a:gd name="T35" fmla="*/ 22 h 362"/>
                <a:gd name="T36" fmla="*/ 0 w 136"/>
                <a:gd name="T37" fmla="*/ 16 h 362"/>
                <a:gd name="T38" fmla="*/ 4 w 136"/>
                <a:gd name="T39" fmla="*/ 8 h 362"/>
                <a:gd name="T40" fmla="*/ 10 w 136"/>
                <a:gd name="T41" fmla="*/ 4 h 362"/>
                <a:gd name="T42" fmla="*/ 15 w 136"/>
                <a:gd name="T43" fmla="*/ 0 h 362"/>
                <a:gd name="T44" fmla="*/ 23 w 136"/>
                <a:gd name="T45"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6" h="362">
                  <a:moveTo>
                    <a:pt x="23" y="0"/>
                  </a:moveTo>
                  <a:lnTo>
                    <a:pt x="29" y="2"/>
                  </a:lnTo>
                  <a:lnTo>
                    <a:pt x="35" y="4"/>
                  </a:lnTo>
                  <a:lnTo>
                    <a:pt x="41" y="10"/>
                  </a:lnTo>
                  <a:lnTo>
                    <a:pt x="43" y="16"/>
                  </a:lnTo>
                  <a:lnTo>
                    <a:pt x="134" y="335"/>
                  </a:lnTo>
                  <a:lnTo>
                    <a:pt x="136" y="341"/>
                  </a:lnTo>
                  <a:lnTo>
                    <a:pt x="134" y="348"/>
                  </a:lnTo>
                  <a:lnTo>
                    <a:pt x="130" y="354"/>
                  </a:lnTo>
                  <a:lnTo>
                    <a:pt x="126" y="358"/>
                  </a:lnTo>
                  <a:lnTo>
                    <a:pt x="118" y="362"/>
                  </a:lnTo>
                  <a:lnTo>
                    <a:pt x="112" y="362"/>
                  </a:lnTo>
                  <a:lnTo>
                    <a:pt x="105" y="362"/>
                  </a:lnTo>
                  <a:lnTo>
                    <a:pt x="99" y="358"/>
                  </a:lnTo>
                  <a:lnTo>
                    <a:pt x="93" y="352"/>
                  </a:lnTo>
                  <a:lnTo>
                    <a:pt x="91" y="347"/>
                  </a:lnTo>
                  <a:lnTo>
                    <a:pt x="0" y="29"/>
                  </a:lnTo>
                  <a:lnTo>
                    <a:pt x="0" y="22"/>
                  </a:lnTo>
                  <a:lnTo>
                    <a:pt x="0" y="16"/>
                  </a:lnTo>
                  <a:lnTo>
                    <a:pt x="4" y="8"/>
                  </a:lnTo>
                  <a:lnTo>
                    <a:pt x="10" y="4"/>
                  </a:lnTo>
                  <a:lnTo>
                    <a:pt x="15"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12"/>
            <p:cNvSpPr>
              <a:spLocks/>
            </p:cNvSpPr>
            <p:nvPr/>
          </p:nvSpPr>
          <p:spPr bwMode="auto">
            <a:xfrm>
              <a:off x="9036051" y="4260850"/>
              <a:ext cx="2308225" cy="74613"/>
            </a:xfrm>
            <a:custGeom>
              <a:avLst/>
              <a:gdLst>
                <a:gd name="T0" fmla="*/ 23 w 1454"/>
                <a:gd name="T1" fmla="*/ 0 h 47"/>
                <a:gd name="T2" fmla="*/ 1430 w 1454"/>
                <a:gd name="T3" fmla="*/ 0 h 47"/>
                <a:gd name="T4" fmla="*/ 1438 w 1454"/>
                <a:gd name="T5" fmla="*/ 2 h 47"/>
                <a:gd name="T6" fmla="*/ 1444 w 1454"/>
                <a:gd name="T7" fmla="*/ 4 h 47"/>
                <a:gd name="T8" fmla="*/ 1450 w 1454"/>
                <a:gd name="T9" fmla="*/ 10 h 47"/>
                <a:gd name="T10" fmla="*/ 1452 w 1454"/>
                <a:gd name="T11" fmla="*/ 16 h 47"/>
                <a:gd name="T12" fmla="*/ 1454 w 1454"/>
                <a:gd name="T13" fmla="*/ 24 h 47"/>
                <a:gd name="T14" fmla="*/ 1452 w 1454"/>
                <a:gd name="T15" fmla="*/ 31 h 47"/>
                <a:gd name="T16" fmla="*/ 1450 w 1454"/>
                <a:gd name="T17" fmla="*/ 37 h 47"/>
                <a:gd name="T18" fmla="*/ 1444 w 1454"/>
                <a:gd name="T19" fmla="*/ 41 h 47"/>
                <a:gd name="T20" fmla="*/ 1438 w 1454"/>
                <a:gd name="T21" fmla="*/ 45 h 47"/>
                <a:gd name="T22" fmla="*/ 1430 w 1454"/>
                <a:gd name="T23" fmla="*/ 47 h 47"/>
                <a:gd name="T24" fmla="*/ 23 w 1454"/>
                <a:gd name="T25" fmla="*/ 47 h 47"/>
                <a:gd name="T26" fmla="*/ 15 w 1454"/>
                <a:gd name="T27" fmla="*/ 45 h 47"/>
                <a:gd name="T28" fmla="*/ 9 w 1454"/>
                <a:gd name="T29" fmla="*/ 41 h 47"/>
                <a:gd name="T30" fmla="*/ 3 w 1454"/>
                <a:gd name="T31" fmla="*/ 37 h 47"/>
                <a:gd name="T32" fmla="*/ 0 w 1454"/>
                <a:gd name="T33" fmla="*/ 31 h 47"/>
                <a:gd name="T34" fmla="*/ 0 w 1454"/>
                <a:gd name="T35" fmla="*/ 24 h 47"/>
                <a:gd name="T36" fmla="*/ 0 w 1454"/>
                <a:gd name="T37" fmla="*/ 16 h 47"/>
                <a:gd name="T38" fmla="*/ 3 w 1454"/>
                <a:gd name="T39" fmla="*/ 10 h 47"/>
                <a:gd name="T40" fmla="*/ 9 w 1454"/>
                <a:gd name="T41" fmla="*/ 4 h 47"/>
                <a:gd name="T42" fmla="*/ 15 w 1454"/>
                <a:gd name="T43" fmla="*/ 2 h 47"/>
                <a:gd name="T44" fmla="*/ 23 w 1454"/>
                <a:gd name="T45"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4" h="47">
                  <a:moveTo>
                    <a:pt x="23" y="0"/>
                  </a:moveTo>
                  <a:lnTo>
                    <a:pt x="1430" y="0"/>
                  </a:lnTo>
                  <a:lnTo>
                    <a:pt x="1438" y="2"/>
                  </a:lnTo>
                  <a:lnTo>
                    <a:pt x="1444" y="4"/>
                  </a:lnTo>
                  <a:lnTo>
                    <a:pt x="1450" y="10"/>
                  </a:lnTo>
                  <a:lnTo>
                    <a:pt x="1452" y="16"/>
                  </a:lnTo>
                  <a:lnTo>
                    <a:pt x="1454" y="24"/>
                  </a:lnTo>
                  <a:lnTo>
                    <a:pt x="1452" y="31"/>
                  </a:lnTo>
                  <a:lnTo>
                    <a:pt x="1450" y="37"/>
                  </a:lnTo>
                  <a:lnTo>
                    <a:pt x="1444" y="41"/>
                  </a:lnTo>
                  <a:lnTo>
                    <a:pt x="1438" y="45"/>
                  </a:lnTo>
                  <a:lnTo>
                    <a:pt x="1430" y="47"/>
                  </a:lnTo>
                  <a:lnTo>
                    <a:pt x="23" y="47"/>
                  </a:lnTo>
                  <a:lnTo>
                    <a:pt x="15" y="45"/>
                  </a:lnTo>
                  <a:lnTo>
                    <a:pt x="9" y="41"/>
                  </a:lnTo>
                  <a:lnTo>
                    <a:pt x="3" y="37"/>
                  </a:lnTo>
                  <a:lnTo>
                    <a:pt x="0" y="31"/>
                  </a:lnTo>
                  <a:lnTo>
                    <a:pt x="0" y="24"/>
                  </a:lnTo>
                  <a:lnTo>
                    <a:pt x="0" y="16"/>
                  </a:lnTo>
                  <a:lnTo>
                    <a:pt x="3" y="10"/>
                  </a:lnTo>
                  <a:lnTo>
                    <a:pt x="9" y="4"/>
                  </a:lnTo>
                  <a:lnTo>
                    <a:pt x="15" y="2"/>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5" name="Group 54"/>
          <p:cNvGrpSpPr/>
          <p:nvPr/>
        </p:nvGrpSpPr>
        <p:grpSpPr>
          <a:xfrm>
            <a:off x="4680073" y="4169038"/>
            <a:ext cx="533518" cy="406915"/>
            <a:chOff x="6007101" y="2809875"/>
            <a:chExt cx="2655888" cy="2025650"/>
          </a:xfrm>
          <a:solidFill>
            <a:schemeClr val="bg1">
              <a:alpha val="30000"/>
            </a:schemeClr>
          </a:solidFill>
        </p:grpSpPr>
        <p:sp>
          <p:nvSpPr>
            <p:cNvPr id="56" name="Freeform 13"/>
            <p:cNvSpPr>
              <a:spLocks noEditPoints="1"/>
            </p:cNvSpPr>
            <p:nvPr/>
          </p:nvSpPr>
          <p:spPr bwMode="auto">
            <a:xfrm>
              <a:off x="6007101" y="2809875"/>
              <a:ext cx="2655888" cy="2025650"/>
            </a:xfrm>
            <a:custGeom>
              <a:avLst/>
              <a:gdLst>
                <a:gd name="T0" fmla="*/ 519 w 1673"/>
                <a:gd name="T1" fmla="*/ 1226 h 1276"/>
                <a:gd name="T2" fmla="*/ 1151 w 1673"/>
                <a:gd name="T3" fmla="*/ 1228 h 1276"/>
                <a:gd name="T4" fmla="*/ 1149 w 1673"/>
                <a:gd name="T5" fmla="*/ 885 h 1276"/>
                <a:gd name="T6" fmla="*/ 484 w 1673"/>
                <a:gd name="T7" fmla="*/ 721 h 1276"/>
                <a:gd name="T8" fmla="*/ 386 w 1673"/>
                <a:gd name="T9" fmla="*/ 1156 h 1276"/>
                <a:gd name="T10" fmla="*/ 442 w 1673"/>
                <a:gd name="T11" fmla="*/ 1224 h 1276"/>
                <a:gd name="T12" fmla="*/ 471 w 1673"/>
                <a:gd name="T13" fmla="*/ 887 h 1276"/>
                <a:gd name="T14" fmla="*/ 521 w 1673"/>
                <a:gd name="T15" fmla="*/ 837 h 1276"/>
                <a:gd name="T16" fmla="*/ 1196 w 1673"/>
                <a:gd name="T17" fmla="*/ 868 h 1276"/>
                <a:gd name="T18" fmla="*/ 1208 w 1673"/>
                <a:gd name="T19" fmla="*/ 1228 h 1276"/>
                <a:gd name="T20" fmla="*/ 1281 w 1673"/>
                <a:gd name="T21" fmla="*/ 1179 h 1276"/>
                <a:gd name="T22" fmla="*/ 1206 w 1673"/>
                <a:gd name="T23" fmla="*/ 742 h 1276"/>
                <a:gd name="T24" fmla="*/ 1006 w 1673"/>
                <a:gd name="T25" fmla="*/ 700 h 1276"/>
                <a:gd name="T26" fmla="*/ 880 w 1673"/>
                <a:gd name="T27" fmla="*/ 802 h 1276"/>
                <a:gd name="T28" fmla="*/ 715 w 1673"/>
                <a:gd name="T29" fmla="*/ 764 h 1276"/>
                <a:gd name="T30" fmla="*/ 729 w 1673"/>
                <a:gd name="T31" fmla="*/ 593 h 1276"/>
                <a:gd name="T32" fmla="*/ 719 w 1673"/>
                <a:gd name="T33" fmla="*/ 646 h 1276"/>
                <a:gd name="T34" fmla="*/ 713 w 1673"/>
                <a:gd name="T35" fmla="*/ 684 h 1276"/>
                <a:gd name="T36" fmla="*/ 835 w 1673"/>
                <a:gd name="T37" fmla="*/ 758 h 1276"/>
                <a:gd name="T38" fmla="*/ 958 w 1673"/>
                <a:gd name="T39" fmla="*/ 684 h 1276"/>
                <a:gd name="T40" fmla="*/ 952 w 1673"/>
                <a:gd name="T41" fmla="*/ 646 h 1276"/>
                <a:gd name="T42" fmla="*/ 942 w 1673"/>
                <a:gd name="T43" fmla="*/ 595 h 1276"/>
                <a:gd name="T44" fmla="*/ 830 w 1673"/>
                <a:gd name="T45" fmla="*/ 624 h 1276"/>
                <a:gd name="T46" fmla="*/ 705 w 1673"/>
                <a:gd name="T47" fmla="*/ 232 h 1276"/>
                <a:gd name="T48" fmla="*/ 678 w 1673"/>
                <a:gd name="T49" fmla="*/ 251 h 1276"/>
                <a:gd name="T50" fmla="*/ 698 w 1673"/>
                <a:gd name="T51" fmla="*/ 491 h 1276"/>
                <a:gd name="T52" fmla="*/ 831 w 1673"/>
                <a:gd name="T53" fmla="*/ 576 h 1276"/>
                <a:gd name="T54" fmla="*/ 946 w 1673"/>
                <a:gd name="T55" fmla="*/ 530 h 1276"/>
                <a:gd name="T56" fmla="*/ 994 w 1673"/>
                <a:gd name="T57" fmla="*/ 417 h 1276"/>
                <a:gd name="T58" fmla="*/ 983 w 1673"/>
                <a:gd name="T59" fmla="*/ 238 h 1276"/>
                <a:gd name="T60" fmla="*/ 731 w 1673"/>
                <a:gd name="T61" fmla="*/ 50 h 1276"/>
                <a:gd name="T62" fmla="*/ 705 w 1673"/>
                <a:gd name="T63" fmla="*/ 69 h 1276"/>
                <a:gd name="T64" fmla="*/ 694 w 1673"/>
                <a:gd name="T65" fmla="*/ 96 h 1276"/>
                <a:gd name="T66" fmla="*/ 641 w 1673"/>
                <a:gd name="T67" fmla="*/ 118 h 1276"/>
                <a:gd name="T68" fmla="*/ 626 w 1673"/>
                <a:gd name="T69" fmla="*/ 294 h 1276"/>
                <a:gd name="T70" fmla="*/ 643 w 1673"/>
                <a:gd name="T71" fmla="*/ 214 h 1276"/>
                <a:gd name="T72" fmla="*/ 967 w 1673"/>
                <a:gd name="T73" fmla="*/ 183 h 1276"/>
                <a:gd name="T74" fmla="*/ 1039 w 1673"/>
                <a:gd name="T75" fmla="*/ 236 h 1276"/>
                <a:gd name="T76" fmla="*/ 1047 w 1673"/>
                <a:gd name="T77" fmla="*/ 286 h 1276"/>
                <a:gd name="T78" fmla="*/ 1004 w 1673"/>
                <a:gd name="T79" fmla="*/ 69 h 1276"/>
                <a:gd name="T80" fmla="*/ 731 w 1673"/>
                <a:gd name="T81" fmla="*/ 0 h 1276"/>
                <a:gd name="T82" fmla="*/ 1051 w 1673"/>
                <a:gd name="T83" fmla="*/ 46 h 1276"/>
                <a:gd name="T84" fmla="*/ 1095 w 1673"/>
                <a:gd name="T85" fmla="*/ 286 h 1276"/>
                <a:gd name="T86" fmla="*/ 1043 w 1673"/>
                <a:gd name="T87" fmla="*/ 359 h 1276"/>
                <a:gd name="T88" fmla="*/ 1014 w 1673"/>
                <a:gd name="T89" fmla="*/ 524 h 1276"/>
                <a:gd name="T90" fmla="*/ 1000 w 1673"/>
                <a:gd name="T91" fmla="*/ 603 h 1276"/>
                <a:gd name="T92" fmla="*/ 1254 w 1673"/>
                <a:gd name="T93" fmla="*/ 727 h 1276"/>
                <a:gd name="T94" fmla="*/ 1326 w 1673"/>
                <a:gd name="T95" fmla="*/ 1197 h 1276"/>
                <a:gd name="T96" fmla="*/ 1661 w 1673"/>
                <a:gd name="T97" fmla="*/ 1233 h 1276"/>
                <a:gd name="T98" fmla="*/ 1671 w 1673"/>
                <a:gd name="T99" fmla="*/ 1261 h 1276"/>
                <a:gd name="T100" fmla="*/ 1648 w 1673"/>
                <a:gd name="T101" fmla="*/ 1276 h 1276"/>
                <a:gd name="T102" fmla="*/ 4 w 1673"/>
                <a:gd name="T103" fmla="*/ 1266 h 1276"/>
                <a:gd name="T104" fmla="*/ 4 w 1673"/>
                <a:gd name="T105" fmla="*/ 1237 h 1276"/>
                <a:gd name="T106" fmla="*/ 364 w 1673"/>
                <a:gd name="T107" fmla="*/ 1228 h 1276"/>
                <a:gd name="T108" fmla="*/ 407 w 1673"/>
                <a:gd name="T109" fmla="*/ 760 h 1276"/>
                <a:gd name="T110" fmla="*/ 494 w 1673"/>
                <a:gd name="T111" fmla="*/ 661 h 1276"/>
                <a:gd name="T112" fmla="*/ 680 w 1673"/>
                <a:gd name="T113" fmla="*/ 551 h 1276"/>
                <a:gd name="T114" fmla="*/ 628 w 1673"/>
                <a:gd name="T115" fmla="*/ 410 h 1276"/>
                <a:gd name="T116" fmla="*/ 579 w 1673"/>
                <a:gd name="T117" fmla="*/ 311 h 1276"/>
                <a:gd name="T118" fmla="*/ 591 w 1673"/>
                <a:gd name="T119" fmla="*/ 102 h 1276"/>
                <a:gd name="T120" fmla="*/ 669 w 1673"/>
                <a:gd name="T121" fmla="*/ 33 h 1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73" h="1276">
                  <a:moveTo>
                    <a:pt x="521" y="885"/>
                  </a:moveTo>
                  <a:lnTo>
                    <a:pt x="521" y="885"/>
                  </a:lnTo>
                  <a:lnTo>
                    <a:pt x="519" y="887"/>
                  </a:lnTo>
                  <a:lnTo>
                    <a:pt x="519" y="1226"/>
                  </a:lnTo>
                  <a:lnTo>
                    <a:pt x="521" y="1228"/>
                  </a:lnTo>
                  <a:lnTo>
                    <a:pt x="521" y="1228"/>
                  </a:lnTo>
                  <a:lnTo>
                    <a:pt x="1149" y="1228"/>
                  </a:lnTo>
                  <a:lnTo>
                    <a:pt x="1151" y="1228"/>
                  </a:lnTo>
                  <a:lnTo>
                    <a:pt x="1151" y="1226"/>
                  </a:lnTo>
                  <a:lnTo>
                    <a:pt x="1151" y="887"/>
                  </a:lnTo>
                  <a:lnTo>
                    <a:pt x="1151" y="885"/>
                  </a:lnTo>
                  <a:lnTo>
                    <a:pt x="1149" y="885"/>
                  </a:lnTo>
                  <a:lnTo>
                    <a:pt x="521" y="885"/>
                  </a:lnTo>
                  <a:close/>
                  <a:moveTo>
                    <a:pt x="655" y="659"/>
                  </a:moveTo>
                  <a:lnTo>
                    <a:pt x="510" y="707"/>
                  </a:lnTo>
                  <a:lnTo>
                    <a:pt x="484" y="721"/>
                  </a:lnTo>
                  <a:lnTo>
                    <a:pt x="465" y="742"/>
                  </a:lnTo>
                  <a:lnTo>
                    <a:pt x="455" y="769"/>
                  </a:lnTo>
                  <a:lnTo>
                    <a:pt x="386" y="1133"/>
                  </a:lnTo>
                  <a:lnTo>
                    <a:pt x="386" y="1156"/>
                  </a:lnTo>
                  <a:lnTo>
                    <a:pt x="391" y="1179"/>
                  </a:lnTo>
                  <a:lnTo>
                    <a:pt x="403" y="1199"/>
                  </a:lnTo>
                  <a:lnTo>
                    <a:pt x="420" y="1214"/>
                  </a:lnTo>
                  <a:lnTo>
                    <a:pt x="442" y="1224"/>
                  </a:lnTo>
                  <a:lnTo>
                    <a:pt x="465" y="1228"/>
                  </a:lnTo>
                  <a:lnTo>
                    <a:pt x="471" y="1228"/>
                  </a:lnTo>
                  <a:lnTo>
                    <a:pt x="471" y="1226"/>
                  </a:lnTo>
                  <a:lnTo>
                    <a:pt x="471" y="887"/>
                  </a:lnTo>
                  <a:lnTo>
                    <a:pt x="475" y="868"/>
                  </a:lnTo>
                  <a:lnTo>
                    <a:pt x="486" y="851"/>
                  </a:lnTo>
                  <a:lnTo>
                    <a:pt x="502" y="841"/>
                  </a:lnTo>
                  <a:lnTo>
                    <a:pt x="521" y="837"/>
                  </a:lnTo>
                  <a:lnTo>
                    <a:pt x="1149" y="837"/>
                  </a:lnTo>
                  <a:lnTo>
                    <a:pt x="1169" y="841"/>
                  </a:lnTo>
                  <a:lnTo>
                    <a:pt x="1186" y="851"/>
                  </a:lnTo>
                  <a:lnTo>
                    <a:pt x="1196" y="868"/>
                  </a:lnTo>
                  <a:lnTo>
                    <a:pt x="1200" y="887"/>
                  </a:lnTo>
                  <a:lnTo>
                    <a:pt x="1200" y="1226"/>
                  </a:lnTo>
                  <a:lnTo>
                    <a:pt x="1200" y="1228"/>
                  </a:lnTo>
                  <a:lnTo>
                    <a:pt x="1208" y="1228"/>
                  </a:lnTo>
                  <a:lnTo>
                    <a:pt x="1231" y="1224"/>
                  </a:lnTo>
                  <a:lnTo>
                    <a:pt x="1250" y="1214"/>
                  </a:lnTo>
                  <a:lnTo>
                    <a:pt x="1268" y="1199"/>
                  </a:lnTo>
                  <a:lnTo>
                    <a:pt x="1281" y="1179"/>
                  </a:lnTo>
                  <a:lnTo>
                    <a:pt x="1287" y="1156"/>
                  </a:lnTo>
                  <a:lnTo>
                    <a:pt x="1285" y="1133"/>
                  </a:lnTo>
                  <a:lnTo>
                    <a:pt x="1215" y="769"/>
                  </a:lnTo>
                  <a:lnTo>
                    <a:pt x="1206" y="742"/>
                  </a:lnTo>
                  <a:lnTo>
                    <a:pt x="1188" y="721"/>
                  </a:lnTo>
                  <a:lnTo>
                    <a:pt x="1163" y="707"/>
                  </a:lnTo>
                  <a:lnTo>
                    <a:pt x="1016" y="659"/>
                  </a:lnTo>
                  <a:lnTo>
                    <a:pt x="1006" y="700"/>
                  </a:lnTo>
                  <a:lnTo>
                    <a:pt x="985" y="735"/>
                  </a:lnTo>
                  <a:lnTo>
                    <a:pt x="958" y="764"/>
                  </a:lnTo>
                  <a:lnTo>
                    <a:pt x="921" y="787"/>
                  </a:lnTo>
                  <a:lnTo>
                    <a:pt x="880" y="802"/>
                  </a:lnTo>
                  <a:lnTo>
                    <a:pt x="835" y="806"/>
                  </a:lnTo>
                  <a:lnTo>
                    <a:pt x="791" y="802"/>
                  </a:lnTo>
                  <a:lnTo>
                    <a:pt x="750" y="787"/>
                  </a:lnTo>
                  <a:lnTo>
                    <a:pt x="715" y="764"/>
                  </a:lnTo>
                  <a:lnTo>
                    <a:pt x="686" y="735"/>
                  </a:lnTo>
                  <a:lnTo>
                    <a:pt x="667" y="700"/>
                  </a:lnTo>
                  <a:lnTo>
                    <a:pt x="655" y="659"/>
                  </a:lnTo>
                  <a:close/>
                  <a:moveTo>
                    <a:pt x="729" y="593"/>
                  </a:moveTo>
                  <a:lnTo>
                    <a:pt x="729" y="626"/>
                  </a:lnTo>
                  <a:lnTo>
                    <a:pt x="729" y="634"/>
                  </a:lnTo>
                  <a:lnTo>
                    <a:pt x="725" y="640"/>
                  </a:lnTo>
                  <a:lnTo>
                    <a:pt x="719" y="646"/>
                  </a:lnTo>
                  <a:lnTo>
                    <a:pt x="713" y="649"/>
                  </a:lnTo>
                  <a:lnTo>
                    <a:pt x="705" y="649"/>
                  </a:lnTo>
                  <a:lnTo>
                    <a:pt x="704" y="649"/>
                  </a:lnTo>
                  <a:lnTo>
                    <a:pt x="713" y="684"/>
                  </a:lnTo>
                  <a:lnTo>
                    <a:pt x="733" y="713"/>
                  </a:lnTo>
                  <a:lnTo>
                    <a:pt x="762" y="736"/>
                  </a:lnTo>
                  <a:lnTo>
                    <a:pt x="797" y="752"/>
                  </a:lnTo>
                  <a:lnTo>
                    <a:pt x="835" y="758"/>
                  </a:lnTo>
                  <a:lnTo>
                    <a:pt x="876" y="752"/>
                  </a:lnTo>
                  <a:lnTo>
                    <a:pt x="911" y="736"/>
                  </a:lnTo>
                  <a:lnTo>
                    <a:pt x="938" y="713"/>
                  </a:lnTo>
                  <a:lnTo>
                    <a:pt x="958" y="684"/>
                  </a:lnTo>
                  <a:lnTo>
                    <a:pt x="967" y="649"/>
                  </a:lnTo>
                  <a:lnTo>
                    <a:pt x="967" y="649"/>
                  </a:lnTo>
                  <a:lnTo>
                    <a:pt x="959" y="649"/>
                  </a:lnTo>
                  <a:lnTo>
                    <a:pt x="952" y="646"/>
                  </a:lnTo>
                  <a:lnTo>
                    <a:pt x="948" y="640"/>
                  </a:lnTo>
                  <a:lnTo>
                    <a:pt x="944" y="634"/>
                  </a:lnTo>
                  <a:lnTo>
                    <a:pt x="942" y="626"/>
                  </a:lnTo>
                  <a:lnTo>
                    <a:pt x="942" y="595"/>
                  </a:lnTo>
                  <a:lnTo>
                    <a:pt x="909" y="611"/>
                  </a:lnTo>
                  <a:lnTo>
                    <a:pt x="874" y="620"/>
                  </a:lnTo>
                  <a:lnTo>
                    <a:pt x="835" y="624"/>
                  </a:lnTo>
                  <a:lnTo>
                    <a:pt x="830" y="624"/>
                  </a:lnTo>
                  <a:lnTo>
                    <a:pt x="795" y="620"/>
                  </a:lnTo>
                  <a:lnTo>
                    <a:pt x="760" y="609"/>
                  </a:lnTo>
                  <a:lnTo>
                    <a:pt x="729" y="593"/>
                  </a:lnTo>
                  <a:close/>
                  <a:moveTo>
                    <a:pt x="705" y="232"/>
                  </a:moveTo>
                  <a:lnTo>
                    <a:pt x="696" y="234"/>
                  </a:lnTo>
                  <a:lnTo>
                    <a:pt x="688" y="238"/>
                  </a:lnTo>
                  <a:lnTo>
                    <a:pt x="682" y="243"/>
                  </a:lnTo>
                  <a:lnTo>
                    <a:pt x="678" y="251"/>
                  </a:lnTo>
                  <a:lnTo>
                    <a:pt x="676" y="261"/>
                  </a:lnTo>
                  <a:lnTo>
                    <a:pt x="676" y="410"/>
                  </a:lnTo>
                  <a:lnTo>
                    <a:pt x="682" y="452"/>
                  </a:lnTo>
                  <a:lnTo>
                    <a:pt x="698" y="491"/>
                  </a:lnTo>
                  <a:lnTo>
                    <a:pt x="723" y="524"/>
                  </a:lnTo>
                  <a:lnTo>
                    <a:pt x="754" y="551"/>
                  </a:lnTo>
                  <a:lnTo>
                    <a:pt x="791" y="568"/>
                  </a:lnTo>
                  <a:lnTo>
                    <a:pt x="831" y="576"/>
                  </a:lnTo>
                  <a:lnTo>
                    <a:pt x="863" y="572"/>
                  </a:lnTo>
                  <a:lnTo>
                    <a:pt x="894" y="564"/>
                  </a:lnTo>
                  <a:lnTo>
                    <a:pt x="921" y="551"/>
                  </a:lnTo>
                  <a:lnTo>
                    <a:pt x="946" y="530"/>
                  </a:lnTo>
                  <a:lnTo>
                    <a:pt x="967" y="506"/>
                  </a:lnTo>
                  <a:lnTo>
                    <a:pt x="983" y="479"/>
                  </a:lnTo>
                  <a:lnTo>
                    <a:pt x="990" y="448"/>
                  </a:lnTo>
                  <a:lnTo>
                    <a:pt x="994" y="417"/>
                  </a:lnTo>
                  <a:lnTo>
                    <a:pt x="994" y="261"/>
                  </a:lnTo>
                  <a:lnTo>
                    <a:pt x="992" y="251"/>
                  </a:lnTo>
                  <a:lnTo>
                    <a:pt x="989" y="243"/>
                  </a:lnTo>
                  <a:lnTo>
                    <a:pt x="983" y="238"/>
                  </a:lnTo>
                  <a:lnTo>
                    <a:pt x="975" y="234"/>
                  </a:lnTo>
                  <a:lnTo>
                    <a:pt x="967" y="232"/>
                  </a:lnTo>
                  <a:lnTo>
                    <a:pt x="705" y="232"/>
                  </a:lnTo>
                  <a:close/>
                  <a:moveTo>
                    <a:pt x="731" y="50"/>
                  </a:moveTo>
                  <a:lnTo>
                    <a:pt x="723" y="52"/>
                  </a:lnTo>
                  <a:lnTo>
                    <a:pt x="715" y="56"/>
                  </a:lnTo>
                  <a:lnTo>
                    <a:pt x="709" y="62"/>
                  </a:lnTo>
                  <a:lnTo>
                    <a:pt x="705" y="69"/>
                  </a:lnTo>
                  <a:lnTo>
                    <a:pt x="704" y="77"/>
                  </a:lnTo>
                  <a:lnTo>
                    <a:pt x="702" y="85"/>
                  </a:lnTo>
                  <a:lnTo>
                    <a:pt x="698" y="92"/>
                  </a:lnTo>
                  <a:lnTo>
                    <a:pt x="694" y="96"/>
                  </a:lnTo>
                  <a:lnTo>
                    <a:pt x="686" y="100"/>
                  </a:lnTo>
                  <a:lnTo>
                    <a:pt x="678" y="102"/>
                  </a:lnTo>
                  <a:lnTo>
                    <a:pt x="657" y="106"/>
                  </a:lnTo>
                  <a:lnTo>
                    <a:pt x="641" y="118"/>
                  </a:lnTo>
                  <a:lnTo>
                    <a:pt x="630" y="135"/>
                  </a:lnTo>
                  <a:lnTo>
                    <a:pt x="624" y="156"/>
                  </a:lnTo>
                  <a:lnTo>
                    <a:pt x="624" y="286"/>
                  </a:lnTo>
                  <a:lnTo>
                    <a:pt x="626" y="294"/>
                  </a:lnTo>
                  <a:lnTo>
                    <a:pt x="628" y="299"/>
                  </a:lnTo>
                  <a:lnTo>
                    <a:pt x="628" y="261"/>
                  </a:lnTo>
                  <a:lnTo>
                    <a:pt x="632" y="236"/>
                  </a:lnTo>
                  <a:lnTo>
                    <a:pt x="643" y="214"/>
                  </a:lnTo>
                  <a:lnTo>
                    <a:pt x="659" y="199"/>
                  </a:lnTo>
                  <a:lnTo>
                    <a:pt x="680" y="187"/>
                  </a:lnTo>
                  <a:lnTo>
                    <a:pt x="705" y="183"/>
                  </a:lnTo>
                  <a:lnTo>
                    <a:pt x="967" y="183"/>
                  </a:lnTo>
                  <a:lnTo>
                    <a:pt x="990" y="187"/>
                  </a:lnTo>
                  <a:lnTo>
                    <a:pt x="1012" y="199"/>
                  </a:lnTo>
                  <a:lnTo>
                    <a:pt x="1029" y="214"/>
                  </a:lnTo>
                  <a:lnTo>
                    <a:pt x="1039" y="236"/>
                  </a:lnTo>
                  <a:lnTo>
                    <a:pt x="1043" y="261"/>
                  </a:lnTo>
                  <a:lnTo>
                    <a:pt x="1043" y="299"/>
                  </a:lnTo>
                  <a:lnTo>
                    <a:pt x="1047" y="294"/>
                  </a:lnTo>
                  <a:lnTo>
                    <a:pt x="1047" y="286"/>
                  </a:lnTo>
                  <a:lnTo>
                    <a:pt x="1047" y="156"/>
                  </a:lnTo>
                  <a:lnTo>
                    <a:pt x="1041" y="121"/>
                  </a:lnTo>
                  <a:lnTo>
                    <a:pt x="1027" y="92"/>
                  </a:lnTo>
                  <a:lnTo>
                    <a:pt x="1004" y="69"/>
                  </a:lnTo>
                  <a:lnTo>
                    <a:pt x="975" y="56"/>
                  </a:lnTo>
                  <a:lnTo>
                    <a:pt x="940" y="50"/>
                  </a:lnTo>
                  <a:lnTo>
                    <a:pt x="731" y="50"/>
                  </a:lnTo>
                  <a:close/>
                  <a:moveTo>
                    <a:pt x="731" y="0"/>
                  </a:moveTo>
                  <a:lnTo>
                    <a:pt x="940" y="0"/>
                  </a:lnTo>
                  <a:lnTo>
                    <a:pt x="983" y="5"/>
                  </a:lnTo>
                  <a:lnTo>
                    <a:pt x="1020" y="21"/>
                  </a:lnTo>
                  <a:lnTo>
                    <a:pt x="1051" y="46"/>
                  </a:lnTo>
                  <a:lnTo>
                    <a:pt x="1074" y="77"/>
                  </a:lnTo>
                  <a:lnTo>
                    <a:pt x="1091" y="114"/>
                  </a:lnTo>
                  <a:lnTo>
                    <a:pt x="1095" y="156"/>
                  </a:lnTo>
                  <a:lnTo>
                    <a:pt x="1095" y="286"/>
                  </a:lnTo>
                  <a:lnTo>
                    <a:pt x="1091" y="311"/>
                  </a:lnTo>
                  <a:lnTo>
                    <a:pt x="1082" y="332"/>
                  </a:lnTo>
                  <a:lnTo>
                    <a:pt x="1064" y="348"/>
                  </a:lnTo>
                  <a:lnTo>
                    <a:pt x="1043" y="359"/>
                  </a:lnTo>
                  <a:lnTo>
                    <a:pt x="1043" y="417"/>
                  </a:lnTo>
                  <a:lnTo>
                    <a:pt x="1041" y="454"/>
                  </a:lnTo>
                  <a:lnTo>
                    <a:pt x="1029" y="491"/>
                  </a:lnTo>
                  <a:lnTo>
                    <a:pt x="1014" y="524"/>
                  </a:lnTo>
                  <a:lnTo>
                    <a:pt x="990" y="555"/>
                  </a:lnTo>
                  <a:lnTo>
                    <a:pt x="990" y="601"/>
                  </a:lnTo>
                  <a:lnTo>
                    <a:pt x="996" y="601"/>
                  </a:lnTo>
                  <a:lnTo>
                    <a:pt x="1000" y="603"/>
                  </a:lnTo>
                  <a:lnTo>
                    <a:pt x="1179" y="661"/>
                  </a:lnTo>
                  <a:lnTo>
                    <a:pt x="1210" y="677"/>
                  </a:lnTo>
                  <a:lnTo>
                    <a:pt x="1235" y="700"/>
                  </a:lnTo>
                  <a:lnTo>
                    <a:pt x="1254" y="727"/>
                  </a:lnTo>
                  <a:lnTo>
                    <a:pt x="1264" y="760"/>
                  </a:lnTo>
                  <a:lnTo>
                    <a:pt x="1334" y="1123"/>
                  </a:lnTo>
                  <a:lnTo>
                    <a:pt x="1336" y="1160"/>
                  </a:lnTo>
                  <a:lnTo>
                    <a:pt x="1326" y="1197"/>
                  </a:lnTo>
                  <a:lnTo>
                    <a:pt x="1308" y="1228"/>
                  </a:lnTo>
                  <a:lnTo>
                    <a:pt x="1648" y="1228"/>
                  </a:lnTo>
                  <a:lnTo>
                    <a:pt x="1655" y="1230"/>
                  </a:lnTo>
                  <a:lnTo>
                    <a:pt x="1661" y="1233"/>
                  </a:lnTo>
                  <a:lnTo>
                    <a:pt x="1667" y="1237"/>
                  </a:lnTo>
                  <a:lnTo>
                    <a:pt x="1671" y="1245"/>
                  </a:lnTo>
                  <a:lnTo>
                    <a:pt x="1673" y="1253"/>
                  </a:lnTo>
                  <a:lnTo>
                    <a:pt x="1671" y="1261"/>
                  </a:lnTo>
                  <a:lnTo>
                    <a:pt x="1667" y="1266"/>
                  </a:lnTo>
                  <a:lnTo>
                    <a:pt x="1661" y="1272"/>
                  </a:lnTo>
                  <a:lnTo>
                    <a:pt x="1655" y="1276"/>
                  </a:lnTo>
                  <a:lnTo>
                    <a:pt x="1648" y="1276"/>
                  </a:lnTo>
                  <a:lnTo>
                    <a:pt x="25" y="1276"/>
                  </a:lnTo>
                  <a:lnTo>
                    <a:pt x="17" y="1276"/>
                  </a:lnTo>
                  <a:lnTo>
                    <a:pt x="9" y="1272"/>
                  </a:lnTo>
                  <a:lnTo>
                    <a:pt x="4" y="1266"/>
                  </a:lnTo>
                  <a:lnTo>
                    <a:pt x="2" y="1261"/>
                  </a:lnTo>
                  <a:lnTo>
                    <a:pt x="0" y="1253"/>
                  </a:lnTo>
                  <a:lnTo>
                    <a:pt x="2" y="1245"/>
                  </a:lnTo>
                  <a:lnTo>
                    <a:pt x="4" y="1237"/>
                  </a:lnTo>
                  <a:lnTo>
                    <a:pt x="9" y="1233"/>
                  </a:lnTo>
                  <a:lnTo>
                    <a:pt x="17" y="1230"/>
                  </a:lnTo>
                  <a:lnTo>
                    <a:pt x="25" y="1228"/>
                  </a:lnTo>
                  <a:lnTo>
                    <a:pt x="364" y="1228"/>
                  </a:lnTo>
                  <a:lnTo>
                    <a:pt x="345" y="1197"/>
                  </a:lnTo>
                  <a:lnTo>
                    <a:pt x="337" y="1160"/>
                  </a:lnTo>
                  <a:lnTo>
                    <a:pt x="337" y="1123"/>
                  </a:lnTo>
                  <a:lnTo>
                    <a:pt x="407" y="760"/>
                  </a:lnTo>
                  <a:lnTo>
                    <a:pt x="419" y="727"/>
                  </a:lnTo>
                  <a:lnTo>
                    <a:pt x="438" y="700"/>
                  </a:lnTo>
                  <a:lnTo>
                    <a:pt x="463" y="677"/>
                  </a:lnTo>
                  <a:lnTo>
                    <a:pt x="494" y="661"/>
                  </a:lnTo>
                  <a:lnTo>
                    <a:pt x="671" y="603"/>
                  </a:lnTo>
                  <a:lnTo>
                    <a:pt x="676" y="601"/>
                  </a:lnTo>
                  <a:lnTo>
                    <a:pt x="680" y="601"/>
                  </a:lnTo>
                  <a:lnTo>
                    <a:pt x="680" y="551"/>
                  </a:lnTo>
                  <a:lnTo>
                    <a:pt x="659" y="520"/>
                  </a:lnTo>
                  <a:lnTo>
                    <a:pt x="641" y="487"/>
                  </a:lnTo>
                  <a:lnTo>
                    <a:pt x="632" y="448"/>
                  </a:lnTo>
                  <a:lnTo>
                    <a:pt x="628" y="410"/>
                  </a:lnTo>
                  <a:lnTo>
                    <a:pt x="628" y="359"/>
                  </a:lnTo>
                  <a:lnTo>
                    <a:pt x="607" y="348"/>
                  </a:lnTo>
                  <a:lnTo>
                    <a:pt x="591" y="332"/>
                  </a:lnTo>
                  <a:lnTo>
                    <a:pt x="579" y="311"/>
                  </a:lnTo>
                  <a:lnTo>
                    <a:pt x="576" y="286"/>
                  </a:lnTo>
                  <a:lnTo>
                    <a:pt x="576" y="156"/>
                  </a:lnTo>
                  <a:lnTo>
                    <a:pt x="579" y="127"/>
                  </a:lnTo>
                  <a:lnTo>
                    <a:pt x="591" y="102"/>
                  </a:lnTo>
                  <a:lnTo>
                    <a:pt x="609" y="81"/>
                  </a:lnTo>
                  <a:lnTo>
                    <a:pt x="632" y="65"/>
                  </a:lnTo>
                  <a:lnTo>
                    <a:pt x="657" y="56"/>
                  </a:lnTo>
                  <a:lnTo>
                    <a:pt x="669" y="33"/>
                  </a:lnTo>
                  <a:lnTo>
                    <a:pt x="684" y="15"/>
                  </a:lnTo>
                  <a:lnTo>
                    <a:pt x="705" y="5"/>
                  </a:lnTo>
                  <a:lnTo>
                    <a:pt x="7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14"/>
            <p:cNvSpPr>
              <a:spLocks noEditPoints="1"/>
            </p:cNvSpPr>
            <p:nvPr/>
          </p:nvSpPr>
          <p:spPr bwMode="auto">
            <a:xfrm>
              <a:off x="7213601" y="4387850"/>
              <a:ext cx="242888" cy="241300"/>
            </a:xfrm>
            <a:custGeom>
              <a:avLst/>
              <a:gdLst>
                <a:gd name="T0" fmla="*/ 75 w 153"/>
                <a:gd name="T1" fmla="*/ 48 h 152"/>
                <a:gd name="T2" fmla="*/ 68 w 153"/>
                <a:gd name="T3" fmla="*/ 50 h 152"/>
                <a:gd name="T4" fmla="*/ 60 w 153"/>
                <a:gd name="T5" fmla="*/ 54 h 152"/>
                <a:gd name="T6" fmla="*/ 54 w 153"/>
                <a:gd name="T7" fmla="*/ 60 h 152"/>
                <a:gd name="T8" fmla="*/ 50 w 153"/>
                <a:gd name="T9" fmla="*/ 67 h 152"/>
                <a:gd name="T10" fmla="*/ 48 w 153"/>
                <a:gd name="T11" fmla="*/ 75 h 152"/>
                <a:gd name="T12" fmla="*/ 50 w 153"/>
                <a:gd name="T13" fmla="*/ 85 h 152"/>
                <a:gd name="T14" fmla="*/ 54 w 153"/>
                <a:gd name="T15" fmla="*/ 92 h 152"/>
                <a:gd name="T16" fmla="*/ 60 w 153"/>
                <a:gd name="T17" fmla="*/ 98 h 152"/>
                <a:gd name="T18" fmla="*/ 68 w 153"/>
                <a:gd name="T19" fmla="*/ 102 h 152"/>
                <a:gd name="T20" fmla="*/ 75 w 153"/>
                <a:gd name="T21" fmla="*/ 104 h 152"/>
                <a:gd name="T22" fmla="*/ 85 w 153"/>
                <a:gd name="T23" fmla="*/ 102 h 152"/>
                <a:gd name="T24" fmla="*/ 93 w 153"/>
                <a:gd name="T25" fmla="*/ 98 h 152"/>
                <a:gd name="T26" fmla="*/ 99 w 153"/>
                <a:gd name="T27" fmla="*/ 92 h 152"/>
                <a:gd name="T28" fmla="*/ 103 w 153"/>
                <a:gd name="T29" fmla="*/ 85 h 152"/>
                <a:gd name="T30" fmla="*/ 104 w 153"/>
                <a:gd name="T31" fmla="*/ 75 h 152"/>
                <a:gd name="T32" fmla="*/ 103 w 153"/>
                <a:gd name="T33" fmla="*/ 67 h 152"/>
                <a:gd name="T34" fmla="*/ 99 w 153"/>
                <a:gd name="T35" fmla="*/ 60 h 152"/>
                <a:gd name="T36" fmla="*/ 93 w 153"/>
                <a:gd name="T37" fmla="*/ 54 h 152"/>
                <a:gd name="T38" fmla="*/ 85 w 153"/>
                <a:gd name="T39" fmla="*/ 50 h 152"/>
                <a:gd name="T40" fmla="*/ 75 w 153"/>
                <a:gd name="T41" fmla="*/ 48 h 152"/>
                <a:gd name="T42" fmla="*/ 75 w 153"/>
                <a:gd name="T43" fmla="*/ 0 h 152"/>
                <a:gd name="T44" fmla="*/ 101 w 153"/>
                <a:gd name="T45" fmla="*/ 4 h 152"/>
                <a:gd name="T46" fmla="*/ 122 w 153"/>
                <a:gd name="T47" fmla="*/ 13 h 152"/>
                <a:gd name="T48" fmla="*/ 137 w 153"/>
                <a:gd name="T49" fmla="*/ 31 h 152"/>
                <a:gd name="T50" fmla="*/ 149 w 153"/>
                <a:gd name="T51" fmla="*/ 52 h 152"/>
                <a:gd name="T52" fmla="*/ 153 w 153"/>
                <a:gd name="T53" fmla="*/ 75 h 152"/>
                <a:gd name="T54" fmla="*/ 149 w 153"/>
                <a:gd name="T55" fmla="*/ 100 h 152"/>
                <a:gd name="T56" fmla="*/ 137 w 153"/>
                <a:gd name="T57" fmla="*/ 121 h 152"/>
                <a:gd name="T58" fmla="*/ 122 w 153"/>
                <a:gd name="T59" fmla="*/ 137 h 152"/>
                <a:gd name="T60" fmla="*/ 101 w 153"/>
                <a:gd name="T61" fmla="*/ 149 h 152"/>
                <a:gd name="T62" fmla="*/ 75 w 153"/>
                <a:gd name="T63" fmla="*/ 152 h 152"/>
                <a:gd name="T64" fmla="*/ 52 w 153"/>
                <a:gd name="T65" fmla="*/ 149 h 152"/>
                <a:gd name="T66" fmla="*/ 31 w 153"/>
                <a:gd name="T67" fmla="*/ 137 h 152"/>
                <a:gd name="T68" fmla="*/ 13 w 153"/>
                <a:gd name="T69" fmla="*/ 121 h 152"/>
                <a:gd name="T70" fmla="*/ 4 w 153"/>
                <a:gd name="T71" fmla="*/ 100 h 152"/>
                <a:gd name="T72" fmla="*/ 0 w 153"/>
                <a:gd name="T73" fmla="*/ 75 h 152"/>
                <a:gd name="T74" fmla="*/ 4 w 153"/>
                <a:gd name="T75" fmla="*/ 52 h 152"/>
                <a:gd name="T76" fmla="*/ 13 w 153"/>
                <a:gd name="T77" fmla="*/ 31 h 152"/>
                <a:gd name="T78" fmla="*/ 31 w 153"/>
                <a:gd name="T79" fmla="*/ 13 h 152"/>
                <a:gd name="T80" fmla="*/ 52 w 153"/>
                <a:gd name="T81" fmla="*/ 4 h 152"/>
                <a:gd name="T82" fmla="*/ 75 w 153"/>
                <a:gd name="T83"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3" h="152">
                  <a:moveTo>
                    <a:pt x="75" y="48"/>
                  </a:moveTo>
                  <a:lnTo>
                    <a:pt x="68" y="50"/>
                  </a:lnTo>
                  <a:lnTo>
                    <a:pt x="60" y="54"/>
                  </a:lnTo>
                  <a:lnTo>
                    <a:pt x="54" y="60"/>
                  </a:lnTo>
                  <a:lnTo>
                    <a:pt x="50" y="67"/>
                  </a:lnTo>
                  <a:lnTo>
                    <a:pt x="48" y="75"/>
                  </a:lnTo>
                  <a:lnTo>
                    <a:pt x="50" y="85"/>
                  </a:lnTo>
                  <a:lnTo>
                    <a:pt x="54" y="92"/>
                  </a:lnTo>
                  <a:lnTo>
                    <a:pt x="60" y="98"/>
                  </a:lnTo>
                  <a:lnTo>
                    <a:pt x="68" y="102"/>
                  </a:lnTo>
                  <a:lnTo>
                    <a:pt x="75" y="104"/>
                  </a:lnTo>
                  <a:lnTo>
                    <a:pt x="85" y="102"/>
                  </a:lnTo>
                  <a:lnTo>
                    <a:pt x="93" y="98"/>
                  </a:lnTo>
                  <a:lnTo>
                    <a:pt x="99" y="92"/>
                  </a:lnTo>
                  <a:lnTo>
                    <a:pt x="103" y="85"/>
                  </a:lnTo>
                  <a:lnTo>
                    <a:pt x="104" y="75"/>
                  </a:lnTo>
                  <a:lnTo>
                    <a:pt x="103" y="67"/>
                  </a:lnTo>
                  <a:lnTo>
                    <a:pt x="99" y="60"/>
                  </a:lnTo>
                  <a:lnTo>
                    <a:pt x="93" y="54"/>
                  </a:lnTo>
                  <a:lnTo>
                    <a:pt x="85" y="50"/>
                  </a:lnTo>
                  <a:lnTo>
                    <a:pt x="75" y="48"/>
                  </a:lnTo>
                  <a:close/>
                  <a:moveTo>
                    <a:pt x="75" y="0"/>
                  </a:moveTo>
                  <a:lnTo>
                    <a:pt x="101" y="4"/>
                  </a:lnTo>
                  <a:lnTo>
                    <a:pt x="122" y="13"/>
                  </a:lnTo>
                  <a:lnTo>
                    <a:pt x="137" y="31"/>
                  </a:lnTo>
                  <a:lnTo>
                    <a:pt x="149" y="52"/>
                  </a:lnTo>
                  <a:lnTo>
                    <a:pt x="153" y="75"/>
                  </a:lnTo>
                  <a:lnTo>
                    <a:pt x="149" y="100"/>
                  </a:lnTo>
                  <a:lnTo>
                    <a:pt x="137" y="121"/>
                  </a:lnTo>
                  <a:lnTo>
                    <a:pt x="122" y="137"/>
                  </a:lnTo>
                  <a:lnTo>
                    <a:pt x="101" y="149"/>
                  </a:lnTo>
                  <a:lnTo>
                    <a:pt x="75" y="152"/>
                  </a:lnTo>
                  <a:lnTo>
                    <a:pt x="52" y="149"/>
                  </a:lnTo>
                  <a:lnTo>
                    <a:pt x="31" y="137"/>
                  </a:lnTo>
                  <a:lnTo>
                    <a:pt x="13" y="121"/>
                  </a:lnTo>
                  <a:lnTo>
                    <a:pt x="4" y="100"/>
                  </a:lnTo>
                  <a:lnTo>
                    <a:pt x="0" y="75"/>
                  </a:lnTo>
                  <a:lnTo>
                    <a:pt x="4" y="52"/>
                  </a:lnTo>
                  <a:lnTo>
                    <a:pt x="13" y="31"/>
                  </a:lnTo>
                  <a:lnTo>
                    <a:pt x="31" y="13"/>
                  </a:lnTo>
                  <a:lnTo>
                    <a:pt x="52" y="4"/>
                  </a:lnTo>
                  <a:lnTo>
                    <a:pt x="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8" name="Group 57"/>
          <p:cNvGrpSpPr/>
          <p:nvPr/>
        </p:nvGrpSpPr>
        <p:grpSpPr>
          <a:xfrm>
            <a:off x="7042307" y="2742188"/>
            <a:ext cx="393840" cy="446458"/>
            <a:chOff x="3824288" y="2613025"/>
            <a:chExt cx="1960563" cy="2222500"/>
          </a:xfrm>
          <a:solidFill>
            <a:srgbClr val="FFBA1F"/>
          </a:solidFill>
        </p:grpSpPr>
        <p:sp>
          <p:nvSpPr>
            <p:cNvPr id="59" name="Freeform 15"/>
            <p:cNvSpPr>
              <a:spLocks noEditPoints="1"/>
            </p:cNvSpPr>
            <p:nvPr/>
          </p:nvSpPr>
          <p:spPr bwMode="auto">
            <a:xfrm>
              <a:off x="3824288" y="2613025"/>
              <a:ext cx="1960563" cy="2222500"/>
            </a:xfrm>
            <a:custGeom>
              <a:avLst/>
              <a:gdLst>
                <a:gd name="T0" fmla="*/ 200 w 1235"/>
                <a:gd name="T1" fmla="*/ 599 h 1400"/>
                <a:gd name="T2" fmla="*/ 215 w 1235"/>
                <a:gd name="T3" fmla="*/ 1152 h 1400"/>
                <a:gd name="T4" fmla="*/ 896 w 1235"/>
                <a:gd name="T5" fmla="*/ 1062 h 1400"/>
                <a:gd name="T6" fmla="*/ 1047 w 1235"/>
                <a:gd name="T7" fmla="*/ 915 h 1400"/>
                <a:gd name="T8" fmla="*/ 1140 w 1235"/>
                <a:gd name="T9" fmla="*/ 669 h 1400"/>
                <a:gd name="T10" fmla="*/ 200 w 1235"/>
                <a:gd name="T11" fmla="*/ 452 h 1400"/>
                <a:gd name="T12" fmla="*/ 774 w 1235"/>
                <a:gd name="T13" fmla="*/ 317 h 1400"/>
                <a:gd name="T14" fmla="*/ 591 w 1235"/>
                <a:gd name="T15" fmla="*/ 329 h 1400"/>
                <a:gd name="T16" fmla="*/ 679 w 1235"/>
                <a:gd name="T17" fmla="*/ 406 h 1400"/>
                <a:gd name="T18" fmla="*/ 529 w 1235"/>
                <a:gd name="T19" fmla="*/ 242 h 1400"/>
                <a:gd name="T20" fmla="*/ 442 w 1235"/>
                <a:gd name="T21" fmla="*/ 373 h 1400"/>
                <a:gd name="T22" fmla="*/ 537 w 1235"/>
                <a:gd name="T23" fmla="*/ 334 h 1400"/>
                <a:gd name="T24" fmla="*/ 619 w 1235"/>
                <a:gd name="T25" fmla="*/ 273 h 1400"/>
                <a:gd name="T26" fmla="*/ 316 w 1235"/>
                <a:gd name="T27" fmla="*/ 186 h 1400"/>
                <a:gd name="T28" fmla="*/ 308 w 1235"/>
                <a:gd name="T29" fmla="*/ 211 h 1400"/>
                <a:gd name="T30" fmla="*/ 330 w 1235"/>
                <a:gd name="T31" fmla="*/ 226 h 1400"/>
                <a:gd name="T32" fmla="*/ 351 w 1235"/>
                <a:gd name="T33" fmla="*/ 211 h 1400"/>
                <a:gd name="T34" fmla="*/ 343 w 1235"/>
                <a:gd name="T35" fmla="*/ 186 h 1400"/>
                <a:gd name="T36" fmla="*/ 1020 w 1235"/>
                <a:gd name="T37" fmla="*/ 406 h 1400"/>
                <a:gd name="T38" fmla="*/ 1191 w 1235"/>
                <a:gd name="T39" fmla="*/ 91 h 1400"/>
                <a:gd name="T40" fmla="*/ 617 w 1235"/>
                <a:gd name="T41" fmla="*/ 75 h 1400"/>
                <a:gd name="T42" fmla="*/ 752 w 1235"/>
                <a:gd name="T43" fmla="*/ 271 h 1400"/>
                <a:gd name="T44" fmla="*/ 896 w 1235"/>
                <a:gd name="T45" fmla="*/ 44 h 1400"/>
                <a:gd name="T46" fmla="*/ 896 w 1235"/>
                <a:gd name="T47" fmla="*/ 44 h 1400"/>
                <a:gd name="T48" fmla="*/ 217 w 1235"/>
                <a:gd name="T49" fmla="*/ 91 h 1400"/>
                <a:gd name="T50" fmla="*/ 175 w 1235"/>
                <a:gd name="T51" fmla="*/ 236 h 1400"/>
                <a:gd name="T52" fmla="*/ 250 w 1235"/>
                <a:gd name="T53" fmla="*/ 340 h 1400"/>
                <a:gd name="T54" fmla="*/ 306 w 1235"/>
                <a:gd name="T55" fmla="*/ 267 h 1400"/>
                <a:gd name="T56" fmla="*/ 262 w 1235"/>
                <a:gd name="T57" fmla="*/ 203 h 1400"/>
                <a:gd name="T58" fmla="*/ 330 w 1235"/>
                <a:gd name="T59" fmla="*/ 135 h 1400"/>
                <a:gd name="T60" fmla="*/ 398 w 1235"/>
                <a:gd name="T61" fmla="*/ 203 h 1400"/>
                <a:gd name="T62" fmla="*/ 351 w 1235"/>
                <a:gd name="T63" fmla="*/ 267 h 1400"/>
                <a:gd name="T64" fmla="*/ 409 w 1235"/>
                <a:gd name="T65" fmla="*/ 340 h 1400"/>
                <a:gd name="T66" fmla="*/ 485 w 1235"/>
                <a:gd name="T67" fmla="*/ 236 h 1400"/>
                <a:gd name="T68" fmla="*/ 442 w 1235"/>
                <a:gd name="T69" fmla="*/ 91 h 1400"/>
                <a:gd name="T70" fmla="*/ 851 w 1235"/>
                <a:gd name="T71" fmla="*/ 0 h 1400"/>
                <a:gd name="T72" fmla="*/ 940 w 1235"/>
                <a:gd name="T73" fmla="*/ 226 h 1400"/>
                <a:gd name="T74" fmla="*/ 878 w 1235"/>
                <a:gd name="T75" fmla="*/ 311 h 1400"/>
                <a:gd name="T76" fmla="*/ 971 w 1235"/>
                <a:gd name="T77" fmla="*/ 406 h 1400"/>
                <a:gd name="T78" fmla="*/ 1134 w 1235"/>
                <a:gd name="T79" fmla="*/ 406 h 1400"/>
                <a:gd name="T80" fmla="*/ 1191 w 1235"/>
                <a:gd name="T81" fmla="*/ 520 h 1400"/>
                <a:gd name="T82" fmla="*/ 1154 w 1235"/>
                <a:gd name="T83" fmla="*/ 810 h 1400"/>
                <a:gd name="T84" fmla="*/ 997 w 1235"/>
                <a:gd name="T85" fmla="*/ 1040 h 1400"/>
                <a:gd name="T86" fmla="*/ 398 w 1235"/>
                <a:gd name="T87" fmla="*/ 1197 h 1400"/>
                <a:gd name="T88" fmla="*/ 155 w 1235"/>
                <a:gd name="T89" fmla="*/ 599 h 1400"/>
                <a:gd name="T90" fmla="*/ 161 w 1235"/>
                <a:gd name="T91" fmla="*/ 406 h 1400"/>
                <a:gd name="T92" fmla="*/ 159 w 1235"/>
                <a:gd name="T93" fmla="*/ 317 h 1400"/>
                <a:gd name="T94" fmla="*/ 130 w 1235"/>
                <a:gd name="T95" fmla="*/ 157 h 1400"/>
                <a:gd name="T96" fmla="*/ 241 w 1235"/>
                <a:gd name="T97" fmla="*/ 21 h 1400"/>
                <a:gd name="T98" fmla="*/ 419 w 1235"/>
                <a:gd name="T99" fmla="*/ 21 h 1400"/>
                <a:gd name="T100" fmla="*/ 528 w 1235"/>
                <a:gd name="T101" fmla="*/ 155 h 1400"/>
                <a:gd name="T102" fmla="*/ 745 w 1235"/>
                <a:gd name="T103" fmla="*/ 147 h 1400"/>
                <a:gd name="T104" fmla="*/ 882 w 1235"/>
                <a:gd name="T105" fmla="*/ 257 h 1400"/>
                <a:gd name="T106" fmla="*/ 851 w 1235"/>
                <a:gd name="T107" fmla="*/ 135 h 1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35" h="1400">
                  <a:moveTo>
                    <a:pt x="200" y="452"/>
                  </a:moveTo>
                  <a:lnTo>
                    <a:pt x="194" y="499"/>
                  </a:lnTo>
                  <a:lnTo>
                    <a:pt x="194" y="549"/>
                  </a:lnTo>
                  <a:lnTo>
                    <a:pt x="200" y="599"/>
                  </a:lnTo>
                  <a:lnTo>
                    <a:pt x="202" y="607"/>
                  </a:lnTo>
                  <a:lnTo>
                    <a:pt x="70" y="843"/>
                  </a:lnTo>
                  <a:lnTo>
                    <a:pt x="215" y="876"/>
                  </a:lnTo>
                  <a:lnTo>
                    <a:pt x="215" y="1152"/>
                  </a:lnTo>
                  <a:lnTo>
                    <a:pt x="442" y="1152"/>
                  </a:lnTo>
                  <a:lnTo>
                    <a:pt x="442" y="1356"/>
                  </a:lnTo>
                  <a:lnTo>
                    <a:pt x="896" y="1356"/>
                  </a:lnTo>
                  <a:lnTo>
                    <a:pt x="896" y="1062"/>
                  </a:lnTo>
                  <a:lnTo>
                    <a:pt x="906" y="1056"/>
                  </a:lnTo>
                  <a:lnTo>
                    <a:pt x="960" y="1013"/>
                  </a:lnTo>
                  <a:lnTo>
                    <a:pt x="1006" y="967"/>
                  </a:lnTo>
                  <a:lnTo>
                    <a:pt x="1047" y="915"/>
                  </a:lnTo>
                  <a:lnTo>
                    <a:pt x="1082" y="859"/>
                  </a:lnTo>
                  <a:lnTo>
                    <a:pt x="1109" y="799"/>
                  </a:lnTo>
                  <a:lnTo>
                    <a:pt x="1129" y="735"/>
                  </a:lnTo>
                  <a:lnTo>
                    <a:pt x="1140" y="669"/>
                  </a:lnTo>
                  <a:lnTo>
                    <a:pt x="1146" y="601"/>
                  </a:lnTo>
                  <a:lnTo>
                    <a:pt x="1146" y="520"/>
                  </a:lnTo>
                  <a:lnTo>
                    <a:pt x="1140" y="452"/>
                  </a:lnTo>
                  <a:lnTo>
                    <a:pt x="200" y="452"/>
                  </a:lnTo>
                  <a:close/>
                  <a:moveTo>
                    <a:pt x="688" y="317"/>
                  </a:moveTo>
                  <a:lnTo>
                    <a:pt x="729" y="406"/>
                  </a:lnTo>
                  <a:lnTo>
                    <a:pt x="814" y="406"/>
                  </a:lnTo>
                  <a:lnTo>
                    <a:pt x="774" y="317"/>
                  </a:lnTo>
                  <a:lnTo>
                    <a:pt x="688" y="317"/>
                  </a:lnTo>
                  <a:close/>
                  <a:moveTo>
                    <a:pt x="624" y="317"/>
                  </a:moveTo>
                  <a:lnTo>
                    <a:pt x="607" y="319"/>
                  </a:lnTo>
                  <a:lnTo>
                    <a:pt x="591" y="329"/>
                  </a:lnTo>
                  <a:lnTo>
                    <a:pt x="582" y="344"/>
                  </a:lnTo>
                  <a:lnTo>
                    <a:pt x="578" y="362"/>
                  </a:lnTo>
                  <a:lnTo>
                    <a:pt x="578" y="406"/>
                  </a:lnTo>
                  <a:lnTo>
                    <a:pt x="679" y="406"/>
                  </a:lnTo>
                  <a:lnTo>
                    <a:pt x="638" y="317"/>
                  </a:lnTo>
                  <a:lnTo>
                    <a:pt x="624" y="317"/>
                  </a:lnTo>
                  <a:close/>
                  <a:moveTo>
                    <a:pt x="590" y="211"/>
                  </a:moveTo>
                  <a:lnTo>
                    <a:pt x="529" y="242"/>
                  </a:lnTo>
                  <a:lnTo>
                    <a:pt x="518" y="280"/>
                  </a:lnTo>
                  <a:lnTo>
                    <a:pt x="498" y="315"/>
                  </a:lnTo>
                  <a:lnTo>
                    <a:pt x="473" y="346"/>
                  </a:lnTo>
                  <a:lnTo>
                    <a:pt x="442" y="373"/>
                  </a:lnTo>
                  <a:lnTo>
                    <a:pt x="442" y="406"/>
                  </a:lnTo>
                  <a:lnTo>
                    <a:pt x="533" y="406"/>
                  </a:lnTo>
                  <a:lnTo>
                    <a:pt x="533" y="362"/>
                  </a:lnTo>
                  <a:lnTo>
                    <a:pt x="537" y="334"/>
                  </a:lnTo>
                  <a:lnTo>
                    <a:pt x="549" y="311"/>
                  </a:lnTo>
                  <a:lnTo>
                    <a:pt x="568" y="292"/>
                  </a:lnTo>
                  <a:lnTo>
                    <a:pt x="591" y="278"/>
                  </a:lnTo>
                  <a:lnTo>
                    <a:pt x="619" y="273"/>
                  </a:lnTo>
                  <a:lnTo>
                    <a:pt x="590" y="211"/>
                  </a:lnTo>
                  <a:close/>
                  <a:moveTo>
                    <a:pt x="330" y="182"/>
                  </a:moveTo>
                  <a:lnTo>
                    <a:pt x="322" y="182"/>
                  </a:lnTo>
                  <a:lnTo>
                    <a:pt x="316" y="186"/>
                  </a:lnTo>
                  <a:lnTo>
                    <a:pt x="310" y="189"/>
                  </a:lnTo>
                  <a:lnTo>
                    <a:pt x="308" y="197"/>
                  </a:lnTo>
                  <a:lnTo>
                    <a:pt x="306" y="203"/>
                  </a:lnTo>
                  <a:lnTo>
                    <a:pt x="308" y="211"/>
                  </a:lnTo>
                  <a:lnTo>
                    <a:pt x="310" y="216"/>
                  </a:lnTo>
                  <a:lnTo>
                    <a:pt x="316" y="222"/>
                  </a:lnTo>
                  <a:lnTo>
                    <a:pt x="322" y="224"/>
                  </a:lnTo>
                  <a:lnTo>
                    <a:pt x="330" y="226"/>
                  </a:lnTo>
                  <a:lnTo>
                    <a:pt x="338" y="224"/>
                  </a:lnTo>
                  <a:lnTo>
                    <a:pt x="343" y="222"/>
                  </a:lnTo>
                  <a:lnTo>
                    <a:pt x="347" y="216"/>
                  </a:lnTo>
                  <a:lnTo>
                    <a:pt x="351" y="211"/>
                  </a:lnTo>
                  <a:lnTo>
                    <a:pt x="351" y="203"/>
                  </a:lnTo>
                  <a:lnTo>
                    <a:pt x="351" y="197"/>
                  </a:lnTo>
                  <a:lnTo>
                    <a:pt x="347" y="189"/>
                  </a:lnTo>
                  <a:lnTo>
                    <a:pt x="343" y="186"/>
                  </a:lnTo>
                  <a:lnTo>
                    <a:pt x="338" y="182"/>
                  </a:lnTo>
                  <a:lnTo>
                    <a:pt x="330" y="182"/>
                  </a:lnTo>
                  <a:close/>
                  <a:moveTo>
                    <a:pt x="1134" y="143"/>
                  </a:moveTo>
                  <a:lnTo>
                    <a:pt x="1020" y="406"/>
                  </a:lnTo>
                  <a:lnTo>
                    <a:pt x="1084" y="406"/>
                  </a:lnTo>
                  <a:lnTo>
                    <a:pt x="1185" y="168"/>
                  </a:lnTo>
                  <a:lnTo>
                    <a:pt x="1134" y="143"/>
                  </a:lnTo>
                  <a:close/>
                  <a:moveTo>
                    <a:pt x="1191" y="91"/>
                  </a:moveTo>
                  <a:lnTo>
                    <a:pt x="1165" y="110"/>
                  </a:lnTo>
                  <a:lnTo>
                    <a:pt x="1191" y="122"/>
                  </a:lnTo>
                  <a:lnTo>
                    <a:pt x="1191" y="91"/>
                  </a:lnTo>
                  <a:close/>
                  <a:moveTo>
                    <a:pt x="617" y="75"/>
                  </a:moveTo>
                  <a:lnTo>
                    <a:pt x="591" y="160"/>
                  </a:lnTo>
                  <a:lnTo>
                    <a:pt x="613" y="151"/>
                  </a:lnTo>
                  <a:lnTo>
                    <a:pt x="667" y="271"/>
                  </a:lnTo>
                  <a:lnTo>
                    <a:pt x="752" y="271"/>
                  </a:lnTo>
                  <a:lnTo>
                    <a:pt x="685" y="126"/>
                  </a:lnTo>
                  <a:lnTo>
                    <a:pt x="706" y="114"/>
                  </a:lnTo>
                  <a:lnTo>
                    <a:pt x="617" y="75"/>
                  </a:lnTo>
                  <a:close/>
                  <a:moveTo>
                    <a:pt x="896" y="44"/>
                  </a:moveTo>
                  <a:lnTo>
                    <a:pt x="896" y="91"/>
                  </a:lnTo>
                  <a:lnTo>
                    <a:pt x="940" y="91"/>
                  </a:lnTo>
                  <a:lnTo>
                    <a:pt x="940" y="44"/>
                  </a:lnTo>
                  <a:lnTo>
                    <a:pt x="896" y="44"/>
                  </a:lnTo>
                  <a:close/>
                  <a:moveTo>
                    <a:pt x="330" y="44"/>
                  </a:moveTo>
                  <a:lnTo>
                    <a:pt x="287" y="50"/>
                  </a:lnTo>
                  <a:lnTo>
                    <a:pt x="250" y="68"/>
                  </a:lnTo>
                  <a:lnTo>
                    <a:pt x="217" y="91"/>
                  </a:lnTo>
                  <a:lnTo>
                    <a:pt x="192" y="124"/>
                  </a:lnTo>
                  <a:lnTo>
                    <a:pt x="177" y="162"/>
                  </a:lnTo>
                  <a:lnTo>
                    <a:pt x="171" y="203"/>
                  </a:lnTo>
                  <a:lnTo>
                    <a:pt x="175" y="236"/>
                  </a:lnTo>
                  <a:lnTo>
                    <a:pt x="184" y="269"/>
                  </a:lnTo>
                  <a:lnTo>
                    <a:pt x="202" y="296"/>
                  </a:lnTo>
                  <a:lnTo>
                    <a:pt x="223" y="321"/>
                  </a:lnTo>
                  <a:lnTo>
                    <a:pt x="250" y="340"/>
                  </a:lnTo>
                  <a:lnTo>
                    <a:pt x="262" y="346"/>
                  </a:lnTo>
                  <a:lnTo>
                    <a:pt x="262" y="406"/>
                  </a:lnTo>
                  <a:lnTo>
                    <a:pt x="306" y="406"/>
                  </a:lnTo>
                  <a:lnTo>
                    <a:pt x="306" y="267"/>
                  </a:lnTo>
                  <a:lnTo>
                    <a:pt x="289" y="257"/>
                  </a:lnTo>
                  <a:lnTo>
                    <a:pt x="274" y="244"/>
                  </a:lnTo>
                  <a:lnTo>
                    <a:pt x="264" y="224"/>
                  </a:lnTo>
                  <a:lnTo>
                    <a:pt x="262" y="203"/>
                  </a:lnTo>
                  <a:lnTo>
                    <a:pt x="268" y="178"/>
                  </a:lnTo>
                  <a:lnTo>
                    <a:pt x="281" y="157"/>
                  </a:lnTo>
                  <a:lnTo>
                    <a:pt x="303" y="141"/>
                  </a:lnTo>
                  <a:lnTo>
                    <a:pt x="330" y="135"/>
                  </a:lnTo>
                  <a:lnTo>
                    <a:pt x="355" y="141"/>
                  </a:lnTo>
                  <a:lnTo>
                    <a:pt x="378" y="157"/>
                  </a:lnTo>
                  <a:lnTo>
                    <a:pt x="392" y="178"/>
                  </a:lnTo>
                  <a:lnTo>
                    <a:pt x="398" y="203"/>
                  </a:lnTo>
                  <a:lnTo>
                    <a:pt x="394" y="224"/>
                  </a:lnTo>
                  <a:lnTo>
                    <a:pt x="384" y="244"/>
                  </a:lnTo>
                  <a:lnTo>
                    <a:pt x="370" y="257"/>
                  </a:lnTo>
                  <a:lnTo>
                    <a:pt x="351" y="267"/>
                  </a:lnTo>
                  <a:lnTo>
                    <a:pt x="351" y="406"/>
                  </a:lnTo>
                  <a:lnTo>
                    <a:pt x="398" y="406"/>
                  </a:lnTo>
                  <a:lnTo>
                    <a:pt x="398" y="346"/>
                  </a:lnTo>
                  <a:lnTo>
                    <a:pt x="409" y="340"/>
                  </a:lnTo>
                  <a:lnTo>
                    <a:pt x="436" y="321"/>
                  </a:lnTo>
                  <a:lnTo>
                    <a:pt x="458" y="296"/>
                  </a:lnTo>
                  <a:lnTo>
                    <a:pt x="473" y="269"/>
                  </a:lnTo>
                  <a:lnTo>
                    <a:pt x="485" y="236"/>
                  </a:lnTo>
                  <a:lnTo>
                    <a:pt x="489" y="203"/>
                  </a:lnTo>
                  <a:lnTo>
                    <a:pt x="483" y="162"/>
                  </a:lnTo>
                  <a:lnTo>
                    <a:pt x="465" y="124"/>
                  </a:lnTo>
                  <a:lnTo>
                    <a:pt x="442" y="91"/>
                  </a:lnTo>
                  <a:lnTo>
                    <a:pt x="409" y="68"/>
                  </a:lnTo>
                  <a:lnTo>
                    <a:pt x="372" y="50"/>
                  </a:lnTo>
                  <a:lnTo>
                    <a:pt x="330" y="44"/>
                  </a:lnTo>
                  <a:close/>
                  <a:moveTo>
                    <a:pt x="851" y="0"/>
                  </a:moveTo>
                  <a:lnTo>
                    <a:pt x="987" y="0"/>
                  </a:lnTo>
                  <a:lnTo>
                    <a:pt x="987" y="135"/>
                  </a:lnTo>
                  <a:lnTo>
                    <a:pt x="940" y="135"/>
                  </a:lnTo>
                  <a:lnTo>
                    <a:pt x="940" y="226"/>
                  </a:lnTo>
                  <a:lnTo>
                    <a:pt x="937" y="255"/>
                  </a:lnTo>
                  <a:lnTo>
                    <a:pt x="923" y="278"/>
                  </a:lnTo>
                  <a:lnTo>
                    <a:pt x="904" y="300"/>
                  </a:lnTo>
                  <a:lnTo>
                    <a:pt x="878" y="311"/>
                  </a:lnTo>
                  <a:lnTo>
                    <a:pt x="851" y="317"/>
                  </a:lnTo>
                  <a:lnTo>
                    <a:pt x="824" y="317"/>
                  </a:lnTo>
                  <a:lnTo>
                    <a:pt x="865" y="406"/>
                  </a:lnTo>
                  <a:lnTo>
                    <a:pt x="971" y="406"/>
                  </a:lnTo>
                  <a:lnTo>
                    <a:pt x="1103" y="99"/>
                  </a:lnTo>
                  <a:lnTo>
                    <a:pt x="1235" y="0"/>
                  </a:lnTo>
                  <a:lnTo>
                    <a:pt x="1235" y="162"/>
                  </a:lnTo>
                  <a:lnTo>
                    <a:pt x="1134" y="406"/>
                  </a:lnTo>
                  <a:lnTo>
                    <a:pt x="1179" y="406"/>
                  </a:lnTo>
                  <a:lnTo>
                    <a:pt x="1181" y="425"/>
                  </a:lnTo>
                  <a:lnTo>
                    <a:pt x="1189" y="472"/>
                  </a:lnTo>
                  <a:lnTo>
                    <a:pt x="1191" y="520"/>
                  </a:lnTo>
                  <a:lnTo>
                    <a:pt x="1191" y="601"/>
                  </a:lnTo>
                  <a:lnTo>
                    <a:pt x="1187" y="673"/>
                  </a:lnTo>
                  <a:lnTo>
                    <a:pt x="1173" y="742"/>
                  </a:lnTo>
                  <a:lnTo>
                    <a:pt x="1154" y="810"/>
                  </a:lnTo>
                  <a:lnTo>
                    <a:pt x="1125" y="874"/>
                  </a:lnTo>
                  <a:lnTo>
                    <a:pt x="1090" y="934"/>
                  </a:lnTo>
                  <a:lnTo>
                    <a:pt x="1047" y="990"/>
                  </a:lnTo>
                  <a:lnTo>
                    <a:pt x="997" y="1040"/>
                  </a:lnTo>
                  <a:lnTo>
                    <a:pt x="940" y="1087"/>
                  </a:lnTo>
                  <a:lnTo>
                    <a:pt x="940" y="1400"/>
                  </a:lnTo>
                  <a:lnTo>
                    <a:pt x="398" y="1400"/>
                  </a:lnTo>
                  <a:lnTo>
                    <a:pt x="398" y="1197"/>
                  </a:lnTo>
                  <a:lnTo>
                    <a:pt x="171" y="1197"/>
                  </a:lnTo>
                  <a:lnTo>
                    <a:pt x="171" y="913"/>
                  </a:lnTo>
                  <a:lnTo>
                    <a:pt x="0" y="874"/>
                  </a:lnTo>
                  <a:lnTo>
                    <a:pt x="155" y="599"/>
                  </a:lnTo>
                  <a:lnTo>
                    <a:pt x="149" y="541"/>
                  </a:lnTo>
                  <a:lnTo>
                    <a:pt x="149" y="483"/>
                  </a:lnTo>
                  <a:lnTo>
                    <a:pt x="157" y="425"/>
                  </a:lnTo>
                  <a:lnTo>
                    <a:pt x="161" y="406"/>
                  </a:lnTo>
                  <a:lnTo>
                    <a:pt x="215" y="406"/>
                  </a:lnTo>
                  <a:lnTo>
                    <a:pt x="215" y="373"/>
                  </a:lnTo>
                  <a:lnTo>
                    <a:pt x="184" y="346"/>
                  </a:lnTo>
                  <a:lnTo>
                    <a:pt x="159" y="317"/>
                  </a:lnTo>
                  <a:lnTo>
                    <a:pt x="142" y="282"/>
                  </a:lnTo>
                  <a:lnTo>
                    <a:pt x="130" y="244"/>
                  </a:lnTo>
                  <a:lnTo>
                    <a:pt x="126" y="203"/>
                  </a:lnTo>
                  <a:lnTo>
                    <a:pt x="130" y="157"/>
                  </a:lnTo>
                  <a:lnTo>
                    <a:pt x="146" y="114"/>
                  </a:lnTo>
                  <a:lnTo>
                    <a:pt x="171" y="77"/>
                  </a:lnTo>
                  <a:lnTo>
                    <a:pt x="202" y="44"/>
                  </a:lnTo>
                  <a:lnTo>
                    <a:pt x="241" y="21"/>
                  </a:lnTo>
                  <a:lnTo>
                    <a:pt x="283" y="6"/>
                  </a:lnTo>
                  <a:lnTo>
                    <a:pt x="330" y="0"/>
                  </a:lnTo>
                  <a:lnTo>
                    <a:pt x="376" y="6"/>
                  </a:lnTo>
                  <a:lnTo>
                    <a:pt x="419" y="21"/>
                  </a:lnTo>
                  <a:lnTo>
                    <a:pt x="456" y="44"/>
                  </a:lnTo>
                  <a:lnTo>
                    <a:pt x="487" y="75"/>
                  </a:lnTo>
                  <a:lnTo>
                    <a:pt x="512" y="112"/>
                  </a:lnTo>
                  <a:lnTo>
                    <a:pt x="528" y="155"/>
                  </a:lnTo>
                  <a:lnTo>
                    <a:pt x="533" y="201"/>
                  </a:lnTo>
                  <a:lnTo>
                    <a:pt x="586" y="13"/>
                  </a:lnTo>
                  <a:lnTo>
                    <a:pt x="814" y="112"/>
                  </a:lnTo>
                  <a:lnTo>
                    <a:pt x="745" y="147"/>
                  </a:lnTo>
                  <a:lnTo>
                    <a:pt x="803" y="271"/>
                  </a:lnTo>
                  <a:lnTo>
                    <a:pt x="851" y="271"/>
                  </a:lnTo>
                  <a:lnTo>
                    <a:pt x="869" y="267"/>
                  </a:lnTo>
                  <a:lnTo>
                    <a:pt x="882" y="257"/>
                  </a:lnTo>
                  <a:lnTo>
                    <a:pt x="892" y="244"/>
                  </a:lnTo>
                  <a:lnTo>
                    <a:pt x="896" y="226"/>
                  </a:lnTo>
                  <a:lnTo>
                    <a:pt x="896" y="135"/>
                  </a:lnTo>
                  <a:lnTo>
                    <a:pt x="851" y="135"/>
                  </a:lnTo>
                  <a:lnTo>
                    <a:pt x="851"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60" name="Freeform 16"/>
            <p:cNvSpPr>
              <a:spLocks/>
            </p:cNvSpPr>
            <p:nvPr/>
          </p:nvSpPr>
          <p:spPr bwMode="auto">
            <a:xfrm>
              <a:off x="4240213" y="3438525"/>
              <a:ext cx="360363" cy="177800"/>
            </a:xfrm>
            <a:custGeom>
              <a:avLst/>
              <a:gdLst>
                <a:gd name="T0" fmla="*/ 0 w 227"/>
                <a:gd name="T1" fmla="*/ 0 h 112"/>
                <a:gd name="T2" fmla="*/ 44 w 227"/>
                <a:gd name="T3" fmla="*/ 0 h 112"/>
                <a:gd name="T4" fmla="*/ 48 w 227"/>
                <a:gd name="T5" fmla="*/ 23 h 112"/>
                <a:gd name="T6" fmla="*/ 58 w 227"/>
                <a:gd name="T7" fmla="*/ 43 h 112"/>
                <a:gd name="T8" fmla="*/ 72 w 227"/>
                <a:gd name="T9" fmla="*/ 56 h 112"/>
                <a:gd name="T10" fmla="*/ 91 w 227"/>
                <a:gd name="T11" fmla="*/ 64 h 112"/>
                <a:gd name="T12" fmla="*/ 112 w 227"/>
                <a:gd name="T13" fmla="*/ 68 h 112"/>
                <a:gd name="T14" fmla="*/ 134 w 227"/>
                <a:gd name="T15" fmla="*/ 64 h 112"/>
                <a:gd name="T16" fmla="*/ 153 w 227"/>
                <a:gd name="T17" fmla="*/ 56 h 112"/>
                <a:gd name="T18" fmla="*/ 167 w 227"/>
                <a:gd name="T19" fmla="*/ 43 h 112"/>
                <a:gd name="T20" fmla="*/ 176 w 227"/>
                <a:gd name="T21" fmla="*/ 23 h 112"/>
                <a:gd name="T22" fmla="*/ 180 w 227"/>
                <a:gd name="T23" fmla="*/ 0 h 112"/>
                <a:gd name="T24" fmla="*/ 227 w 227"/>
                <a:gd name="T25" fmla="*/ 0 h 112"/>
                <a:gd name="T26" fmla="*/ 223 w 227"/>
                <a:gd name="T27" fmla="*/ 31 h 112"/>
                <a:gd name="T28" fmla="*/ 211 w 227"/>
                <a:gd name="T29" fmla="*/ 58 h 112"/>
                <a:gd name="T30" fmla="*/ 192 w 227"/>
                <a:gd name="T31" fmla="*/ 81 h 112"/>
                <a:gd name="T32" fmla="*/ 171 w 227"/>
                <a:gd name="T33" fmla="*/ 99 h 112"/>
                <a:gd name="T34" fmla="*/ 143 w 227"/>
                <a:gd name="T35" fmla="*/ 108 h 112"/>
                <a:gd name="T36" fmla="*/ 112 w 227"/>
                <a:gd name="T37" fmla="*/ 112 h 112"/>
                <a:gd name="T38" fmla="*/ 83 w 227"/>
                <a:gd name="T39" fmla="*/ 108 h 112"/>
                <a:gd name="T40" fmla="*/ 56 w 227"/>
                <a:gd name="T41" fmla="*/ 99 h 112"/>
                <a:gd name="T42" fmla="*/ 33 w 227"/>
                <a:gd name="T43" fmla="*/ 81 h 112"/>
                <a:gd name="T44" fmla="*/ 15 w 227"/>
                <a:gd name="T45" fmla="*/ 58 h 112"/>
                <a:gd name="T46" fmla="*/ 4 w 227"/>
                <a:gd name="T47" fmla="*/ 31 h 112"/>
                <a:gd name="T48" fmla="*/ 0 w 227"/>
                <a:gd name="T49"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7" h="112">
                  <a:moveTo>
                    <a:pt x="0" y="0"/>
                  </a:moveTo>
                  <a:lnTo>
                    <a:pt x="44" y="0"/>
                  </a:lnTo>
                  <a:lnTo>
                    <a:pt x="48" y="23"/>
                  </a:lnTo>
                  <a:lnTo>
                    <a:pt x="58" y="43"/>
                  </a:lnTo>
                  <a:lnTo>
                    <a:pt x="72" y="56"/>
                  </a:lnTo>
                  <a:lnTo>
                    <a:pt x="91" y="64"/>
                  </a:lnTo>
                  <a:lnTo>
                    <a:pt x="112" y="68"/>
                  </a:lnTo>
                  <a:lnTo>
                    <a:pt x="134" y="64"/>
                  </a:lnTo>
                  <a:lnTo>
                    <a:pt x="153" y="56"/>
                  </a:lnTo>
                  <a:lnTo>
                    <a:pt x="167" y="43"/>
                  </a:lnTo>
                  <a:lnTo>
                    <a:pt x="176" y="23"/>
                  </a:lnTo>
                  <a:lnTo>
                    <a:pt x="180" y="0"/>
                  </a:lnTo>
                  <a:lnTo>
                    <a:pt x="227" y="0"/>
                  </a:lnTo>
                  <a:lnTo>
                    <a:pt x="223" y="31"/>
                  </a:lnTo>
                  <a:lnTo>
                    <a:pt x="211" y="58"/>
                  </a:lnTo>
                  <a:lnTo>
                    <a:pt x="192" y="81"/>
                  </a:lnTo>
                  <a:lnTo>
                    <a:pt x="171" y="99"/>
                  </a:lnTo>
                  <a:lnTo>
                    <a:pt x="143" y="108"/>
                  </a:lnTo>
                  <a:lnTo>
                    <a:pt x="112" y="112"/>
                  </a:lnTo>
                  <a:lnTo>
                    <a:pt x="83" y="108"/>
                  </a:lnTo>
                  <a:lnTo>
                    <a:pt x="56" y="99"/>
                  </a:lnTo>
                  <a:lnTo>
                    <a:pt x="33" y="81"/>
                  </a:lnTo>
                  <a:lnTo>
                    <a:pt x="15" y="58"/>
                  </a:lnTo>
                  <a:lnTo>
                    <a:pt x="4" y="31"/>
                  </a:lnTo>
                  <a:lnTo>
                    <a:pt x="0" y="0"/>
                  </a:lnTo>
                  <a:close/>
                </a:path>
              </a:pathLst>
            </a:custGeom>
            <a:grpFill/>
            <a:ln w="0">
              <a:solidFill>
                <a:schemeClr val="bg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1" name="Group 60"/>
          <p:cNvGrpSpPr/>
          <p:nvPr/>
        </p:nvGrpSpPr>
        <p:grpSpPr>
          <a:xfrm>
            <a:off x="9264066" y="4358285"/>
            <a:ext cx="465592" cy="463679"/>
            <a:chOff x="1217613" y="2527300"/>
            <a:chExt cx="2317750" cy="2308225"/>
          </a:xfrm>
          <a:solidFill>
            <a:schemeClr val="tx1">
              <a:alpha val="40000"/>
            </a:schemeClr>
          </a:solidFill>
        </p:grpSpPr>
        <p:sp>
          <p:nvSpPr>
            <p:cNvPr id="62" name="Freeform 17"/>
            <p:cNvSpPr>
              <a:spLocks noEditPoints="1"/>
            </p:cNvSpPr>
            <p:nvPr/>
          </p:nvSpPr>
          <p:spPr bwMode="auto">
            <a:xfrm>
              <a:off x="2214563" y="3517900"/>
              <a:ext cx="323850" cy="325438"/>
            </a:xfrm>
            <a:custGeom>
              <a:avLst/>
              <a:gdLst>
                <a:gd name="T0" fmla="*/ 103 w 204"/>
                <a:gd name="T1" fmla="*/ 49 h 205"/>
                <a:gd name="T2" fmla="*/ 82 w 204"/>
                <a:gd name="T3" fmla="*/ 55 h 205"/>
                <a:gd name="T4" fmla="*/ 64 w 204"/>
                <a:gd name="T5" fmla="*/ 66 h 205"/>
                <a:gd name="T6" fmla="*/ 53 w 204"/>
                <a:gd name="T7" fmla="*/ 82 h 205"/>
                <a:gd name="T8" fmla="*/ 49 w 204"/>
                <a:gd name="T9" fmla="*/ 103 h 205"/>
                <a:gd name="T10" fmla="*/ 53 w 204"/>
                <a:gd name="T11" fmla="*/ 124 h 205"/>
                <a:gd name="T12" fmla="*/ 64 w 204"/>
                <a:gd name="T13" fmla="*/ 142 h 205"/>
                <a:gd name="T14" fmla="*/ 82 w 204"/>
                <a:gd name="T15" fmla="*/ 153 h 205"/>
                <a:gd name="T16" fmla="*/ 103 w 204"/>
                <a:gd name="T17" fmla="*/ 157 h 205"/>
                <a:gd name="T18" fmla="*/ 122 w 204"/>
                <a:gd name="T19" fmla="*/ 153 h 205"/>
                <a:gd name="T20" fmla="*/ 140 w 204"/>
                <a:gd name="T21" fmla="*/ 142 h 205"/>
                <a:gd name="T22" fmla="*/ 151 w 204"/>
                <a:gd name="T23" fmla="*/ 124 h 205"/>
                <a:gd name="T24" fmla="*/ 155 w 204"/>
                <a:gd name="T25" fmla="*/ 103 h 205"/>
                <a:gd name="T26" fmla="*/ 151 w 204"/>
                <a:gd name="T27" fmla="*/ 82 h 205"/>
                <a:gd name="T28" fmla="*/ 140 w 204"/>
                <a:gd name="T29" fmla="*/ 66 h 205"/>
                <a:gd name="T30" fmla="*/ 122 w 204"/>
                <a:gd name="T31" fmla="*/ 55 h 205"/>
                <a:gd name="T32" fmla="*/ 103 w 204"/>
                <a:gd name="T33" fmla="*/ 49 h 205"/>
                <a:gd name="T34" fmla="*/ 103 w 204"/>
                <a:gd name="T35" fmla="*/ 0 h 205"/>
                <a:gd name="T36" fmla="*/ 134 w 204"/>
                <a:gd name="T37" fmla="*/ 6 h 205"/>
                <a:gd name="T38" fmla="*/ 163 w 204"/>
                <a:gd name="T39" fmla="*/ 20 h 205"/>
                <a:gd name="T40" fmla="*/ 184 w 204"/>
                <a:gd name="T41" fmla="*/ 43 h 205"/>
                <a:gd name="T42" fmla="*/ 200 w 204"/>
                <a:gd name="T43" fmla="*/ 70 h 205"/>
                <a:gd name="T44" fmla="*/ 204 w 204"/>
                <a:gd name="T45" fmla="*/ 103 h 205"/>
                <a:gd name="T46" fmla="*/ 200 w 204"/>
                <a:gd name="T47" fmla="*/ 136 h 205"/>
                <a:gd name="T48" fmla="*/ 184 w 204"/>
                <a:gd name="T49" fmla="*/ 163 h 205"/>
                <a:gd name="T50" fmla="*/ 163 w 204"/>
                <a:gd name="T51" fmla="*/ 186 h 205"/>
                <a:gd name="T52" fmla="*/ 134 w 204"/>
                <a:gd name="T53" fmla="*/ 200 h 205"/>
                <a:gd name="T54" fmla="*/ 103 w 204"/>
                <a:gd name="T55" fmla="*/ 205 h 205"/>
                <a:gd name="T56" fmla="*/ 70 w 204"/>
                <a:gd name="T57" fmla="*/ 200 h 205"/>
                <a:gd name="T58" fmla="*/ 41 w 204"/>
                <a:gd name="T59" fmla="*/ 186 h 205"/>
                <a:gd name="T60" fmla="*/ 20 w 204"/>
                <a:gd name="T61" fmla="*/ 163 h 205"/>
                <a:gd name="T62" fmla="*/ 4 w 204"/>
                <a:gd name="T63" fmla="*/ 136 h 205"/>
                <a:gd name="T64" fmla="*/ 0 w 204"/>
                <a:gd name="T65" fmla="*/ 103 h 205"/>
                <a:gd name="T66" fmla="*/ 4 w 204"/>
                <a:gd name="T67" fmla="*/ 70 h 205"/>
                <a:gd name="T68" fmla="*/ 20 w 204"/>
                <a:gd name="T69" fmla="*/ 43 h 205"/>
                <a:gd name="T70" fmla="*/ 41 w 204"/>
                <a:gd name="T71" fmla="*/ 20 h 205"/>
                <a:gd name="T72" fmla="*/ 70 w 204"/>
                <a:gd name="T73" fmla="*/ 6 h 205"/>
                <a:gd name="T74" fmla="*/ 103 w 204"/>
                <a:gd name="T75"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4" h="205">
                  <a:moveTo>
                    <a:pt x="103" y="49"/>
                  </a:moveTo>
                  <a:lnTo>
                    <a:pt x="82" y="55"/>
                  </a:lnTo>
                  <a:lnTo>
                    <a:pt x="64" y="66"/>
                  </a:lnTo>
                  <a:lnTo>
                    <a:pt x="53" y="82"/>
                  </a:lnTo>
                  <a:lnTo>
                    <a:pt x="49" y="103"/>
                  </a:lnTo>
                  <a:lnTo>
                    <a:pt x="53" y="124"/>
                  </a:lnTo>
                  <a:lnTo>
                    <a:pt x="64" y="142"/>
                  </a:lnTo>
                  <a:lnTo>
                    <a:pt x="82" y="153"/>
                  </a:lnTo>
                  <a:lnTo>
                    <a:pt x="103" y="157"/>
                  </a:lnTo>
                  <a:lnTo>
                    <a:pt x="122" y="153"/>
                  </a:lnTo>
                  <a:lnTo>
                    <a:pt x="140" y="142"/>
                  </a:lnTo>
                  <a:lnTo>
                    <a:pt x="151" y="124"/>
                  </a:lnTo>
                  <a:lnTo>
                    <a:pt x="155" y="103"/>
                  </a:lnTo>
                  <a:lnTo>
                    <a:pt x="151" y="82"/>
                  </a:lnTo>
                  <a:lnTo>
                    <a:pt x="140" y="66"/>
                  </a:lnTo>
                  <a:lnTo>
                    <a:pt x="122" y="55"/>
                  </a:lnTo>
                  <a:lnTo>
                    <a:pt x="103" y="49"/>
                  </a:lnTo>
                  <a:close/>
                  <a:moveTo>
                    <a:pt x="103" y="0"/>
                  </a:moveTo>
                  <a:lnTo>
                    <a:pt x="134" y="6"/>
                  </a:lnTo>
                  <a:lnTo>
                    <a:pt x="163" y="20"/>
                  </a:lnTo>
                  <a:lnTo>
                    <a:pt x="184" y="43"/>
                  </a:lnTo>
                  <a:lnTo>
                    <a:pt x="200" y="70"/>
                  </a:lnTo>
                  <a:lnTo>
                    <a:pt x="204" y="103"/>
                  </a:lnTo>
                  <a:lnTo>
                    <a:pt x="200" y="136"/>
                  </a:lnTo>
                  <a:lnTo>
                    <a:pt x="184" y="163"/>
                  </a:lnTo>
                  <a:lnTo>
                    <a:pt x="163" y="186"/>
                  </a:lnTo>
                  <a:lnTo>
                    <a:pt x="134" y="200"/>
                  </a:lnTo>
                  <a:lnTo>
                    <a:pt x="103" y="205"/>
                  </a:lnTo>
                  <a:lnTo>
                    <a:pt x="70" y="200"/>
                  </a:lnTo>
                  <a:lnTo>
                    <a:pt x="41" y="186"/>
                  </a:lnTo>
                  <a:lnTo>
                    <a:pt x="20" y="163"/>
                  </a:lnTo>
                  <a:lnTo>
                    <a:pt x="4" y="136"/>
                  </a:lnTo>
                  <a:lnTo>
                    <a:pt x="0" y="103"/>
                  </a:lnTo>
                  <a:lnTo>
                    <a:pt x="4" y="70"/>
                  </a:lnTo>
                  <a:lnTo>
                    <a:pt x="20" y="43"/>
                  </a:lnTo>
                  <a:lnTo>
                    <a:pt x="41" y="20"/>
                  </a:lnTo>
                  <a:lnTo>
                    <a:pt x="70" y="6"/>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63" name="Freeform 18"/>
            <p:cNvSpPr>
              <a:spLocks noEditPoints="1"/>
            </p:cNvSpPr>
            <p:nvPr/>
          </p:nvSpPr>
          <p:spPr bwMode="auto">
            <a:xfrm>
              <a:off x="1217613" y="2527300"/>
              <a:ext cx="2317750" cy="2308225"/>
            </a:xfrm>
            <a:custGeom>
              <a:avLst/>
              <a:gdLst>
                <a:gd name="T0" fmla="*/ 1086 w 1460"/>
                <a:gd name="T1" fmla="*/ 943 h 1454"/>
                <a:gd name="T2" fmla="*/ 886 w 1460"/>
                <a:gd name="T3" fmla="*/ 1112 h 1454"/>
                <a:gd name="T4" fmla="*/ 834 w 1460"/>
                <a:gd name="T5" fmla="*/ 1239 h 1454"/>
                <a:gd name="T6" fmla="*/ 1099 w 1460"/>
                <a:gd name="T7" fmla="*/ 1096 h 1454"/>
                <a:gd name="T8" fmla="*/ 1243 w 1460"/>
                <a:gd name="T9" fmla="*/ 831 h 1454"/>
                <a:gd name="T10" fmla="*/ 217 w 1460"/>
                <a:gd name="T11" fmla="*/ 831 h 1454"/>
                <a:gd name="T12" fmla="*/ 361 w 1460"/>
                <a:gd name="T13" fmla="*/ 1096 h 1454"/>
                <a:gd name="T14" fmla="*/ 626 w 1460"/>
                <a:gd name="T15" fmla="*/ 1239 h 1454"/>
                <a:gd name="T16" fmla="*/ 587 w 1460"/>
                <a:gd name="T17" fmla="*/ 1118 h 1454"/>
                <a:gd name="T18" fmla="*/ 396 w 1460"/>
                <a:gd name="T19" fmla="*/ 974 h 1454"/>
                <a:gd name="T20" fmla="*/ 314 w 1460"/>
                <a:gd name="T21" fmla="*/ 752 h 1454"/>
                <a:gd name="T22" fmla="*/ 589 w 1460"/>
                <a:gd name="T23" fmla="*/ 388 h 1454"/>
                <a:gd name="T24" fmla="*/ 417 w 1460"/>
                <a:gd name="T25" fmla="*/ 535 h 1454"/>
                <a:gd name="T26" fmla="*/ 469 w 1460"/>
                <a:gd name="T27" fmla="*/ 704 h 1454"/>
                <a:gd name="T28" fmla="*/ 392 w 1460"/>
                <a:gd name="T29" fmla="*/ 866 h 1454"/>
                <a:gd name="T30" fmla="*/ 539 w 1460"/>
                <a:gd name="T31" fmla="*/ 1040 h 1454"/>
                <a:gd name="T32" fmla="*/ 706 w 1460"/>
                <a:gd name="T33" fmla="*/ 986 h 1454"/>
                <a:gd name="T34" fmla="*/ 871 w 1460"/>
                <a:gd name="T35" fmla="*/ 1065 h 1454"/>
                <a:gd name="T36" fmla="*/ 1043 w 1460"/>
                <a:gd name="T37" fmla="*/ 918 h 1454"/>
                <a:gd name="T38" fmla="*/ 991 w 1460"/>
                <a:gd name="T39" fmla="*/ 752 h 1454"/>
                <a:gd name="T40" fmla="*/ 1070 w 1460"/>
                <a:gd name="T41" fmla="*/ 588 h 1454"/>
                <a:gd name="T42" fmla="*/ 921 w 1460"/>
                <a:gd name="T43" fmla="*/ 416 h 1454"/>
                <a:gd name="T44" fmla="*/ 754 w 1460"/>
                <a:gd name="T45" fmla="*/ 468 h 1454"/>
                <a:gd name="T46" fmla="*/ 754 w 1460"/>
                <a:gd name="T47" fmla="*/ 313 h 1454"/>
                <a:gd name="T48" fmla="*/ 977 w 1460"/>
                <a:gd name="T49" fmla="*/ 392 h 1454"/>
                <a:gd name="T50" fmla="*/ 1121 w 1460"/>
                <a:gd name="T51" fmla="*/ 584 h 1454"/>
                <a:gd name="T52" fmla="*/ 1243 w 1460"/>
                <a:gd name="T53" fmla="*/ 624 h 1454"/>
                <a:gd name="T54" fmla="*/ 1099 w 1460"/>
                <a:gd name="T55" fmla="*/ 358 h 1454"/>
                <a:gd name="T56" fmla="*/ 834 w 1460"/>
                <a:gd name="T57" fmla="*/ 214 h 1454"/>
                <a:gd name="T58" fmla="*/ 562 w 1460"/>
                <a:gd name="T59" fmla="*/ 232 h 1454"/>
                <a:gd name="T60" fmla="*/ 335 w 1460"/>
                <a:gd name="T61" fmla="*/ 381 h 1454"/>
                <a:gd name="T62" fmla="*/ 215 w 1460"/>
                <a:gd name="T63" fmla="*/ 630 h 1454"/>
                <a:gd name="T64" fmla="*/ 345 w 1460"/>
                <a:gd name="T65" fmla="*/ 568 h 1454"/>
                <a:gd name="T66" fmla="*/ 512 w 1460"/>
                <a:gd name="T67" fmla="*/ 371 h 1454"/>
                <a:gd name="T68" fmla="*/ 706 w 1460"/>
                <a:gd name="T69" fmla="*/ 205 h 1454"/>
                <a:gd name="T70" fmla="*/ 826 w 1460"/>
                <a:gd name="T71" fmla="*/ 164 h 1454"/>
                <a:gd name="T72" fmla="*/ 1080 w 1460"/>
                <a:gd name="T73" fmla="*/ 276 h 1454"/>
                <a:gd name="T74" fmla="*/ 1254 w 1460"/>
                <a:gd name="T75" fmla="*/ 497 h 1454"/>
                <a:gd name="T76" fmla="*/ 1460 w 1460"/>
                <a:gd name="T77" fmla="*/ 704 h 1454"/>
                <a:gd name="T78" fmla="*/ 1280 w 1460"/>
                <a:gd name="T79" fmla="*/ 889 h 1454"/>
                <a:gd name="T80" fmla="*/ 1134 w 1460"/>
                <a:gd name="T81" fmla="*/ 1131 h 1454"/>
                <a:gd name="T82" fmla="*/ 894 w 1460"/>
                <a:gd name="T83" fmla="*/ 1274 h 1454"/>
                <a:gd name="T84" fmla="*/ 706 w 1460"/>
                <a:gd name="T85" fmla="*/ 1454 h 1454"/>
                <a:gd name="T86" fmla="*/ 498 w 1460"/>
                <a:gd name="T87" fmla="*/ 1249 h 1454"/>
                <a:gd name="T88" fmla="*/ 277 w 1460"/>
                <a:gd name="T89" fmla="*/ 1077 h 1454"/>
                <a:gd name="T90" fmla="*/ 165 w 1460"/>
                <a:gd name="T91" fmla="*/ 822 h 1454"/>
                <a:gd name="T92" fmla="*/ 159 w 1460"/>
                <a:gd name="T93" fmla="*/ 704 h 1454"/>
                <a:gd name="T94" fmla="*/ 238 w 1460"/>
                <a:gd name="T95" fmla="*/ 435 h 1454"/>
                <a:gd name="T96" fmla="*/ 436 w 1460"/>
                <a:gd name="T97" fmla="*/ 236 h 1454"/>
                <a:gd name="T98" fmla="*/ 706 w 1460"/>
                <a:gd name="T99" fmla="*/ 156 h 1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0" h="1454">
                  <a:moveTo>
                    <a:pt x="1146" y="752"/>
                  </a:moveTo>
                  <a:lnTo>
                    <a:pt x="1136" y="820"/>
                  </a:lnTo>
                  <a:lnTo>
                    <a:pt x="1115" y="884"/>
                  </a:lnTo>
                  <a:lnTo>
                    <a:pt x="1086" y="943"/>
                  </a:lnTo>
                  <a:lnTo>
                    <a:pt x="1047" y="996"/>
                  </a:lnTo>
                  <a:lnTo>
                    <a:pt x="1000" y="1042"/>
                  </a:lnTo>
                  <a:lnTo>
                    <a:pt x="946" y="1081"/>
                  </a:lnTo>
                  <a:lnTo>
                    <a:pt x="886" y="1112"/>
                  </a:lnTo>
                  <a:lnTo>
                    <a:pt x="822" y="1131"/>
                  </a:lnTo>
                  <a:lnTo>
                    <a:pt x="754" y="1141"/>
                  </a:lnTo>
                  <a:lnTo>
                    <a:pt x="754" y="1249"/>
                  </a:lnTo>
                  <a:lnTo>
                    <a:pt x="834" y="1239"/>
                  </a:lnTo>
                  <a:lnTo>
                    <a:pt x="909" y="1218"/>
                  </a:lnTo>
                  <a:lnTo>
                    <a:pt x="979" y="1187"/>
                  </a:lnTo>
                  <a:lnTo>
                    <a:pt x="1043" y="1147"/>
                  </a:lnTo>
                  <a:lnTo>
                    <a:pt x="1099" y="1096"/>
                  </a:lnTo>
                  <a:lnTo>
                    <a:pt x="1150" y="1038"/>
                  </a:lnTo>
                  <a:lnTo>
                    <a:pt x="1190" y="974"/>
                  </a:lnTo>
                  <a:lnTo>
                    <a:pt x="1221" y="905"/>
                  </a:lnTo>
                  <a:lnTo>
                    <a:pt x="1243" y="831"/>
                  </a:lnTo>
                  <a:lnTo>
                    <a:pt x="1252" y="752"/>
                  </a:lnTo>
                  <a:lnTo>
                    <a:pt x="1146" y="752"/>
                  </a:lnTo>
                  <a:close/>
                  <a:moveTo>
                    <a:pt x="207" y="752"/>
                  </a:moveTo>
                  <a:lnTo>
                    <a:pt x="217" y="831"/>
                  </a:lnTo>
                  <a:lnTo>
                    <a:pt x="238" y="905"/>
                  </a:lnTo>
                  <a:lnTo>
                    <a:pt x="269" y="974"/>
                  </a:lnTo>
                  <a:lnTo>
                    <a:pt x="310" y="1038"/>
                  </a:lnTo>
                  <a:lnTo>
                    <a:pt x="361" y="1096"/>
                  </a:lnTo>
                  <a:lnTo>
                    <a:pt x="417" y="1147"/>
                  </a:lnTo>
                  <a:lnTo>
                    <a:pt x="481" y="1187"/>
                  </a:lnTo>
                  <a:lnTo>
                    <a:pt x="551" y="1218"/>
                  </a:lnTo>
                  <a:lnTo>
                    <a:pt x="626" y="1239"/>
                  </a:lnTo>
                  <a:lnTo>
                    <a:pt x="706" y="1249"/>
                  </a:lnTo>
                  <a:lnTo>
                    <a:pt x="706" y="1141"/>
                  </a:lnTo>
                  <a:lnTo>
                    <a:pt x="646" y="1133"/>
                  </a:lnTo>
                  <a:lnTo>
                    <a:pt x="587" y="1118"/>
                  </a:lnTo>
                  <a:lnTo>
                    <a:pt x="531" y="1092"/>
                  </a:lnTo>
                  <a:lnTo>
                    <a:pt x="481" y="1059"/>
                  </a:lnTo>
                  <a:lnTo>
                    <a:pt x="434" y="1021"/>
                  </a:lnTo>
                  <a:lnTo>
                    <a:pt x="396" y="974"/>
                  </a:lnTo>
                  <a:lnTo>
                    <a:pt x="363" y="924"/>
                  </a:lnTo>
                  <a:lnTo>
                    <a:pt x="339" y="870"/>
                  </a:lnTo>
                  <a:lnTo>
                    <a:pt x="322" y="812"/>
                  </a:lnTo>
                  <a:lnTo>
                    <a:pt x="314" y="752"/>
                  </a:lnTo>
                  <a:lnTo>
                    <a:pt x="207" y="752"/>
                  </a:lnTo>
                  <a:close/>
                  <a:moveTo>
                    <a:pt x="706" y="361"/>
                  </a:moveTo>
                  <a:lnTo>
                    <a:pt x="646" y="371"/>
                  </a:lnTo>
                  <a:lnTo>
                    <a:pt x="589" y="388"/>
                  </a:lnTo>
                  <a:lnTo>
                    <a:pt x="537" y="414"/>
                  </a:lnTo>
                  <a:lnTo>
                    <a:pt x="491" y="448"/>
                  </a:lnTo>
                  <a:lnTo>
                    <a:pt x="450" y="489"/>
                  </a:lnTo>
                  <a:lnTo>
                    <a:pt x="417" y="535"/>
                  </a:lnTo>
                  <a:lnTo>
                    <a:pt x="390" y="586"/>
                  </a:lnTo>
                  <a:lnTo>
                    <a:pt x="372" y="642"/>
                  </a:lnTo>
                  <a:lnTo>
                    <a:pt x="364" y="704"/>
                  </a:lnTo>
                  <a:lnTo>
                    <a:pt x="469" y="704"/>
                  </a:lnTo>
                  <a:lnTo>
                    <a:pt x="469" y="752"/>
                  </a:lnTo>
                  <a:lnTo>
                    <a:pt x="364" y="752"/>
                  </a:lnTo>
                  <a:lnTo>
                    <a:pt x="372" y="810"/>
                  </a:lnTo>
                  <a:lnTo>
                    <a:pt x="392" y="866"/>
                  </a:lnTo>
                  <a:lnTo>
                    <a:pt x="417" y="918"/>
                  </a:lnTo>
                  <a:lnTo>
                    <a:pt x="452" y="965"/>
                  </a:lnTo>
                  <a:lnTo>
                    <a:pt x="492" y="1005"/>
                  </a:lnTo>
                  <a:lnTo>
                    <a:pt x="539" y="1040"/>
                  </a:lnTo>
                  <a:lnTo>
                    <a:pt x="589" y="1065"/>
                  </a:lnTo>
                  <a:lnTo>
                    <a:pt x="646" y="1083"/>
                  </a:lnTo>
                  <a:lnTo>
                    <a:pt x="706" y="1092"/>
                  </a:lnTo>
                  <a:lnTo>
                    <a:pt x="706" y="986"/>
                  </a:lnTo>
                  <a:lnTo>
                    <a:pt x="754" y="986"/>
                  </a:lnTo>
                  <a:lnTo>
                    <a:pt x="754" y="1092"/>
                  </a:lnTo>
                  <a:lnTo>
                    <a:pt x="814" y="1083"/>
                  </a:lnTo>
                  <a:lnTo>
                    <a:pt x="871" y="1065"/>
                  </a:lnTo>
                  <a:lnTo>
                    <a:pt x="921" y="1038"/>
                  </a:lnTo>
                  <a:lnTo>
                    <a:pt x="967" y="1005"/>
                  </a:lnTo>
                  <a:lnTo>
                    <a:pt x="1008" y="965"/>
                  </a:lnTo>
                  <a:lnTo>
                    <a:pt x="1043" y="918"/>
                  </a:lnTo>
                  <a:lnTo>
                    <a:pt x="1070" y="866"/>
                  </a:lnTo>
                  <a:lnTo>
                    <a:pt x="1088" y="810"/>
                  </a:lnTo>
                  <a:lnTo>
                    <a:pt x="1095" y="752"/>
                  </a:lnTo>
                  <a:lnTo>
                    <a:pt x="991" y="752"/>
                  </a:lnTo>
                  <a:lnTo>
                    <a:pt x="991" y="704"/>
                  </a:lnTo>
                  <a:lnTo>
                    <a:pt x="1095" y="704"/>
                  </a:lnTo>
                  <a:lnTo>
                    <a:pt x="1088" y="644"/>
                  </a:lnTo>
                  <a:lnTo>
                    <a:pt x="1070" y="588"/>
                  </a:lnTo>
                  <a:lnTo>
                    <a:pt x="1043" y="535"/>
                  </a:lnTo>
                  <a:lnTo>
                    <a:pt x="1008" y="489"/>
                  </a:lnTo>
                  <a:lnTo>
                    <a:pt x="967" y="448"/>
                  </a:lnTo>
                  <a:lnTo>
                    <a:pt x="921" y="416"/>
                  </a:lnTo>
                  <a:lnTo>
                    <a:pt x="871" y="388"/>
                  </a:lnTo>
                  <a:lnTo>
                    <a:pt x="814" y="371"/>
                  </a:lnTo>
                  <a:lnTo>
                    <a:pt x="754" y="361"/>
                  </a:lnTo>
                  <a:lnTo>
                    <a:pt x="754" y="468"/>
                  </a:lnTo>
                  <a:lnTo>
                    <a:pt x="706" y="468"/>
                  </a:lnTo>
                  <a:lnTo>
                    <a:pt x="706" y="361"/>
                  </a:lnTo>
                  <a:close/>
                  <a:moveTo>
                    <a:pt x="754" y="205"/>
                  </a:moveTo>
                  <a:lnTo>
                    <a:pt x="754" y="313"/>
                  </a:lnTo>
                  <a:lnTo>
                    <a:pt x="814" y="321"/>
                  </a:lnTo>
                  <a:lnTo>
                    <a:pt x="872" y="336"/>
                  </a:lnTo>
                  <a:lnTo>
                    <a:pt x="927" y="361"/>
                  </a:lnTo>
                  <a:lnTo>
                    <a:pt x="977" y="392"/>
                  </a:lnTo>
                  <a:lnTo>
                    <a:pt x="1024" y="433"/>
                  </a:lnTo>
                  <a:lnTo>
                    <a:pt x="1064" y="479"/>
                  </a:lnTo>
                  <a:lnTo>
                    <a:pt x="1095" y="530"/>
                  </a:lnTo>
                  <a:lnTo>
                    <a:pt x="1121" y="584"/>
                  </a:lnTo>
                  <a:lnTo>
                    <a:pt x="1138" y="642"/>
                  </a:lnTo>
                  <a:lnTo>
                    <a:pt x="1146" y="704"/>
                  </a:lnTo>
                  <a:lnTo>
                    <a:pt x="1252" y="704"/>
                  </a:lnTo>
                  <a:lnTo>
                    <a:pt x="1243" y="624"/>
                  </a:lnTo>
                  <a:lnTo>
                    <a:pt x="1221" y="549"/>
                  </a:lnTo>
                  <a:lnTo>
                    <a:pt x="1190" y="479"/>
                  </a:lnTo>
                  <a:lnTo>
                    <a:pt x="1150" y="416"/>
                  </a:lnTo>
                  <a:lnTo>
                    <a:pt x="1099" y="358"/>
                  </a:lnTo>
                  <a:lnTo>
                    <a:pt x="1043" y="309"/>
                  </a:lnTo>
                  <a:lnTo>
                    <a:pt x="979" y="267"/>
                  </a:lnTo>
                  <a:lnTo>
                    <a:pt x="909" y="236"/>
                  </a:lnTo>
                  <a:lnTo>
                    <a:pt x="834" y="214"/>
                  </a:lnTo>
                  <a:lnTo>
                    <a:pt x="754" y="205"/>
                  </a:lnTo>
                  <a:close/>
                  <a:moveTo>
                    <a:pt x="706" y="205"/>
                  </a:moveTo>
                  <a:lnTo>
                    <a:pt x="632" y="214"/>
                  </a:lnTo>
                  <a:lnTo>
                    <a:pt x="562" y="232"/>
                  </a:lnTo>
                  <a:lnTo>
                    <a:pt x="498" y="257"/>
                  </a:lnTo>
                  <a:lnTo>
                    <a:pt x="438" y="292"/>
                  </a:lnTo>
                  <a:lnTo>
                    <a:pt x="384" y="332"/>
                  </a:lnTo>
                  <a:lnTo>
                    <a:pt x="335" y="381"/>
                  </a:lnTo>
                  <a:lnTo>
                    <a:pt x="293" y="435"/>
                  </a:lnTo>
                  <a:lnTo>
                    <a:pt x="258" y="495"/>
                  </a:lnTo>
                  <a:lnTo>
                    <a:pt x="233" y="561"/>
                  </a:lnTo>
                  <a:lnTo>
                    <a:pt x="215" y="630"/>
                  </a:lnTo>
                  <a:lnTo>
                    <a:pt x="207" y="704"/>
                  </a:lnTo>
                  <a:lnTo>
                    <a:pt x="314" y="704"/>
                  </a:lnTo>
                  <a:lnTo>
                    <a:pt x="324" y="634"/>
                  </a:lnTo>
                  <a:lnTo>
                    <a:pt x="345" y="568"/>
                  </a:lnTo>
                  <a:lnTo>
                    <a:pt x="374" y="510"/>
                  </a:lnTo>
                  <a:lnTo>
                    <a:pt x="413" y="456"/>
                  </a:lnTo>
                  <a:lnTo>
                    <a:pt x="459" y="410"/>
                  </a:lnTo>
                  <a:lnTo>
                    <a:pt x="512" y="371"/>
                  </a:lnTo>
                  <a:lnTo>
                    <a:pt x="572" y="342"/>
                  </a:lnTo>
                  <a:lnTo>
                    <a:pt x="636" y="323"/>
                  </a:lnTo>
                  <a:lnTo>
                    <a:pt x="706" y="313"/>
                  </a:lnTo>
                  <a:lnTo>
                    <a:pt x="706" y="205"/>
                  </a:lnTo>
                  <a:close/>
                  <a:moveTo>
                    <a:pt x="706" y="0"/>
                  </a:moveTo>
                  <a:lnTo>
                    <a:pt x="754" y="0"/>
                  </a:lnTo>
                  <a:lnTo>
                    <a:pt x="754" y="156"/>
                  </a:lnTo>
                  <a:lnTo>
                    <a:pt x="826" y="164"/>
                  </a:lnTo>
                  <a:lnTo>
                    <a:pt x="894" y="180"/>
                  </a:lnTo>
                  <a:lnTo>
                    <a:pt x="960" y="205"/>
                  </a:lnTo>
                  <a:lnTo>
                    <a:pt x="1022" y="236"/>
                  </a:lnTo>
                  <a:lnTo>
                    <a:pt x="1080" y="276"/>
                  </a:lnTo>
                  <a:lnTo>
                    <a:pt x="1134" y="323"/>
                  </a:lnTo>
                  <a:lnTo>
                    <a:pt x="1183" y="377"/>
                  </a:lnTo>
                  <a:lnTo>
                    <a:pt x="1221" y="435"/>
                  </a:lnTo>
                  <a:lnTo>
                    <a:pt x="1254" y="497"/>
                  </a:lnTo>
                  <a:lnTo>
                    <a:pt x="1280" y="562"/>
                  </a:lnTo>
                  <a:lnTo>
                    <a:pt x="1295" y="632"/>
                  </a:lnTo>
                  <a:lnTo>
                    <a:pt x="1303" y="704"/>
                  </a:lnTo>
                  <a:lnTo>
                    <a:pt x="1460" y="704"/>
                  </a:lnTo>
                  <a:lnTo>
                    <a:pt x="1460" y="752"/>
                  </a:lnTo>
                  <a:lnTo>
                    <a:pt x="1303" y="752"/>
                  </a:lnTo>
                  <a:lnTo>
                    <a:pt x="1295" y="822"/>
                  </a:lnTo>
                  <a:lnTo>
                    <a:pt x="1280" y="889"/>
                  </a:lnTo>
                  <a:lnTo>
                    <a:pt x="1254" y="955"/>
                  </a:lnTo>
                  <a:lnTo>
                    <a:pt x="1221" y="1019"/>
                  </a:lnTo>
                  <a:lnTo>
                    <a:pt x="1183" y="1077"/>
                  </a:lnTo>
                  <a:lnTo>
                    <a:pt x="1134" y="1131"/>
                  </a:lnTo>
                  <a:lnTo>
                    <a:pt x="1080" y="1177"/>
                  </a:lnTo>
                  <a:lnTo>
                    <a:pt x="1022" y="1218"/>
                  </a:lnTo>
                  <a:lnTo>
                    <a:pt x="960" y="1249"/>
                  </a:lnTo>
                  <a:lnTo>
                    <a:pt x="894" y="1274"/>
                  </a:lnTo>
                  <a:lnTo>
                    <a:pt x="826" y="1290"/>
                  </a:lnTo>
                  <a:lnTo>
                    <a:pt x="754" y="1297"/>
                  </a:lnTo>
                  <a:lnTo>
                    <a:pt x="754" y="1454"/>
                  </a:lnTo>
                  <a:lnTo>
                    <a:pt x="706" y="1454"/>
                  </a:lnTo>
                  <a:lnTo>
                    <a:pt x="706" y="1297"/>
                  </a:lnTo>
                  <a:lnTo>
                    <a:pt x="634" y="1290"/>
                  </a:lnTo>
                  <a:lnTo>
                    <a:pt x="566" y="1274"/>
                  </a:lnTo>
                  <a:lnTo>
                    <a:pt x="498" y="1249"/>
                  </a:lnTo>
                  <a:lnTo>
                    <a:pt x="436" y="1218"/>
                  </a:lnTo>
                  <a:lnTo>
                    <a:pt x="378" y="1177"/>
                  </a:lnTo>
                  <a:lnTo>
                    <a:pt x="324" y="1131"/>
                  </a:lnTo>
                  <a:lnTo>
                    <a:pt x="277" y="1077"/>
                  </a:lnTo>
                  <a:lnTo>
                    <a:pt x="237" y="1019"/>
                  </a:lnTo>
                  <a:lnTo>
                    <a:pt x="206" y="957"/>
                  </a:lnTo>
                  <a:lnTo>
                    <a:pt x="180" y="891"/>
                  </a:lnTo>
                  <a:lnTo>
                    <a:pt x="165" y="822"/>
                  </a:lnTo>
                  <a:lnTo>
                    <a:pt x="159" y="752"/>
                  </a:lnTo>
                  <a:lnTo>
                    <a:pt x="0" y="752"/>
                  </a:lnTo>
                  <a:lnTo>
                    <a:pt x="0" y="704"/>
                  </a:lnTo>
                  <a:lnTo>
                    <a:pt x="159" y="704"/>
                  </a:lnTo>
                  <a:lnTo>
                    <a:pt x="165" y="632"/>
                  </a:lnTo>
                  <a:lnTo>
                    <a:pt x="182" y="562"/>
                  </a:lnTo>
                  <a:lnTo>
                    <a:pt x="206" y="497"/>
                  </a:lnTo>
                  <a:lnTo>
                    <a:pt x="238" y="435"/>
                  </a:lnTo>
                  <a:lnTo>
                    <a:pt x="277" y="377"/>
                  </a:lnTo>
                  <a:lnTo>
                    <a:pt x="324" y="323"/>
                  </a:lnTo>
                  <a:lnTo>
                    <a:pt x="378" y="274"/>
                  </a:lnTo>
                  <a:lnTo>
                    <a:pt x="436" y="236"/>
                  </a:lnTo>
                  <a:lnTo>
                    <a:pt x="498" y="203"/>
                  </a:lnTo>
                  <a:lnTo>
                    <a:pt x="566" y="180"/>
                  </a:lnTo>
                  <a:lnTo>
                    <a:pt x="634" y="164"/>
                  </a:lnTo>
                  <a:lnTo>
                    <a:pt x="706" y="156"/>
                  </a:lnTo>
                  <a:lnTo>
                    <a:pt x="70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64" name="TextBox 63"/>
          <p:cNvSpPr txBox="1"/>
          <p:nvPr/>
        </p:nvSpPr>
        <p:spPr>
          <a:xfrm>
            <a:off x="8157612" y="3333925"/>
            <a:ext cx="2082296" cy="1077218"/>
          </a:xfrm>
          <a:prstGeom prst="rect">
            <a:avLst/>
          </a:prstGeom>
          <a:noFill/>
        </p:spPr>
        <p:txBody>
          <a:bodyPr wrap="square" rtlCol="0">
            <a:spAutoFit/>
          </a:bodyPr>
          <a:lstStyle/>
          <a:p>
            <a:pPr marL="0" marR="0" lvl="0" indent="0" algn="ctr" defTabSz="1218987" rtl="0" eaLnBrk="1" fontAlgn="auto" latinLnBrk="0" hangingPunct="1">
              <a:lnSpc>
                <a:spcPct val="80000"/>
              </a:lnSpc>
              <a:spcBef>
                <a:spcPts val="0"/>
              </a:spcBef>
              <a:spcAft>
                <a:spcPts val="0"/>
              </a:spcAft>
              <a:buClrTx/>
              <a:buSzTx/>
              <a:buFontTx/>
              <a:buNone/>
              <a:tabLst/>
              <a:defRPr/>
            </a:pPr>
            <a:r>
              <a:rPr lang="en-US" sz="2000" kern="0" dirty="0">
                <a:solidFill>
                  <a:prstClr val="black">
                    <a:lumMod val="75000"/>
                    <a:lumOff val="25000"/>
                  </a:prstClr>
                </a:solidFill>
                <a:latin typeface="Arial" panose="020B0604020202020204" pitchFamily="34" charset="0"/>
                <a:cs typeface="Arial" panose="020B0604020202020204" pitchFamily="34" charset="0"/>
              </a:rPr>
              <a:t>Knowledge –based Economy</a:t>
            </a:r>
          </a:p>
          <a:p>
            <a:pPr marL="0" marR="0" lvl="0" indent="0" algn="ctr" defTabSz="1218987" rtl="0" eaLnBrk="1" fontAlgn="auto" latinLnBrk="0" hangingPunct="1">
              <a:lnSpc>
                <a:spcPct val="80000"/>
              </a:lnSpc>
              <a:spcBef>
                <a:spcPts val="0"/>
              </a:spcBef>
              <a:spcAft>
                <a:spcPts val="0"/>
              </a:spcAft>
              <a:buClrTx/>
              <a:buSzTx/>
              <a:buFontTx/>
              <a:buNone/>
              <a:tabLst/>
              <a:defRPr/>
            </a:pPr>
            <a:endParaRPr lang="en-US" sz="2000" kern="0" dirty="0">
              <a:solidFill>
                <a:prstClr val="black">
                  <a:lumMod val="75000"/>
                  <a:lumOff val="25000"/>
                </a:prstClr>
              </a:solidFill>
              <a:latin typeface="Arial" panose="020B0604020202020204" pitchFamily="34" charset="0"/>
              <a:cs typeface="Arial" panose="020B0604020202020204" pitchFamily="34" charset="0"/>
            </a:endParaRPr>
          </a:p>
          <a:p>
            <a:pPr marL="0" marR="0" lvl="0" indent="0" algn="ctr" defTabSz="1218987" rtl="0" eaLnBrk="1" fontAlgn="auto" latinLnBrk="0" hangingPunct="1">
              <a:lnSpc>
                <a:spcPct val="80000"/>
              </a:lnSpc>
              <a:spcBef>
                <a:spcPts val="0"/>
              </a:spcBef>
              <a:spcAft>
                <a:spcPts val="0"/>
              </a:spcAft>
              <a:buClrTx/>
              <a:buSzTx/>
              <a:buFontTx/>
              <a:buNone/>
              <a:tabLst/>
              <a:defRPr/>
            </a:pPr>
            <a:r>
              <a:rPr lang="en-US" sz="2000" kern="0" dirty="0">
                <a:solidFill>
                  <a:prstClr val="black">
                    <a:lumMod val="75000"/>
                    <a:lumOff val="25000"/>
                  </a:prstClr>
                </a:solidFill>
                <a:latin typeface="Arial" panose="020B0604020202020204" pitchFamily="34" charset="0"/>
                <a:cs typeface="Arial" panose="020B0604020202020204" pitchFamily="34" charset="0"/>
              </a:rPr>
              <a:t> “E-STEM”</a:t>
            </a:r>
            <a:r>
              <a:rPr kumimoji="0" lang="en-US" sz="20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endParaRPr kumimoji="0" lang="en-US" sz="20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65" name="TextBox 64"/>
          <p:cNvSpPr txBox="1"/>
          <p:nvPr/>
        </p:nvSpPr>
        <p:spPr>
          <a:xfrm>
            <a:off x="3709988" y="3376384"/>
            <a:ext cx="1834786" cy="634020"/>
          </a:xfrm>
          <a:prstGeom prst="rect">
            <a:avLst/>
          </a:prstGeom>
          <a:noFill/>
        </p:spPr>
        <p:txBody>
          <a:bodyPr wrap="square" rtlCol="0">
            <a:spAutoFit/>
          </a:bodyPr>
          <a:lstStyle/>
          <a:p>
            <a:pPr marL="0" marR="0" lvl="0" indent="0" algn="ctr" defTabSz="1218987" rtl="0" eaLnBrk="1" fontAlgn="auto" latinLnBrk="0" hangingPunct="1">
              <a:lnSpc>
                <a:spcPct val="80000"/>
              </a:lnSpc>
              <a:spcBef>
                <a:spcPts val="0"/>
              </a:spcBef>
              <a:spcAft>
                <a:spcPts val="0"/>
              </a:spcAft>
              <a:buClrTx/>
              <a:buSzTx/>
              <a:buFontTx/>
              <a:buNone/>
              <a:tabLst/>
              <a:defRPr/>
            </a:pPr>
            <a:r>
              <a:rPr lang="en-US" sz="2200" kern="0" dirty="0">
                <a:solidFill>
                  <a:prstClr val="black">
                    <a:lumMod val="75000"/>
                    <a:lumOff val="25000"/>
                  </a:prstClr>
                </a:solidFill>
                <a:latin typeface="Arial" panose="020B0604020202020204" pitchFamily="34" charset="0"/>
                <a:cs typeface="Arial" panose="020B0604020202020204" pitchFamily="34" charset="0"/>
              </a:rPr>
              <a:t>STEM Professions</a:t>
            </a:r>
            <a:r>
              <a:rPr kumimoji="0" lang="en-US" sz="12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endParaRPr kumimoji="0" lang="en-US" sz="1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sp>
        <p:nvSpPr>
          <p:cNvPr id="66" name="TextBox 65"/>
          <p:cNvSpPr txBox="1"/>
          <p:nvPr/>
        </p:nvSpPr>
        <p:spPr>
          <a:xfrm>
            <a:off x="1521750" y="1896336"/>
            <a:ext cx="1834195" cy="609398"/>
          </a:xfrm>
          <a:prstGeom prst="rect">
            <a:avLst/>
          </a:prstGeom>
          <a:noFill/>
        </p:spPr>
        <p:txBody>
          <a:bodyPr wrap="square" rtlCol="0">
            <a:spAutoFit/>
          </a:bodyPr>
          <a:lstStyle/>
          <a:p>
            <a:pPr marL="0" marR="0" lvl="0" indent="0" algn="ctr" defTabSz="1218987" rtl="0" eaLnBrk="1" fontAlgn="auto" latinLnBrk="0" hangingPunct="1">
              <a:lnSpc>
                <a:spcPct val="8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STEM </a:t>
            </a:r>
            <a:r>
              <a:rPr kumimoji="0" lang="en-US" sz="2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Applications</a:t>
            </a:r>
            <a:r>
              <a:rPr kumimoji="0" lang="en-US" sz="20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endParaRPr kumimoji="0" lang="en-US" sz="2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7" name="TextBox 66"/>
          <p:cNvSpPr txBox="1"/>
          <p:nvPr/>
        </p:nvSpPr>
        <p:spPr>
          <a:xfrm>
            <a:off x="5884446" y="2012255"/>
            <a:ext cx="2011305" cy="634020"/>
          </a:xfrm>
          <a:prstGeom prst="rect">
            <a:avLst/>
          </a:prstGeom>
          <a:noFill/>
        </p:spPr>
        <p:txBody>
          <a:bodyPr wrap="square" rtlCol="0">
            <a:spAutoFit/>
          </a:bodyPr>
          <a:lstStyle/>
          <a:p>
            <a:pPr marL="0" marR="0" lvl="0" indent="0" algn="ctr" defTabSz="1218987" rtl="0" eaLnBrk="1" fontAlgn="auto" latinLnBrk="0" hangingPunct="1">
              <a:lnSpc>
                <a:spcPct val="80000"/>
              </a:lnSpc>
              <a:spcBef>
                <a:spcPts val="0"/>
              </a:spcBef>
              <a:spcAft>
                <a:spcPts val="0"/>
              </a:spcAft>
              <a:buClrTx/>
              <a:buSzTx/>
              <a:buFontTx/>
              <a:buNone/>
              <a:tabLst/>
              <a:defRPr/>
            </a:pPr>
            <a:r>
              <a:rPr kumimoji="0" lang="en-US" sz="2200" b="0" i="0" u="none" strike="noStrike" kern="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Workplace Shortage </a:t>
            </a:r>
            <a:endParaRPr kumimoji="0" lang="en-US" sz="22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p:txBody>
      </p:sp>
      <p:grpSp>
        <p:nvGrpSpPr>
          <p:cNvPr id="69" name="Group 68">
            <a:extLst>
              <a:ext uri="{FF2B5EF4-FFF2-40B4-BE49-F238E27FC236}">
                <a16:creationId xmlns:a16="http://schemas.microsoft.com/office/drawing/2014/main" id="{C1BE0534-D94C-455D-898C-A3AA6DFF8CB8}"/>
              </a:ext>
            </a:extLst>
          </p:cNvPr>
          <p:cNvGrpSpPr/>
          <p:nvPr/>
        </p:nvGrpSpPr>
        <p:grpSpPr>
          <a:xfrm>
            <a:off x="11120278" y="0"/>
            <a:ext cx="868781" cy="6820843"/>
            <a:chOff x="216229" y="-42124"/>
            <a:chExt cx="593739" cy="6820843"/>
          </a:xfrm>
        </p:grpSpPr>
        <p:pic>
          <p:nvPicPr>
            <p:cNvPr id="70" name="Picture 69">
              <a:extLst>
                <a:ext uri="{FF2B5EF4-FFF2-40B4-BE49-F238E27FC236}">
                  <a16:creationId xmlns:a16="http://schemas.microsoft.com/office/drawing/2014/main" id="{2A8C6935-4FA4-4A2E-ACB6-D4B1D21B0513}"/>
                </a:ext>
              </a:extLst>
            </p:cNvPr>
            <p:cNvPicPr>
              <a:picLocks noChangeAspect="1"/>
            </p:cNvPicPr>
            <p:nvPr/>
          </p:nvPicPr>
          <p:blipFill rotWithShape="1">
            <a:blip r:embed="rId3">
              <a:extLst>
                <a:ext uri="{28A0092B-C50C-407E-A947-70E740481C1C}">
                  <a14:useLocalDpi xmlns:a14="http://schemas.microsoft.com/office/drawing/2010/main" val="0"/>
                </a:ext>
              </a:extLst>
            </a:blip>
            <a:srcRect l="16072" r="25762"/>
            <a:stretch/>
          </p:blipFill>
          <p:spPr>
            <a:xfrm>
              <a:off x="397677" y="-42124"/>
              <a:ext cx="236564" cy="6820843"/>
            </a:xfrm>
            <a:prstGeom prst="rect">
              <a:avLst/>
            </a:prstGeom>
          </p:spPr>
        </p:pic>
        <p:pic>
          <p:nvPicPr>
            <p:cNvPr id="71" name="Picture 70">
              <a:extLst>
                <a:ext uri="{FF2B5EF4-FFF2-40B4-BE49-F238E27FC236}">
                  <a16:creationId xmlns:a16="http://schemas.microsoft.com/office/drawing/2014/main" id="{3E5D826C-5D27-4349-AD11-9E7992C68A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29" y="232514"/>
              <a:ext cx="593739" cy="1354161"/>
            </a:xfrm>
            <a:prstGeom prst="ellipse">
              <a:avLst/>
            </a:prstGeom>
            <a:ln>
              <a:noFill/>
            </a:ln>
            <a:effectLst>
              <a:softEdge rad="112500"/>
            </a:effectLst>
          </p:spPr>
        </p:pic>
      </p:grpSp>
    </p:spTree>
    <p:extLst>
      <p:ext uri="{BB962C8B-B14F-4D97-AF65-F5344CB8AC3E}">
        <p14:creationId xmlns:p14="http://schemas.microsoft.com/office/powerpoint/2010/main" val="6617211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1480" y="62432"/>
            <a:ext cx="10969943" cy="711081"/>
          </a:xfrm>
        </p:spPr>
        <p:txBody>
          <a:bodyPr/>
          <a:lstStyle/>
          <a:p>
            <a:r>
              <a:rPr lang="en-US" sz="4000" dirty="0">
                <a:effectLst>
                  <a:glow rad="127000">
                    <a:schemeClr val="accent2">
                      <a:lumMod val="40000"/>
                      <a:lumOff val="60000"/>
                    </a:schemeClr>
                  </a:glow>
                </a:effectLst>
              </a:rPr>
              <a:t>RESEARCH GAP</a:t>
            </a:r>
            <a:endPar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87" name="Picture 4" descr="Hands Caring Love - Free vector graphic on Pixabay">
            <a:extLst>
              <a:ext uri="{FF2B5EF4-FFF2-40B4-BE49-F238E27FC236}">
                <a16:creationId xmlns:a16="http://schemas.microsoft.com/office/drawing/2014/main" id="{48C26AD6-B133-45BB-AF9A-FB8406CB7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610" y="2759377"/>
            <a:ext cx="8503356" cy="4572000"/>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Group 67">
            <a:extLst>
              <a:ext uri="{FF2B5EF4-FFF2-40B4-BE49-F238E27FC236}">
                <a16:creationId xmlns:a16="http://schemas.microsoft.com/office/drawing/2014/main" id="{55301747-2A64-477A-943E-19FB397A2CFF}"/>
              </a:ext>
            </a:extLst>
          </p:cNvPr>
          <p:cNvGrpSpPr/>
          <p:nvPr/>
        </p:nvGrpSpPr>
        <p:grpSpPr>
          <a:xfrm>
            <a:off x="2174818" y="1196752"/>
            <a:ext cx="6631148" cy="4608512"/>
            <a:chOff x="-217548" y="96304"/>
            <a:chExt cx="5781395" cy="4946015"/>
          </a:xfrm>
        </p:grpSpPr>
        <p:grpSp>
          <p:nvGrpSpPr>
            <p:cNvPr id="69" name="Group 68">
              <a:extLst>
                <a:ext uri="{FF2B5EF4-FFF2-40B4-BE49-F238E27FC236}">
                  <a16:creationId xmlns:a16="http://schemas.microsoft.com/office/drawing/2014/main" id="{95DAF032-41FD-41A9-8556-3D1A2406ABAB}"/>
                </a:ext>
              </a:extLst>
            </p:cNvPr>
            <p:cNvGrpSpPr/>
            <p:nvPr/>
          </p:nvGrpSpPr>
          <p:grpSpPr>
            <a:xfrm>
              <a:off x="-217548" y="96304"/>
              <a:ext cx="5781395" cy="4946015"/>
              <a:chOff x="-217548" y="96304"/>
              <a:chExt cx="5781395" cy="4946015"/>
            </a:xfrm>
          </p:grpSpPr>
          <p:grpSp>
            <p:nvGrpSpPr>
              <p:cNvPr id="71" name="Group 70">
                <a:extLst>
                  <a:ext uri="{FF2B5EF4-FFF2-40B4-BE49-F238E27FC236}">
                    <a16:creationId xmlns:a16="http://schemas.microsoft.com/office/drawing/2014/main" id="{0EB17B1E-5060-4507-82E6-C22BDE834DAB}"/>
                  </a:ext>
                </a:extLst>
              </p:cNvPr>
              <p:cNvGrpSpPr/>
              <p:nvPr/>
            </p:nvGrpSpPr>
            <p:grpSpPr>
              <a:xfrm>
                <a:off x="-217548" y="96304"/>
                <a:ext cx="3811661" cy="4946015"/>
                <a:chOff x="-297558" y="-9699"/>
                <a:chExt cx="3811661" cy="5372099"/>
              </a:xfrm>
            </p:grpSpPr>
            <p:grpSp>
              <p:nvGrpSpPr>
                <p:cNvPr id="74" name="Group 73">
                  <a:extLst>
                    <a:ext uri="{FF2B5EF4-FFF2-40B4-BE49-F238E27FC236}">
                      <a16:creationId xmlns:a16="http://schemas.microsoft.com/office/drawing/2014/main" id="{C0CFE6ED-B05E-485A-8D50-D298D4E05BCE}"/>
                    </a:ext>
                  </a:extLst>
                </p:cNvPr>
                <p:cNvGrpSpPr/>
                <p:nvPr/>
              </p:nvGrpSpPr>
              <p:grpSpPr>
                <a:xfrm>
                  <a:off x="-297558" y="-9699"/>
                  <a:ext cx="3811661" cy="5372099"/>
                  <a:chOff x="2780985" y="-9699"/>
                  <a:chExt cx="3176384" cy="5372099"/>
                </a:xfrm>
              </p:grpSpPr>
              <p:sp>
                <p:nvSpPr>
                  <p:cNvPr id="76" name="Oval 75">
                    <a:extLst>
                      <a:ext uri="{FF2B5EF4-FFF2-40B4-BE49-F238E27FC236}">
                        <a16:creationId xmlns:a16="http://schemas.microsoft.com/office/drawing/2014/main" id="{0D1962DA-773F-4E03-8482-255625E95E79}"/>
                      </a:ext>
                    </a:extLst>
                  </p:cNvPr>
                  <p:cNvSpPr/>
                  <p:nvPr/>
                </p:nvSpPr>
                <p:spPr>
                  <a:xfrm>
                    <a:off x="2780985" y="-9699"/>
                    <a:ext cx="3176384" cy="5372099"/>
                  </a:xfrm>
                  <a:prstGeom prst="ellipse">
                    <a:avLst/>
                  </a:prstGeom>
                  <a:solidFill>
                    <a:srgbClr val="4BACC6">
                      <a:lumMod val="60000"/>
                      <a:lumOff val="40000"/>
                    </a:srgbClr>
                  </a:solidFill>
                  <a:ln w="9525" cap="flat" cmpd="sng" algn="ctr">
                    <a:solidFill>
                      <a:sysClr val="windowText" lastClr="000000"/>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a:ea typeface="+mn-ea"/>
                      <a:cs typeface="+mn-cs"/>
                    </a:endParaRPr>
                  </a:p>
                </p:txBody>
              </p:sp>
              <p:grpSp>
                <p:nvGrpSpPr>
                  <p:cNvPr id="77" name="Group 76">
                    <a:extLst>
                      <a:ext uri="{FF2B5EF4-FFF2-40B4-BE49-F238E27FC236}">
                        <a16:creationId xmlns:a16="http://schemas.microsoft.com/office/drawing/2014/main" id="{BB6A651E-E496-4DCF-98CC-7B0670DFE98C}"/>
                      </a:ext>
                    </a:extLst>
                  </p:cNvPr>
                  <p:cNvGrpSpPr/>
                  <p:nvPr/>
                </p:nvGrpSpPr>
                <p:grpSpPr>
                  <a:xfrm>
                    <a:off x="3466465" y="491490"/>
                    <a:ext cx="1725763" cy="4503420"/>
                    <a:chOff x="0" y="0"/>
                    <a:chExt cx="1725763" cy="4503420"/>
                  </a:xfrm>
                </p:grpSpPr>
                <p:sp>
                  <p:nvSpPr>
                    <p:cNvPr id="78" name="Oval 77">
                      <a:extLst>
                        <a:ext uri="{FF2B5EF4-FFF2-40B4-BE49-F238E27FC236}">
                          <a16:creationId xmlns:a16="http://schemas.microsoft.com/office/drawing/2014/main" id="{E0BEC7E2-1289-42E0-86D7-95FE49BD1FA1}"/>
                        </a:ext>
                      </a:extLst>
                    </p:cNvPr>
                    <p:cNvSpPr/>
                    <p:nvPr/>
                  </p:nvSpPr>
                  <p:spPr>
                    <a:xfrm>
                      <a:off x="114300" y="0"/>
                      <a:ext cx="1514716" cy="1143000"/>
                    </a:xfrm>
                    <a:prstGeom prst="ellipse">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50000"/>
                        </a:lnSpc>
                        <a:spcBef>
                          <a:spcPts val="0"/>
                        </a:spcBef>
                        <a:spcAft>
                          <a:spcPts val="100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Science inquiry</a:t>
                      </a:r>
                    </a:p>
                  </p:txBody>
                </p:sp>
                <p:sp>
                  <p:nvSpPr>
                    <p:cNvPr id="79" name="Oval 78">
                      <a:extLst>
                        <a:ext uri="{FF2B5EF4-FFF2-40B4-BE49-F238E27FC236}">
                          <a16:creationId xmlns:a16="http://schemas.microsoft.com/office/drawing/2014/main" id="{DEB9A5E9-275E-4778-9E3A-96BCA451B7BB}"/>
                        </a:ext>
                      </a:extLst>
                    </p:cNvPr>
                    <p:cNvSpPr/>
                    <p:nvPr/>
                  </p:nvSpPr>
                  <p:spPr>
                    <a:xfrm>
                      <a:off x="425505" y="1289013"/>
                      <a:ext cx="1300258" cy="914400"/>
                    </a:xfrm>
                    <a:prstGeom prst="ellipse">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50000"/>
                        </a:lnSpc>
                        <a:spcBef>
                          <a:spcPts val="0"/>
                        </a:spcBef>
                        <a:spcAft>
                          <a:spcPts val="100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Technological literacy</a:t>
                      </a:r>
                    </a:p>
                  </p:txBody>
                </p:sp>
                <p:sp>
                  <p:nvSpPr>
                    <p:cNvPr id="80" name="Oval 79">
                      <a:extLst>
                        <a:ext uri="{FF2B5EF4-FFF2-40B4-BE49-F238E27FC236}">
                          <a16:creationId xmlns:a16="http://schemas.microsoft.com/office/drawing/2014/main" id="{3436012A-5D0E-457B-AB97-F502FC464E1A}"/>
                        </a:ext>
                      </a:extLst>
                    </p:cNvPr>
                    <p:cNvSpPr/>
                    <p:nvPr/>
                  </p:nvSpPr>
                  <p:spPr>
                    <a:xfrm>
                      <a:off x="342900" y="2285999"/>
                      <a:ext cx="1286116" cy="914400"/>
                    </a:xfrm>
                    <a:prstGeom prst="ellipse">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50000"/>
                        </a:lnSpc>
                        <a:spcBef>
                          <a:spcPts val="0"/>
                        </a:spcBef>
                        <a:spcAft>
                          <a:spcPts val="100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Mathematical thinking</a:t>
                      </a:r>
                    </a:p>
                  </p:txBody>
                </p:sp>
                <p:sp>
                  <p:nvSpPr>
                    <p:cNvPr id="81" name="Oval 80">
                      <a:extLst>
                        <a:ext uri="{FF2B5EF4-FFF2-40B4-BE49-F238E27FC236}">
                          <a16:creationId xmlns:a16="http://schemas.microsoft.com/office/drawing/2014/main" id="{4B104ACA-F4D0-4A25-88C3-441DF79E336C}"/>
                        </a:ext>
                      </a:extLst>
                    </p:cNvPr>
                    <p:cNvSpPr/>
                    <p:nvPr/>
                  </p:nvSpPr>
                  <p:spPr>
                    <a:xfrm>
                      <a:off x="0" y="3280410"/>
                      <a:ext cx="1485900" cy="1223010"/>
                    </a:xfrm>
                    <a:prstGeom prst="ellipse">
                      <a:avLst/>
                    </a:prstGeom>
                    <a:solidFill>
                      <a:sysClr val="window" lastClr="FFFFFF"/>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50000"/>
                        </a:lnSpc>
                        <a:spcBef>
                          <a:spcPts val="0"/>
                        </a:spcBef>
                        <a:spcAft>
                          <a:spcPts val="100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Engineering design</a:t>
                      </a:r>
                    </a:p>
                  </p:txBody>
                </p:sp>
                <p:sp>
                  <p:nvSpPr>
                    <p:cNvPr id="82" name="Rectangle 81">
                      <a:extLst>
                        <a:ext uri="{FF2B5EF4-FFF2-40B4-BE49-F238E27FC236}">
                          <a16:creationId xmlns:a16="http://schemas.microsoft.com/office/drawing/2014/main" id="{D962A2D6-B6C8-4E37-A8A9-6F49D3E94580}"/>
                        </a:ext>
                      </a:extLst>
                    </p:cNvPr>
                    <p:cNvSpPr/>
                    <p:nvPr/>
                  </p:nvSpPr>
                  <p:spPr>
                    <a:xfrm>
                      <a:off x="800100" y="1028700"/>
                      <a:ext cx="114300" cy="37592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cxnSp>
                  <p:nvCxnSpPr>
                    <p:cNvPr id="83" name="Straight Connector 82">
                      <a:extLst>
                        <a:ext uri="{FF2B5EF4-FFF2-40B4-BE49-F238E27FC236}">
                          <a16:creationId xmlns:a16="http://schemas.microsoft.com/office/drawing/2014/main" id="{94CC1AF2-1B04-42D9-8D86-DCE851C67A59}"/>
                        </a:ext>
                      </a:extLst>
                    </p:cNvPr>
                    <p:cNvCxnSpPr>
                      <a:cxnSpLocks/>
                    </p:cNvCxnSpPr>
                    <p:nvPr/>
                  </p:nvCxnSpPr>
                  <p:spPr>
                    <a:xfrm>
                      <a:off x="1377594" y="2120826"/>
                      <a:ext cx="35316" cy="411259"/>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84" name="Straight Connector 83">
                      <a:extLst>
                        <a:ext uri="{FF2B5EF4-FFF2-40B4-BE49-F238E27FC236}">
                          <a16:creationId xmlns:a16="http://schemas.microsoft.com/office/drawing/2014/main" id="{EAAFE69D-A46F-4C56-A027-0AF7AC6ADFD6}"/>
                        </a:ext>
                      </a:extLst>
                    </p:cNvPr>
                    <p:cNvCxnSpPr>
                      <a:cxnSpLocks/>
                      <a:stCxn id="79" idx="2"/>
                    </p:cNvCxnSpPr>
                    <p:nvPr/>
                  </p:nvCxnSpPr>
                  <p:spPr>
                    <a:xfrm flipH="1">
                      <a:off x="342901" y="1746214"/>
                      <a:ext cx="82604" cy="962697"/>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cxnSp>
                  <p:nvCxnSpPr>
                    <p:cNvPr id="85" name="Straight Connector 84">
                      <a:extLst>
                        <a:ext uri="{FF2B5EF4-FFF2-40B4-BE49-F238E27FC236}">
                          <a16:creationId xmlns:a16="http://schemas.microsoft.com/office/drawing/2014/main" id="{B48C9313-1A95-4FC9-99BC-9B7D05F93B2D}"/>
                        </a:ext>
                      </a:extLst>
                    </p:cNvPr>
                    <p:cNvCxnSpPr/>
                    <p:nvPr/>
                  </p:nvCxnSpPr>
                  <p:spPr>
                    <a:xfrm flipH="1">
                      <a:off x="0" y="651510"/>
                      <a:ext cx="114300" cy="3086100"/>
                    </a:xfrm>
                    <a:prstGeom prst="line">
                      <a:avLst/>
                    </a:prstGeom>
                    <a:noFill/>
                    <a:ln w="25400" cap="flat" cmpd="sng" algn="ctr">
                      <a:solidFill>
                        <a:sysClr val="windowText" lastClr="000000"/>
                      </a:solidFill>
                      <a:prstDash val="solid"/>
                    </a:ln>
                    <a:effectLst>
                      <a:outerShdw blurRad="40000" dist="20000" dir="5400000" rotWithShape="0">
                        <a:srgbClr val="000000">
                          <a:alpha val="38000"/>
                        </a:srgbClr>
                      </a:outerShdw>
                    </a:effectLst>
                  </p:spPr>
                </p:cxnSp>
                <p:sp>
                  <p:nvSpPr>
                    <p:cNvPr id="86" name="Rectangle 85">
                      <a:extLst>
                        <a:ext uri="{FF2B5EF4-FFF2-40B4-BE49-F238E27FC236}">
                          <a16:creationId xmlns:a16="http://schemas.microsoft.com/office/drawing/2014/main" id="{B059721D-F346-4488-AF19-508D4CA5F8F3}"/>
                        </a:ext>
                      </a:extLst>
                    </p:cNvPr>
                    <p:cNvSpPr/>
                    <p:nvPr/>
                  </p:nvSpPr>
                  <p:spPr>
                    <a:xfrm>
                      <a:off x="685800" y="3051810"/>
                      <a:ext cx="114300" cy="375920"/>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Calibri"/>
                        <a:ea typeface="+mn-ea"/>
                        <a:cs typeface="+mn-cs"/>
                      </a:endParaRPr>
                    </a:p>
                  </p:txBody>
                </p:sp>
              </p:grpSp>
            </p:grpSp>
            <p:sp>
              <p:nvSpPr>
                <p:cNvPr id="75" name="Rectangle 74">
                  <a:extLst>
                    <a:ext uri="{FF2B5EF4-FFF2-40B4-BE49-F238E27FC236}">
                      <a16:creationId xmlns:a16="http://schemas.microsoft.com/office/drawing/2014/main" id="{D6B4CA5C-40D5-4652-8E13-548DDD3C2C35}"/>
                    </a:ext>
                  </a:extLst>
                </p:cNvPr>
                <p:cNvSpPr/>
                <p:nvPr/>
              </p:nvSpPr>
              <p:spPr>
                <a:xfrm rot="16356219">
                  <a:off x="-1093445" y="2329707"/>
                  <a:ext cx="3024356" cy="457200"/>
                </a:xfrm>
                <a:prstGeom prst="rect">
                  <a:avLst/>
                </a:prstGeom>
                <a:no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50000"/>
                    </a:lnSpc>
                    <a:spcBef>
                      <a:spcPts val="0"/>
                    </a:spcBef>
                    <a:spcAft>
                      <a:spcPts val="1000"/>
                    </a:spcAft>
                    <a:buClrTx/>
                    <a:buSzTx/>
                    <a:buFontTx/>
                    <a:buNone/>
                    <a:tabLst/>
                    <a:defRPr/>
                  </a:pPr>
                  <a:r>
                    <a:rPr kumimoji="0" lang="en-GB" sz="1800" b="0" i="0" u="none" strike="noStrike" kern="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Situated STEM learning</a:t>
                  </a:r>
                </a:p>
              </p:txBody>
            </p:sp>
          </p:grpSp>
          <p:cxnSp>
            <p:nvCxnSpPr>
              <p:cNvPr id="72" name="Straight Connector 71">
                <a:extLst>
                  <a:ext uri="{FF2B5EF4-FFF2-40B4-BE49-F238E27FC236}">
                    <a16:creationId xmlns:a16="http://schemas.microsoft.com/office/drawing/2014/main" id="{6998370A-D818-43F2-91EC-3FB88CA98D7F}"/>
                  </a:ext>
                </a:extLst>
              </p:cNvPr>
              <p:cNvCxnSpPr>
                <a:stCxn id="76" idx="5"/>
              </p:cNvCxnSpPr>
              <p:nvPr/>
            </p:nvCxnSpPr>
            <p:spPr>
              <a:xfrm flipV="1">
                <a:off x="3035893" y="2168794"/>
                <a:ext cx="2485377" cy="2149198"/>
              </a:xfrm>
              <a:prstGeom prst="line">
                <a:avLst/>
              </a:prstGeom>
              <a:solidFill>
                <a:sysClr val="window" lastClr="FFFFFF"/>
              </a:solidFill>
              <a:ln w="25400" cap="flat" cmpd="sng" algn="ctr">
                <a:solidFill>
                  <a:sysClr val="windowText" lastClr="000000"/>
                </a:solidFill>
                <a:prstDash val="solid"/>
              </a:ln>
              <a:effectLst/>
            </p:spPr>
          </p:cxnSp>
          <p:sp>
            <p:nvSpPr>
              <p:cNvPr id="73" name="Oval 72">
                <a:extLst>
                  <a:ext uri="{FF2B5EF4-FFF2-40B4-BE49-F238E27FC236}">
                    <a16:creationId xmlns:a16="http://schemas.microsoft.com/office/drawing/2014/main" id="{6974A0FD-29D6-4E59-9569-D4CEACC153F0}"/>
                  </a:ext>
                </a:extLst>
              </p:cNvPr>
              <p:cNvSpPr/>
              <p:nvPr/>
            </p:nvSpPr>
            <p:spPr>
              <a:xfrm>
                <a:off x="3849347" y="1504862"/>
                <a:ext cx="1714500" cy="946784"/>
              </a:xfrm>
              <a:prstGeom prst="ellipse">
                <a:avLst/>
              </a:prstGeom>
              <a:solidFill>
                <a:srgbClr val="C0504D">
                  <a:lumMod val="60000"/>
                  <a:lumOff val="40000"/>
                </a:srgbClr>
              </a:solid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50000"/>
                  </a:lnSpc>
                  <a:spcBef>
                    <a:spcPts val="0"/>
                  </a:spcBef>
                  <a:spcAft>
                    <a:spcPts val="100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Entrepreneurial act</a:t>
                </a:r>
              </a:p>
            </p:txBody>
          </p:sp>
        </p:grpSp>
        <p:sp>
          <p:nvSpPr>
            <p:cNvPr id="70" name="Rectangle 69">
              <a:extLst>
                <a:ext uri="{FF2B5EF4-FFF2-40B4-BE49-F238E27FC236}">
                  <a16:creationId xmlns:a16="http://schemas.microsoft.com/office/drawing/2014/main" id="{1D41949D-96FD-40E7-8169-D3416BBB5EBA}"/>
                </a:ext>
              </a:extLst>
            </p:cNvPr>
            <p:cNvSpPr/>
            <p:nvPr/>
          </p:nvSpPr>
          <p:spPr>
            <a:xfrm rot="19588702">
              <a:off x="3216291" y="2675843"/>
              <a:ext cx="2199309" cy="600854"/>
            </a:xfrm>
            <a:prstGeom prst="rect">
              <a:avLst/>
            </a:prstGeom>
            <a:no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just" defTabSz="914400" eaLnBrk="1" fontAlgn="auto" latinLnBrk="0" hangingPunct="1">
                <a:lnSpc>
                  <a:spcPct val="150000"/>
                </a:lnSpc>
                <a:spcBef>
                  <a:spcPts val="0"/>
                </a:spcBef>
                <a:spcAft>
                  <a:spcPts val="1000"/>
                </a:spcAft>
                <a:buClrTx/>
                <a:buSzTx/>
                <a:buFontTx/>
                <a:buNone/>
                <a:tabLst/>
                <a:defRPr/>
              </a:pPr>
              <a:r>
                <a:rPr kumimoji="0" lang="en-GB" sz="1500" b="0" i="0" u="none" strike="noStrike" kern="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Situated E-STEM learning</a:t>
              </a:r>
            </a:p>
          </p:txBody>
        </p:sp>
      </p:grpSp>
      <p:sp>
        <p:nvSpPr>
          <p:cNvPr id="2" name="Rectangle 1">
            <a:extLst>
              <a:ext uri="{FF2B5EF4-FFF2-40B4-BE49-F238E27FC236}">
                <a16:creationId xmlns:a16="http://schemas.microsoft.com/office/drawing/2014/main" id="{B2B5FD3D-7977-4C54-95F8-176FFB84AF03}"/>
              </a:ext>
            </a:extLst>
          </p:cNvPr>
          <p:cNvSpPr/>
          <p:nvPr/>
        </p:nvSpPr>
        <p:spPr>
          <a:xfrm>
            <a:off x="9460533" y="1628800"/>
            <a:ext cx="2538535" cy="3293209"/>
          </a:xfrm>
          <a:prstGeom prst="rect">
            <a:avLst/>
          </a:prstGeom>
        </p:spPr>
        <p:txBody>
          <a:bodyPr wrap="square">
            <a:spAutoFit/>
          </a:bodyPr>
          <a:lstStyle/>
          <a:p>
            <a:r>
              <a:rPr lang="en-US" sz="2600" dirty="0"/>
              <a:t>Yet, little is explored regarding the teaching pedagogy of      E-STEM learning model and its outcomes. </a:t>
            </a:r>
          </a:p>
        </p:txBody>
      </p:sp>
      <p:pic>
        <p:nvPicPr>
          <p:cNvPr id="28" name="Picture 2" descr="ICEDU 2021">
            <a:extLst>
              <a:ext uri="{FF2B5EF4-FFF2-40B4-BE49-F238E27FC236}">
                <a16:creationId xmlns:a16="http://schemas.microsoft.com/office/drawing/2014/main" id="{98DBA296-0FFB-4A1D-AD15-755BB37072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32471" y="210681"/>
            <a:ext cx="834874" cy="827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9534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B6230-F5CA-2E4C-A7E8-EAD5C935A21B}"/>
              </a:ext>
            </a:extLst>
          </p:cNvPr>
          <p:cNvSpPr>
            <a:spLocks noGrp="1"/>
          </p:cNvSpPr>
          <p:nvPr>
            <p:ph type="title"/>
          </p:nvPr>
        </p:nvSpPr>
        <p:spPr>
          <a:xfrm>
            <a:off x="2782044" y="440249"/>
            <a:ext cx="7124961" cy="490667"/>
          </a:xfrm>
        </p:spPr>
        <p:txBody>
          <a:bodyPr>
            <a:normAutofit fontScale="90000"/>
          </a:bodyPr>
          <a:lstStyle/>
          <a:p>
            <a:r>
              <a:rPr lang="en-US" dirty="0">
                <a:effectLst>
                  <a:glow rad="127000">
                    <a:schemeClr val="accent2">
                      <a:lumMod val="40000"/>
                      <a:lumOff val="60000"/>
                    </a:schemeClr>
                  </a:glow>
                </a:effectLst>
              </a:rPr>
              <a:t>STUDY PURPOSE &amp; QUESTIONS </a:t>
            </a: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54453" y="236015"/>
            <a:ext cx="1260804" cy="1066360"/>
          </a:xfrm>
          <a:prstGeom prst="ellipse">
            <a:avLst/>
          </a:prstGeom>
          <a:ln>
            <a:noFill/>
          </a:ln>
          <a:effectLst>
            <a:softEdge rad="112500"/>
          </a:effectLst>
        </p:spPr>
      </p:pic>
      <p:sp>
        <p:nvSpPr>
          <p:cNvPr id="17" name="Rectangle 16">
            <a:extLst>
              <a:ext uri="{FF2B5EF4-FFF2-40B4-BE49-F238E27FC236}">
                <a16:creationId xmlns:a16="http://schemas.microsoft.com/office/drawing/2014/main" id="{E64D3DED-6F2E-5841-A291-73B8F64F227B}"/>
              </a:ext>
            </a:extLst>
          </p:cNvPr>
          <p:cNvSpPr/>
          <p:nvPr/>
        </p:nvSpPr>
        <p:spPr>
          <a:xfrm>
            <a:off x="549794" y="3992596"/>
            <a:ext cx="11423005" cy="1569660"/>
          </a:xfrm>
          <a:prstGeom prst="rect">
            <a:avLst/>
          </a:prstGeom>
        </p:spPr>
        <p:txBody>
          <a:bodyPr wrap="square">
            <a:spAutoFit/>
          </a:bodyPr>
          <a:lstStyle/>
          <a:p>
            <a:pPr algn="just">
              <a:lnSpc>
                <a:spcPct val="150000"/>
              </a:lnSpc>
            </a:pPr>
            <a:r>
              <a:rPr lang="en-US" dirty="0">
                <a:latin typeface="Times New Roman" panose="02020603050405020304" pitchFamily="18" charset="0"/>
                <a:cs typeface="Times New Roman" panose="02020603050405020304" pitchFamily="18" charset="0"/>
              </a:rPr>
              <a:t>1. </a:t>
            </a:r>
            <a:r>
              <a:rPr lang="en-US" b="1" dirty="0">
                <a:latin typeface="Times New Roman" panose="02020603050405020304" pitchFamily="18" charset="0"/>
                <a:cs typeface="Times New Roman" panose="02020603050405020304" pitchFamily="18" charset="0"/>
              </a:rPr>
              <a:t>What are educators’ perceptions regarding E-STEM learning model? </a:t>
            </a:r>
          </a:p>
          <a:p>
            <a:pPr algn="just">
              <a:lnSpc>
                <a:spcPct val="150000"/>
              </a:lnSpc>
            </a:pPr>
            <a:endParaRPr lang="en-GB" b="1" dirty="0">
              <a:latin typeface="Times New Roman" panose="02020603050405020304" pitchFamily="18" charset="0"/>
              <a:ea typeface="Times New Roman" panose="02020603050405020304" pitchFamily="18" charset="0"/>
              <a:cs typeface="Times New Roman" panose="02020603050405020304" pitchFamily="18" charset="0"/>
            </a:endParaRPr>
          </a:p>
          <a:p>
            <a:pPr lvl="0"/>
            <a:r>
              <a:rPr lang="en-US" b="1" dirty="0">
                <a:latin typeface="Times New Roman" panose="02020603050405020304" pitchFamily="18" charset="0"/>
                <a:cs typeface="Times New Roman" panose="02020603050405020304" pitchFamily="18" charset="0"/>
              </a:rPr>
              <a:t>2. What are students’ E-STEM outcomes that are valued by teachers?</a:t>
            </a:r>
          </a:p>
        </p:txBody>
      </p:sp>
      <p:sp>
        <p:nvSpPr>
          <p:cNvPr id="27" name="Rounded Rectangle 26">
            <a:extLst>
              <a:ext uri="{FF2B5EF4-FFF2-40B4-BE49-F238E27FC236}">
                <a16:creationId xmlns:a16="http://schemas.microsoft.com/office/drawing/2014/main" id="{70915D26-7913-6844-B67C-D3B22DD4D053}"/>
              </a:ext>
            </a:extLst>
          </p:cNvPr>
          <p:cNvSpPr/>
          <p:nvPr/>
        </p:nvSpPr>
        <p:spPr>
          <a:xfrm>
            <a:off x="276185" y="264059"/>
            <a:ext cx="11636451" cy="6232987"/>
          </a:xfrm>
          <a:prstGeom prst="roundRect">
            <a:avLst/>
          </a:prstGeom>
          <a:noFill/>
          <a:effectLst>
            <a:glow rad="101600">
              <a:schemeClr val="accent2">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sp>
        <p:nvSpPr>
          <p:cNvPr id="6" name="Rectangle: Rounded Corners 5">
            <a:extLst>
              <a:ext uri="{FF2B5EF4-FFF2-40B4-BE49-F238E27FC236}">
                <a16:creationId xmlns:a16="http://schemas.microsoft.com/office/drawing/2014/main" id="{8104F540-48FB-4054-86EC-224CB60DD044}"/>
              </a:ext>
            </a:extLst>
          </p:cNvPr>
          <p:cNvSpPr/>
          <p:nvPr/>
        </p:nvSpPr>
        <p:spPr>
          <a:xfrm>
            <a:off x="549794" y="1233660"/>
            <a:ext cx="11089232" cy="25741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200" dirty="0">
              <a:solidFill>
                <a:schemeClr val="bg1"/>
              </a:solidFill>
            </a:endParaRPr>
          </a:p>
          <a:p>
            <a:pPr marL="342900" indent="-342900" algn="just">
              <a:buFontTx/>
              <a:buChar char="-"/>
            </a:pPr>
            <a:endParaRPr lang="en-US" sz="2200" dirty="0">
              <a:solidFill>
                <a:schemeClr val="bg1"/>
              </a:solidFill>
            </a:endParaRPr>
          </a:p>
          <a:p>
            <a:pPr marL="342900" indent="-342900" algn="just">
              <a:buFontTx/>
              <a:buChar char="-"/>
            </a:pPr>
            <a:r>
              <a:rPr lang="en-US" sz="2200" dirty="0">
                <a:solidFill>
                  <a:schemeClr val="bg1"/>
                </a:solidFill>
              </a:rPr>
              <a:t>Explore educators’ perceptions regarding the E-STEM learning model that was developed by Eltanahy et al. (2020b).</a:t>
            </a:r>
          </a:p>
          <a:p>
            <a:pPr marL="342900" indent="-342900" algn="just">
              <a:buFontTx/>
              <a:buChar char="-"/>
            </a:pPr>
            <a:endParaRPr lang="en-US" sz="2200" dirty="0">
              <a:solidFill>
                <a:schemeClr val="bg1"/>
              </a:solidFill>
            </a:endParaRPr>
          </a:p>
          <a:p>
            <a:pPr marL="342900" indent="-342900" algn="just">
              <a:buFontTx/>
              <a:buChar char="-"/>
            </a:pPr>
            <a:r>
              <a:rPr lang="en-US" sz="2200" dirty="0">
                <a:solidFill>
                  <a:schemeClr val="bg1"/>
                </a:solidFill>
              </a:rPr>
              <a:t>Explore educators’ views regarding students’ outcomes of the proposed E-STEM model</a:t>
            </a:r>
          </a:p>
          <a:p>
            <a:pPr marL="342900" indent="-342900" algn="just">
              <a:buFontTx/>
              <a:buChar char="-"/>
            </a:pPr>
            <a:endParaRPr lang="en-US" sz="2200" dirty="0">
              <a:solidFill>
                <a:schemeClr val="bg1"/>
              </a:solidFill>
            </a:endParaRPr>
          </a:p>
        </p:txBody>
      </p:sp>
    </p:spTree>
    <p:extLst>
      <p:ext uri="{BB962C8B-B14F-4D97-AF65-F5344CB8AC3E}">
        <p14:creationId xmlns:p14="http://schemas.microsoft.com/office/powerpoint/2010/main" val="2386436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glow rad="127000">
                    <a:schemeClr val="accent2">
                      <a:lumMod val="40000"/>
                      <a:lumOff val="60000"/>
                    </a:schemeClr>
                  </a:glow>
                </a:effectLst>
              </a:rPr>
              <a:t>THEORETICAL FRAMEWORK</a:t>
            </a:r>
            <a:endParaRPr lang="en-IN" dirty="0">
              <a:solidFill>
                <a:schemeClr val="tx1">
                  <a:lumMod val="75000"/>
                  <a:lumOff val="25000"/>
                </a:schemeClr>
              </a:solidFill>
            </a:endParaRPr>
          </a:p>
        </p:txBody>
      </p:sp>
      <p:sp>
        <p:nvSpPr>
          <p:cNvPr id="34" name="TextBox 33"/>
          <p:cNvSpPr txBox="1"/>
          <p:nvPr/>
        </p:nvSpPr>
        <p:spPr>
          <a:xfrm>
            <a:off x="7814225" y="5044476"/>
            <a:ext cx="2895336" cy="830997"/>
          </a:xfrm>
          <a:prstGeom prst="rect">
            <a:avLst/>
          </a:prstGeom>
          <a:noFill/>
        </p:spPr>
        <p:txBody>
          <a:bodyPr wrap="square" rtlCol="0">
            <a:spAutoFit/>
          </a:bodyPr>
          <a:lstStyle/>
          <a:p>
            <a:pPr algn="ctr"/>
            <a:r>
              <a:rPr lang="en-US" b="1" dirty="0">
                <a:solidFill>
                  <a:prstClr val="black"/>
                </a:solidFill>
                <a:cs typeface="Lato Heavy" panose="020F0902020204030203" pitchFamily="34" charset="0"/>
              </a:rPr>
              <a:t>Interdisciplinary Approach</a:t>
            </a:r>
          </a:p>
        </p:txBody>
      </p:sp>
      <p:sp>
        <p:nvSpPr>
          <p:cNvPr id="37" name="TextBox 36"/>
          <p:cNvSpPr txBox="1"/>
          <p:nvPr/>
        </p:nvSpPr>
        <p:spPr>
          <a:xfrm>
            <a:off x="831722" y="3492724"/>
            <a:ext cx="2411534" cy="830997"/>
          </a:xfrm>
          <a:prstGeom prst="rect">
            <a:avLst/>
          </a:prstGeom>
          <a:noFill/>
        </p:spPr>
        <p:txBody>
          <a:bodyPr wrap="square" rtlCol="0">
            <a:spAutoFit/>
          </a:bodyPr>
          <a:lstStyle/>
          <a:p>
            <a:pPr algn="ctr"/>
            <a:r>
              <a:rPr lang="en-US" b="1" dirty="0"/>
              <a:t>Situated Cognition Theory </a:t>
            </a:r>
            <a:endParaRPr lang="en-US" b="1" dirty="0">
              <a:solidFill>
                <a:prstClr val="black"/>
              </a:solidFill>
              <a:cs typeface="Lato Heavy" panose="020F0902020204030203" pitchFamily="34" charset="0"/>
            </a:endParaRPr>
          </a:p>
        </p:txBody>
      </p:sp>
      <p:grpSp>
        <p:nvGrpSpPr>
          <p:cNvPr id="3" name="Group 2">
            <a:extLst>
              <a:ext uri="{FF2B5EF4-FFF2-40B4-BE49-F238E27FC236}">
                <a16:creationId xmlns:a16="http://schemas.microsoft.com/office/drawing/2014/main" id="{5BA33036-F43B-473B-9C37-45699A5A6E60}"/>
              </a:ext>
            </a:extLst>
          </p:cNvPr>
          <p:cNvGrpSpPr/>
          <p:nvPr/>
        </p:nvGrpSpPr>
        <p:grpSpPr>
          <a:xfrm>
            <a:off x="3662886" y="1348116"/>
            <a:ext cx="4519758" cy="4817188"/>
            <a:chOff x="3489869" y="1348116"/>
            <a:chExt cx="4519758" cy="4817188"/>
          </a:xfrm>
        </p:grpSpPr>
        <p:sp>
          <p:nvSpPr>
            <p:cNvPr id="19" name="Freeform 17"/>
            <p:cNvSpPr>
              <a:spLocks/>
            </p:cNvSpPr>
            <p:nvPr/>
          </p:nvSpPr>
          <p:spPr bwMode="auto">
            <a:xfrm>
              <a:off x="4619808" y="1854795"/>
              <a:ext cx="787670" cy="1339187"/>
            </a:xfrm>
            <a:custGeom>
              <a:avLst/>
              <a:gdLst>
                <a:gd name="T0" fmla="*/ 233 w 1053"/>
                <a:gd name="T1" fmla="*/ 0 h 1792"/>
                <a:gd name="T2" fmla="*/ 759 w 1053"/>
                <a:gd name="T3" fmla="*/ 297 h 1792"/>
                <a:gd name="T4" fmla="*/ 710 w 1053"/>
                <a:gd name="T5" fmla="*/ 375 h 1792"/>
                <a:gd name="T6" fmla="*/ 669 w 1053"/>
                <a:gd name="T7" fmla="*/ 457 h 1792"/>
                <a:gd name="T8" fmla="*/ 638 w 1053"/>
                <a:gd name="T9" fmla="*/ 540 h 1792"/>
                <a:gd name="T10" fmla="*/ 615 w 1053"/>
                <a:gd name="T11" fmla="*/ 626 h 1792"/>
                <a:gd name="T12" fmla="*/ 601 w 1053"/>
                <a:gd name="T13" fmla="*/ 716 h 1792"/>
                <a:gd name="T14" fmla="*/ 597 w 1053"/>
                <a:gd name="T15" fmla="*/ 808 h 1792"/>
                <a:gd name="T16" fmla="*/ 603 w 1053"/>
                <a:gd name="T17" fmla="*/ 909 h 1792"/>
                <a:gd name="T18" fmla="*/ 618 w 1053"/>
                <a:gd name="T19" fmla="*/ 1007 h 1792"/>
                <a:gd name="T20" fmla="*/ 646 w 1053"/>
                <a:gd name="T21" fmla="*/ 1101 h 1792"/>
                <a:gd name="T22" fmla="*/ 685 w 1053"/>
                <a:gd name="T23" fmla="*/ 1191 h 1792"/>
                <a:gd name="T24" fmla="*/ 730 w 1053"/>
                <a:gd name="T25" fmla="*/ 1275 h 1792"/>
                <a:gd name="T26" fmla="*/ 787 w 1053"/>
                <a:gd name="T27" fmla="*/ 1353 h 1792"/>
                <a:gd name="T28" fmla="*/ 849 w 1053"/>
                <a:gd name="T29" fmla="*/ 1426 h 1792"/>
                <a:gd name="T30" fmla="*/ 1053 w 1053"/>
                <a:gd name="T31" fmla="*/ 1792 h 1792"/>
                <a:gd name="T32" fmla="*/ 256 w 1053"/>
                <a:gd name="T33" fmla="*/ 1598 h 1792"/>
                <a:gd name="T34" fmla="*/ 57 w 1053"/>
                <a:gd name="T35" fmla="*/ 1127 h 1792"/>
                <a:gd name="T36" fmla="*/ 55 w 1053"/>
                <a:gd name="T37" fmla="*/ 1121 h 1792"/>
                <a:gd name="T38" fmla="*/ 49 w 1053"/>
                <a:gd name="T39" fmla="*/ 1105 h 1792"/>
                <a:gd name="T40" fmla="*/ 41 w 1053"/>
                <a:gd name="T41" fmla="*/ 1080 h 1792"/>
                <a:gd name="T42" fmla="*/ 31 w 1053"/>
                <a:gd name="T43" fmla="*/ 1044 h 1792"/>
                <a:gd name="T44" fmla="*/ 21 w 1053"/>
                <a:gd name="T45" fmla="*/ 999 h 1792"/>
                <a:gd name="T46" fmla="*/ 14 w 1053"/>
                <a:gd name="T47" fmla="*/ 947 h 1792"/>
                <a:gd name="T48" fmla="*/ 6 w 1053"/>
                <a:gd name="T49" fmla="*/ 886 h 1792"/>
                <a:gd name="T50" fmla="*/ 0 w 1053"/>
                <a:gd name="T51" fmla="*/ 819 h 1792"/>
                <a:gd name="T52" fmla="*/ 0 w 1053"/>
                <a:gd name="T53" fmla="*/ 747 h 1792"/>
                <a:gd name="T54" fmla="*/ 2 w 1053"/>
                <a:gd name="T55" fmla="*/ 669 h 1792"/>
                <a:gd name="T56" fmla="*/ 12 w 1053"/>
                <a:gd name="T57" fmla="*/ 585 h 1792"/>
                <a:gd name="T58" fmla="*/ 25 w 1053"/>
                <a:gd name="T59" fmla="*/ 495 h 1792"/>
                <a:gd name="T60" fmla="*/ 39 w 1053"/>
                <a:gd name="T61" fmla="*/ 436 h 1792"/>
                <a:gd name="T62" fmla="*/ 39 w 1053"/>
                <a:gd name="T63" fmla="*/ 436 h 1792"/>
                <a:gd name="T64" fmla="*/ 61 w 1053"/>
                <a:gd name="T65" fmla="*/ 360 h 1792"/>
                <a:gd name="T66" fmla="*/ 88 w 1053"/>
                <a:gd name="T67" fmla="*/ 285 h 1792"/>
                <a:gd name="T68" fmla="*/ 129 w 1053"/>
                <a:gd name="T69" fmla="*/ 187 h 1792"/>
                <a:gd name="T70" fmla="*/ 178 w 1053"/>
                <a:gd name="T71" fmla="*/ 92 h 1792"/>
                <a:gd name="T72" fmla="*/ 233 w 1053"/>
                <a:gd name="T73" fmla="*/ 0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53" h="1792">
                  <a:moveTo>
                    <a:pt x="233" y="0"/>
                  </a:moveTo>
                  <a:lnTo>
                    <a:pt x="759" y="297"/>
                  </a:lnTo>
                  <a:lnTo>
                    <a:pt x="710" y="375"/>
                  </a:lnTo>
                  <a:lnTo>
                    <a:pt x="669" y="457"/>
                  </a:lnTo>
                  <a:lnTo>
                    <a:pt x="638" y="540"/>
                  </a:lnTo>
                  <a:lnTo>
                    <a:pt x="615" y="626"/>
                  </a:lnTo>
                  <a:lnTo>
                    <a:pt x="601" y="716"/>
                  </a:lnTo>
                  <a:lnTo>
                    <a:pt x="597" y="808"/>
                  </a:lnTo>
                  <a:lnTo>
                    <a:pt x="603" y="909"/>
                  </a:lnTo>
                  <a:lnTo>
                    <a:pt x="618" y="1007"/>
                  </a:lnTo>
                  <a:lnTo>
                    <a:pt x="646" y="1101"/>
                  </a:lnTo>
                  <a:lnTo>
                    <a:pt x="685" y="1191"/>
                  </a:lnTo>
                  <a:lnTo>
                    <a:pt x="730" y="1275"/>
                  </a:lnTo>
                  <a:lnTo>
                    <a:pt x="787" y="1353"/>
                  </a:lnTo>
                  <a:lnTo>
                    <a:pt x="849" y="1426"/>
                  </a:lnTo>
                  <a:lnTo>
                    <a:pt x="1053" y="1792"/>
                  </a:lnTo>
                  <a:lnTo>
                    <a:pt x="256" y="1598"/>
                  </a:lnTo>
                  <a:lnTo>
                    <a:pt x="57" y="1127"/>
                  </a:lnTo>
                  <a:lnTo>
                    <a:pt x="55" y="1121"/>
                  </a:lnTo>
                  <a:lnTo>
                    <a:pt x="49" y="1105"/>
                  </a:lnTo>
                  <a:lnTo>
                    <a:pt x="41" y="1080"/>
                  </a:lnTo>
                  <a:lnTo>
                    <a:pt x="31" y="1044"/>
                  </a:lnTo>
                  <a:lnTo>
                    <a:pt x="21" y="999"/>
                  </a:lnTo>
                  <a:lnTo>
                    <a:pt x="14" y="947"/>
                  </a:lnTo>
                  <a:lnTo>
                    <a:pt x="6" y="886"/>
                  </a:lnTo>
                  <a:lnTo>
                    <a:pt x="0" y="819"/>
                  </a:lnTo>
                  <a:lnTo>
                    <a:pt x="0" y="747"/>
                  </a:lnTo>
                  <a:lnTo>
                    <a:pt x="2" y="669"/>
                  </a:lnTo>
                  <a:lnTo>
                    <a:pt x="12" y="585"/>
                  </a:lnTo>
                  <a:lnTo>
                    <a:pt x="25" y="495"/>
                  </a:lnTo>
                  <a:lnTo>
                    <a:pt x="39" y="436"/>
                  </a:lnTo>
                  <a:lnTo>
                    <a:pt x="39" y="436"/>
                  </a:lnTo>
                  <a:lnTo>
                    <a:pt x="61" y="360"/>
                  </a:lnTo>
                  <a:lnTo>
                    <a:pt x="88" y="285"/>
                  </a:lnTo>
                  <a:lnTo>
                    <a:pt x="129" y="187"/>
                  </a:lnTo>
                  <a:lnTo>
                    <a:pt x="178" y="92"/>
                  </a:lnTo>
                  <a:lnTo>
                    <a:pt x="233" y="0"/>
                  </a:lnTo>
                  <a:close/>
                </a:path>
              </a:pathLst>
            </a:custGeom>
            <a:gradFill>
              <a:gsLst>
                <a:gs pos="48000">
                  <a:schemeClr val="accent1"/>
                </a:gs>
                <a:gs pos="14000">
                  <a:schemeClr val="accent1">
                    <a:lumMod val="75000"/>
                  </a:schemeClr>
                </a:gs>
              </a:gsLst>
              <a:lin ang="16200000" scaled="1"/>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0" name="Freeform 18"/>
            <p:cNvSpPr>
              <a:spLocks/>
            </p:cNvSpPr>
            <p:nvPr/>
          </p:nvSpPr>
          <p:spPr bwMode="auto">
            <a:xfrm>
              <a:off x="3579547" y="3374833"/>
              <a:ext cx="2113405" cy="2201588"/>
            </a:xfrm>
            <a:custGeom>
              <a:avLst/>
              <a:gdLst>
                <a:gd name="T0" fmla="*/ 2065 w 2829"/>
                <a:gd name="T1" fmla="*/ 552 h 2947"/>
                <a:gd name="T2" fmla="*/ 1523 w 2829"/>
                <a:gd name="T3" fmla="*/ 595 h 2947"/>
                <a:gd name="T4" fmla="*/ 1376 w 2829"/>
                <a:gd name="T5" fmla="*/ 603 h 2947"/>
                <a:gd name="T6" fmla="*/ 1265 w 2829"/>
                <a:gd name="T7" fmla="*/ 617 h 2947"/>
                <a:gd name="T8" fmla="*/ 1171 w 2829"/>
                <a:gd name="T9" fmla="*/ 638 h 2947"/>
                <a:gd name="T10" fmla="*/ 1085 w 2829"/>
                <a:gd name="T11" fmla="*/ 675 h 2947"/>
                <a:gd name="T12" fmla="*/ 991 w 2829"/>
                <a:gd name="T13" fmla="*/ 732 h 2947"/>
                <a:gd name="T14" fmla="*/ 846 w 2829"/>
                <a:gd name="T15" fmla="*/ 855 h 2947"/>
                <a:gd name="T16" fmla="*/ 734 w 2829"/>
                <a:gd name="T17" fmla="*/ 1002 h 2947"/>
                <a:gd name="T18" fmla="*/ 656 w 2829"/>
                <a:gd name="T19" fmla="*/ 1166 h 2947"/>
                <a:gd name="T20" fmla="*/ 613 w 2829"/>
                <a:gd name="T21" fmla="*/ 1342 h 2947"/>
                <a:gd name="T22" fmla="*/ 607 w 2829"/>
                <a:gd name="T23" fmla="*/ 1522 h 2947"/>
                <a:gd name="T24" fmla="*/ 638 w 2829"/>
                <a:gd name="T25" fmla="*/ 1702 h 2947"/>
                <a:gd name="T26" fmla="*/ 709 w 2829"/>
                <a:gd name="T27" fmla="*/ 1876 h 2947"/>
                <a:gd name="T28" fmla="*/ 817 w 2829"/>
                <a:gd name="T29" fmla="*/ 2035 h 2947"/>
                <a:gd name="T30" fmla="*/ 952 w 2829"/>
                <a:gd name="T31" fmla="*/ 2162 h 2947"/>
                <a:gd name="T32" fmla="*/ 1108 w 2829"/>
                <a:gd name="T33" fmla="*/ 2258 h 2947"/>
                <a:gd name="T34" fmla="*/ 1278 w 2829"/>
                <a:gd name="T35" fmla="*/ 2319 h 2947"/>
                <a:gd name="T36" fmla="*/ 1459 w 2829"/>
                <a:gd name="T37" fmla="*/ 2342 h 2947"/>
                <a:gd name="T38" fmla="*/ 1639 w 2829"/>
                <a:gd name="T39" fmla="*/ 2330 h 2947"/>
                <a:gd name="T40" fmla="*/ 1817 w 2829"/>
                <a:gd name="T41" fmla="*/ 2279 h 2947"/>
                <a:gd name="T42" fmla="*/ 1983 w 2829"/>
                <a:gd name="T43" fmla="*/ 2189 h 2947"/>
                <a:gd name="T44" fmla="*/ 2046 w 2829"/>
                <a:gd name="T45" fmla="*/ 2143 h 2947"/>
                <a:gd name="T46" fmla="*/ 2089 w 2829"/>
                <a:gd name="T47" fmla="*/ 2098 h 2947"/>
                <a:gd name="T48" fmla="*/ 2120 w 2829"/>
                <a:gd name="T49" fmla="*/ 2051 h 2947"/>
                <a:gd name="T50" fmla="*/ 2148 w 2829"/>
                <a:gd name="T51" fmla="*/ 2000 h 2947"/>
                <a:gd name="T52" fmla="*/ 2177 w 2829"/>
                <a:gd name="T53" fmla="*/ 1935 h 2947"/>
                <a:gd name="T54" fmla="*/ 2214 w 2829"/>
                <a:gd name="T55" fmla="*/ 1857 h 2947"/>
                <a:gd name="T56" fmla="*/ 2271 w 2829"/>
                <a:gd name="T57" fmla="*/ 1761 h 2947"/>
                <a:gd name="T58" fmla="*/ 2351 w 2829"/>
                <a:gd name="T59" fmla="*/ 1640 h 2947"/>
                <a:gd name="T60" fmla="*/ 2829 w 2829"/>
                <a:gd name="T61" fmla="*/ 2027 h 2947"/>
                <a:gd name="T62" fmla="*/ 2549 w 2829"/>
                <a:gd name="T63" fmla="*/ 2461 h 2947"/>
                <a:gd name="T64" fmla="*/ 2525 w 2829"/>
                <a:gd name="T65" fmla="*/ 2491 h 2947"/>
                <a:gd name="T66" fmla="*/ 2480 w 2829"/>
                <a:gd name="T67" fmla="*/ 2544 h 2947"/>
                <a:gd name="T68" fmla="*/ 2410 w 2829"/>
                <a:gd name="T69" fmla="*/ 2612 h 2947"/>
                <a:gd name="T70" fmla="*/ 2314 w 2829"/>
                <a:gd name="T71" fmla="*/ 2688 h 2947"/>
                <a:gd name="T72" fmla="*/ 2194 w 2829"/>
                <a:gd name="T73" fmla="*/ 2767 h 2947"/>
                <a:gd name="T74" fmla="*/ 2048 w 2829"/>
                <a:gd name="T75" fmla="*/ 2839 h 2947"/>
                <a:gd name="T76" fmla="*/ 1991 w 2829"/>
                <a:gd name="T77" fmla="*/ 2861 h 2947"/>
                <a:gd name="T78" fmla="*/ 1768 w 2829"/>
                <a:gd name="T79" fmla="*/ 2921 h 2947"/>
                <a:gd name="T80" fmla="*/ 1541 w 2829"/>
                <a:gd name="T81" fmla="*/ 2947 h 2947"/>
                <a:gd name="T82" fmla="*/ 1314 w 2829"/>
                <a:gd name="T83" fmla="*/ 2937 h 2947"/>
                <a:gd name="T84" fmla="*/ 1093 w 2829"/>
                <a:gd name="T85" fmla="*/ 2894 h 2947"/>
                <a:gd name="T86" fmla="*/ 877 w 2829"/>
                <a:gd name="T87" fmla="*/ 2817 h 2947"/>
                <a:gd name="T88" fmla="*/ 678 w 2829"/>
                <a:gd name="T89" fmla="*/ 2708 h 2947"/>
                <a:gd name="T90" fmla="*/ 494 w 2829"/>
                <a:gd name="T91" fmla="*/ 2567 h 2947"/>
                <a:gd name="T92" fmla="*/ 331 w 2829"/>
                <a:gd name="T93" fmla="*/ 2395 h 2947"/>
                <a:gd name="T94" fmla="*/ 194 w 2829"/>
                <a:gd name="T95" fmla="*/ 2195 h 2947"/>
                <a:gd name="T96" fmla="*/ 94 w 2829"/>
                <a:gd name="T97" fmla="*/ 1982 h 2947"/>
                <a:gd name="T98" fmla="*/ 30 w 2829"/>
                <a:gd name="T99" fmla="*/ 1759 h 2947"/>
                <a:gd name="T100" fmla="*/ 2 w 2829"/>
                <a:gd name="T101" fmla="*/ 1532 h 2947"/>
                <a:gd name="T102" fmla="*/ 8 w 2829"/>
                <a:gd name="T103" fmla="*/ 1305 h 2947"/>
                <a:gd name="T104" fmla="*/ 49 w 2829"/>
                <a:gd name="T105" fmla="*/ 1082 h 2947"/>
                <a:gd name="T106" fmla="*/ 124 w 2829"/>
                <a:gd name="T107" fmla="*/ 869 h 2947"/>
                <a:gd name="T108" fmla="*/ 231 w 2829"/>
                <a:gd name="T109" fmla="*/ 665 h 2947"/>
                <a:gd name="T110" fmla="*/ 370 w 2829"/>
                <a:gd name="T111" fmla="*/ 482 h 2947"/>
                <a:gd name="T112" fmla="*/ 539 w 2829"/>
                <a:gd name="T113" fmla="*/ 317 h 2947"/>
                <a:gd name="T114" fmla="*/ 691 w 2829"/>
                <a:gd name="T115" fmla="*/ 210 h 2947"/>
                <a:gd name="T116" fmla="*/ 793 w 2829"/>
                <a:gd name="T117" fmla="*/ 157 h 2947"/>
                <a:gd name="T118" fmla="*/ 873 w 2829"/>
                <a:gd name="T119" fmla="*/ 124 h 2947"/>
                <a:gd name="T120" fmla="*/ 926 w 2829"/>
                <a:gd name="T121" fmla="*/ 106 h 2947"/>
                <a:gd name="T122" fmla="*/ 946 w 2829"/>
                <a:gd name="T123" fmla="*/ 102 h 2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29" h="2947">
                  <a:moveTo>
                    <a:pt x="1447" y="0"/>
                  </a:moveTo>
                  <a:lnTo>
                    <a:pt x="2065" y="552"/>
                  </a:lnTo>
                  <a:lnTo>
                    <a:pt x="1613" y="589"/>
                  </a:lnTo>
                  <a:lnTo>
                    <a:pt x="1523" y="595"/>
                  </a:lnTo>
                  <a:lnTo>
                    <a:pt x="1445" y="599"/>
                  </a:lnTo>
                  <a:lnTo>
                    <a:pt x="1376" y="603"/>
                  </a:lnTo>
                  <a:lnTo>
                    <a:pt x="1318" y="609"/>
                  </a:lnTo>
                  <a:lnTo>
                    <a:pt x="1265" y="617"/>
                  </a:lnTo>
                  <a:lnTo>
                    <a:pt x="1216" y="624"/>
                  </a:lnTo>
                  <a:lnTo>
                    <a:pt x="1171" y="638"/>
                  </a:lnTo>
                  <a:lnTo>
                    <a:pt x="1128" y="654"/>
                  </a:lnTo>
                  <a:lnTo>
                    <a:pt x="1085" y="675"/>
                  </a:lnTo>
                  <a:lnTo>
                    <a:pt x="1040" y="701"/>
                  </a:lnTo>
                  <a:lnTo>
                    <a:pt x="991" y="732"/>
                  </a:lnTo>
                  <a:lnTo>
                    <a:pt x="914" y="791"/>
                  </a:lnTo>
                  <a:lnTo>
                    <a:pt x="846" y="855"/>
                  </a:lnTo>
                  <a:lnTo>
                    <a:pt x="785" y="926"/>
                  </a:lnTo>
                  <a:lnTo>
                    <a:pt x="734" y="1002"/>
                  </a:lnTo>
                  <a:lnTo>
                    <a:pt x="691" y="1082"/>
                  </a:lnTo>
                  <a:lnTo>
                    <a:pt x="656" y="1166"/>
                  </a:lnTo>
                  <a:lnTo>
                    <a:pt x="631" y="1252"/>
                  </a:lnTo>
                  <a:lnTo>
                    <a:pt x="613" y="1342"/>
                  </a:lnTo>
                  <a:lnTo>
                    <a:pt x="605" y="1432"/>
                  </a:lnTo>
                  <a:lnTo>
                    <a:pt x="607" y="1522"/>
                  </a:lnTo>
                  <a:lnTo>
                    <a:pt x="619" y="1612"/>
                  </a:lnTo>
                  <a:lnTo>
                    <a:pt x="638" y="1702"/>
                  </a:lnTo>
                  <a:lnTo>
                    <a:pt x="668" y="1790"/>
                  </a:lnTo>
                  <a:lnTo>
                    <a:pt x="709" y="1876"/>
                  </a:lnTo>
                  <a:lnTo>
                    <a:pt x="758" y="1959"/>
                  </a:lnTo>
                  <a:lnTo>
                    <a:pt x="817" y="2035"/>
                  </a:lnTo>
                  <a:lnTo>
                    <a:pt x="881" y="2103"/>
                  </a:lnTo>
                  <a:lnTo>
                    <a:pt x="952" y="2162"/>
                  </a:lnTo>
                  <a:lnTo>
                    <a:pt x="1028" y="2215"/>
                  </a:lnTo>
                  <a:lnTo>
                    <a:pt x="1108" y="2258"/>
                  </a:lnTo>
                  <a:lnTo>
                    <a:pt x="1192" y="2291"/>
                  </a:lnTo>
                  <a:lnTo>
                    <a:pt x="1278" y="2319"/>
                  </a:lnTo>
                  <a:lnTo>
                    <a:pt x="1369" y="2334"/>
                  </a:lnTo>
                  <a:lnTo>
                    <a:pt x="1459" y="2342"/>
                  </a:lnTo>
                  <a:lnTo>
                    <a:pt x="1549" y="2340"/>
                  </a:lnTo>
                  <a:lnTo>
                    <a:pt x="1639" y="2330"/>
                  </a:lnTo>
                  <a:lnTo>
                    <a:pt x="1729" y="2309"/>
                  </a:lnTo>
                  <a:lnTo>
                    <a:pt x="1817" y="2279"/>
                  </a:lnTo>
                  <a:lnTo>
                    <a:pt x="1901" y="2240"/>
                  </a:lnTo>
                  <a:lnTo>
                    <a:pt x="1983" y="2189"/>
                  </a:lnTo>
                  <a:lnTo>
                    <a:pt x="2018" y="2166"/>
                  </a:lnTo>
                  <a:lnTo>
                    <a:pt x="2046" y="2143"/>
                  </a:lnTo>
                  <a:lnTo>
                    <a:pt x="2069" y="2121"/>
                  </a:lnTo>
                  <a:lnTo>
                    <a:pt x="2089" y="2098"/>
                  </a:lnTo>
                  <a:lnTo>
                    <a:pt x="2106" y="2076"/>
                  </a:lnTo>
                  <a:lnTo>
                    <a:pt x="2120" y="2051"/>
                  </a:lnTo>
                  <a:lnTo>
                    <a:pt x="2134" y="2027"/>
                  </a:lnTo>
                  <a:lnTo>
                    <a:pt x="2148" y="2000"/>
                  </a:lnTo>
                  <a:lnTo>
                    <a:pt x="2161" y="1968"/>
                  </a:lnTo>
                  <a:lnTo>
                    <a:pt x="2177" y="1935"/>
                  </a:lnTo>
                  <a:lnTo>
                    <a:pt x="2194" y="1900"/>
                  </a:lnTo>
                  <a:lnTo>
                    <a:pt x="2214" y="1857"/>
                  </a:lnTo>
                  <a:lnTo>
                    <a:pt x="2240" y="1812"/>
                  </a:lnTo>
                  <a:lnTo>
                    <a:pt x="2271" y="1761"/>
                  </a:lnTo>
                  <a:lnTo>
                    <a:pt x="2308" y="1702"/>
                  </a:lnTo>
                  <a:lnTo>
                    <a:pt x="2351" y="1640"/>
                  </a:lnTo>
                  <a:lnTo>
                    <a:pt x="2529" y="1262"/>
                  </a:lnTo>
                  <a:lnTo>
                    <a:pt x="2829" y="2027"/>
                  </a:lnTo>
                  <a:lnTo>
                    <a:pt x="2551" y="2458"/>
                  </a:lnTo>
                  <a:lnTo>
                    <a:pt x="2549" y="2461"/>
                  </a:lnTo>
                  <a:lnTo>
                    <a:pt x="2541" y="2473"/>
                  </a:lnTo>
                  <a:lnTo>
                    <a:pt x="2525" y="2491"/>
                  </a:lnTo>
                  <a:lnTo>
                    <a:pt x="2506" y="2514"/>
                  </a:lnTo>
                  <a:lnTo>
                    <a:pt x="2480" y="2544"/>
                  </a:lnTo>
                  <a:lnTo>
                    <a:pt x="2447" y="2577"/>
                  </a:lnTo>
                  <a:lnTo>
                    <a:pt x="2410" y="2612"/>
                  </a:lnTo>
                  <a:lnTo>
                    <a:pt x="2365" y="2649"/>
                  </a:lnTo>
                  <a:lnTo>
                    <a:pt x="2314" y="2688"/>
                  </a:lnTo>
                  <a:lnTo>
                    <a:pt x="2257" y="2727"/>
                  </a:lnTo>
                  <a:lnTo>
                    <a:pt x="2194" y="2767"/>
                  </a:lnTo>
                  <a:lnTo>
                    <a:pt x="2124" y="2804"/>
                  </a:lnTo>
                  <a:lnTo>
                    <a:pt x="2048" y="2839"/>
                  </a:lnTo>
                  <a:lnTo>
                    <a:pt x="1991" y="2861"/>
                  </a:lnTo>
                  <a:lnTo>
                    <a:pt x="1991" y="2861"/>
                  </a:lnTo>
                  <a:lnTo>
                    <a:pt x="1881" y="2896"/>
                  </a:lnTo>
                  <a:lnTo>
                    <a:pt x="1768" y="2921"/>
                  </a:lnTo>
                  <a:lnTo>
                    <a:pt x="1654" y="2939"/>
                  </a:lnTo>
                  <a:lnTo>
                    <a:pt x="1541" y="2947"/>
                  </a:lnTo>
                  <a:lnTo>
                    <a:pt x="1427" y="2947"/>
                  </a:lnTo>
                  <a:lnTo>
                    <a:pt x="1314" y="2937"/>
                  </a:lnTo>
                  <a:lnTo>
                    <a:pt x="1202" y="2919"/>
                  </a:lnTo>
                  <a:lnTo>
                    <a:pt x="1093" y="2894"/>
                  </a:lnTo>
                  <a:lnTo>
                    <a:pt x="983" y="2859"/>
                  </a:lnTo>
                  <a:lnTo>
                    <a:pt x="877" y="2817"/>
                  </a:lnTo>
                  <a:lnTo>
                    <a:pt x="775" y="2767"/>
                  </a:lnTo>
                  <a:lnTo>
                    <a:pt x="678" y="2708"/>
                  </a:lnTo>
                  <a:lnTo>
                    <a:pt x="582" y="2641"/>
                  </a:lnTo>
                  <a:lnTo>
                    <a:pt x="494" y="2567"/>
                  </a:lnTo>
                  <a:lnTo>
                    <a:pt x="409" y="2485"/>
                  </a:lnTo>
                  <a:lnTo>
                    <a:pt x="331" y="2395"/>
                  </a:lnTo>
                  <a:lnTo>
                    <a:pt x="259" y="2299"/>
                  </a:lnTo>
                  <a:lnTo>
                    <a:pt x="194" y="2195"/>
                  </a:lnTo>
                  <a:lnTo>
                    <a:pt x="139" y="2090"/>
                  </a:lnTo>
                  <a:lnTo>
                    <a:pt x="94" y="1982"/>
                  </a:lnTo>
                  <a:lnTo>
                    <a:pt x="57" y="1871"/>
                  </a:lnTo>
                  <a:lnTo>
                    <a:pt x="30" y="1759"/>
                  </a:lnTo>
                  <a:lnTo>
                    <a:pt x="12" y="1646"/>
                  </a:lnTo>
                  <a:lnTo>
                    <a:pt x="2" y="1532"/>
                  </a:lnTo>
                  <a:lnTo>
                    <a:pt x="0" y="1419"/>
                  </a:lnTo>
                  <a:lnTo>
                    <a:pt x="8" y="1305"/>
                  </a:lnTo>
                  <a:lnTo>
                    <a:pt x="26" y="1194"/>
                  </a:lnTo>
                  <a:lnTo>
                    <a:pt x="49" y="1082"/>
                  </a:lnTo>
                  <a:lnTo>
                    <a:pt x="83" y="975"/>
                  </a:lnTo>
                  <a:lnTo>
                    <a:pt x="124" y="869"/>
                  </a:lnTo>
                  <a:lnTo>
                    <a:pt x="175" y="765"/>
                  </a:lnTo>
                  <a:lnTo>
                    <a:pt x="231" y="665"/>
                  </a:lnTo>
                  <a:lnTo>
                    <a:pt x="296" y="572"/>
                  </a:lnTo>
                  <a:lnTo>
                    <a:pt x="370" y="482"/>
                  </a:lnTo>
                  <a:lnTo>
                    <a:pt x="451" y="396"/>
                  </a:lnTo>
                  <a:lnTo>
                    <a:pt x="539" y="317"/>
                  </a:lnTo>
                  <a:lnTo>
                    <a:pt x="635" y="243"/>
                  </a:lnTo>
                  <a:lnTo>
                    <a:pt x="691" y="210"/>
                  </a:lnTo>
                  <a:lnTo>
                    <a:pt x="744" y="180"/>
                  </a:lnTo>
                  <a:lnTo>
                    <a:pt x="793" y="157"/>
                  </a:lnTo>
                  <a:lnTo>
                    <a:pt x="836" y="139"/>
                  </a:lnTo>
                  <a:lnTo>
                    <a:pt x="873" y="124"/>
                  </a:lnTo>
                  <a:lnTo>
                    <a:pt x="905" y="114"/>
                  </a:lnTo>
                  <a:lnTo>
                    <a:pt x="926" y="106"/>
                  </a:lnTo>
                  <a:lnTo>
                    <a:pt x="942" y="102"/>
                  </a:lnTo>
                  <a:lnTo>
                    <a:pt x="946" y="102"/>
                  </a:lnTo>
                  <a:lnTo>
                    <a:pt x="1447" y="0"/>
                  </a:lnTo>
                  <a:close/>
                </a:path>
              </a:pathLst>
            </a:custGeom>
            <a:gradFill flip="none" rotWithShape="1">
              <a:gsLst>
                <a:gs pos="32000">
                  <a:schemeClr val="accent5">
                    <a:lumMod val="75000"/>
                  </a:schemeClr>
                </a:gs>
                <a:gs pos="47000">
                  <a:schemeClr val="accent5"/>
                </a:gs>
              </a:gsLst>
              <a:lin ang="81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1" name="Freeform 19"/>
            <p:cNvSpPr>
              <a:spLocks/>
            </p:cNvSpPr>
            <p:nvPr/>
          </p:nvSpPr>
          <p:spPr bwMode="auto">
            <a:xfrm>
              <a:off x="4687066" y="4308975"/>
              <a:ext cx="2216535" cy="1856329"/>
            </a:xfrm>
            <a:custGeom>
              <a:avLst/>
              <a:gdLst>
                <a:gd name="T0" fmla="*/ 2691 w 2967"/>
                <a:gd name="T1" fmla="*/ 180 h 2485"/>
                <a:gd name="T2" fmla="*/ 2903 w 2967"/>
                <a:gd name="T3" fmla="*/ 652 h 2485"/>
                <a:gd name="T4" fmla="*/ 2916 w 2967"/>
                <a:gd name="T5" fmla="*/ 693 h 2485"/>
                <a:gd name="T6" fmla="*/ 2938 w 2967"/>
                <a:gd name="T7" fmla="*/ 771 h 2485"/>
                <a:gd name="T8" fmla="*/ 2958 w 2967"/>
                <a:gd name="T9" fmla="*/ 883 h 2485"/>
                <a:gd name="T10" fmla="*/ 2967 w 2967"/>
                <a:gd name="T11" fmla="*/ 1024 h 2485"/>
                <a:gd name="T12" fmla="*/ 2959 w 2967"/>
                <a:gd name="T13" fmla="*/ 1186 h 2485"/>
                <a:gd name="T14" fmla="*/ 2934 w 2967"/>
                <a:gd name="T15" fmla="*/ 1337 h 2485"/>
                <a:gd name="T16" fmla="*/ 2901 w 2967"/>
                <a:gd name="T17" fmla="*/ 1454 h 2485"/>
                <a:gd name="T18" fmla="*/ 2807 w 2967"/>
                <a:gd name="T19" fmla="*/ 1679 h 2485"/>
                <a:gd name="T20" fmla="*/ 2680 w 2967"/>
                <a:gd name="T21" fmla="*/ 1884 h 2485"/>
                <a:gd name="T22" fmla="*/ 2519 w 2967"/>
                <a:gd name="T23" fmla="*/ 2066 h 2485"/>
                <a:gd name="T24" fmla="*/ 2333 w 2967"/>
                <a:gd name="T25" fmla="*/ 2219 h 2485"/>
                <a:gd name="T26" fmla="*/ 2124 w 2967"/>
                <a:gd name="T27" fmla="*/ 2340 h 2485"/>
                <a:gd name="T28" fmla="*/ 1895 w 2967"/>
                <a:gd name="T29" fmla="*/ 2428 h 2485"/>
                <a:gd name="T30" fmla="*/ 1648 w 2967"/>
                <a:gd name="T31" fmla="*/ 2475 h 2485"/>
                <a:gd name="T32" fmla="*/ 1386 w 2967"/>
                <a:gd name="T33" fmla="*/ 2481 h 2485"/>
                <a:gd name="T34" fmla="*/ 1127 w 2967"/>
                <a:gd name="T35" fmla="*/ 2442 h 2485"/>
                <a:gd name="T36" fmla="*/ 885 w 2967"/>
                <a:gd name="T37" fmla="*/ 2358 h 2485"/>
                <a:gd name="T38" fmla="*/ 664 w 2967"/>
                <a:gd name="T39" fmla="*/ 2237 h 2485"/>
                <a:gd name="T40" fmla="*/ 466 w 2967"/>
                <a:gd name="T41" fmla="*/ 2080 h 2485"/>
                <a:gd name="T42" fmla="*/ 298 w 2967"/>
                <a:gd name="T43" fmla="*/ 1892 h 2485"/>
                <a:gd name="T44" fmla="*/ 162 w 2967"/>
                <a:gd name="T45" fmla="*/ 1677 h 2485"/>
                <a:gd name="T46" fmla="*/ 67 w 2967"/>
                <a:gd name="T47" fmla="*/ 1440 h 2485"/>
                <a:gd name="T48" fmla="*/ 10 w 2967"/>
                <a:gd name="T49" fmla="*/ 1186 h 2485"/>
                <a:gd name="T50" fmla="*/ 2 w 2967"/>
                <a:gd name="T51" fmla="*/ 986 h 2485"/>
                <a:gd name="T52" fmla="*/ 12 w 2967"/>
                <a:gd name="T53" fmla="*/ 873 h 2485"/>
                <a:gd name="T54" fmla="*/ 29 w 2967"/>
                <a:gd name="T55" fmla="*/ 787 h 2485"/>
                <a:gd name="T56" fmla="*/ 43 w 2967"/>
                <a:gd name="T57" fmla="*/ 732 h 2485"/>
                <a:gd name="T58" fmla="*/ 49 w 2967"/>
                <a:gd name="T59" fmla="*/ 713 h 2485"/>
                <a:gd name="T60" fmla="*/ 1047 w 2967"/>
                <a:gd name="T61" fmla="*/ 12 h 2485"/>
                <a:gd name="T62" fmla="*/ 834 w 2967"/>
                <a:gd name="T63" fmla="*/ 462 h 2485"/>
                <a:gd name="T64" fmla="*/ 773 w 2967"/>
                <a:gd name="T65" fmla="*/ 580 h 2485"/>
                <a:gd name="T66" fmla="*/ 724 w 2967"/>
                <a:gd name="T67" fmla="*/ 666 h 2485"/>
                <a:gd name="T68" fmla="*/ 685 w 2967"/>
                <a:gd name="T69" fmla="*/ 730 h 2485"/>
                <a:gd name="T70" fmla="*/ 656 w 2967"/>
                <a:gd name="T71" fmla="*/ 779 h 2485"/>
                <a:gd name="T72" fmla="*/ 632 w 2967"/>
                <a:gd name="T73" fmla="*/ 826 h 2485"/>
                <a:gd name="T74" fmla="*/ 617 w 2967"/>
                <a:gd name="T75" fmla="*/ 875 h 2485"/>
                <a:gd name="T76" fmla="*/ 609 w 2967"/>
                <a:gd name="T77" fmla="*/ 938 h 2485"/>
                <a:gd name="T78" fmla="*/ 603 w 2967"/>
                <a:gd name="T79" fmla="*/ 1020 h 2485"/>
                <a:gd name="T80" fmla="*/ 621 w 2967"/>
                <a:gd name="T81" fmla="*/ 1208 h 2485"/>
                <a:gd name="T82" fmla="*/ 681 w 2967"/>
                <a:gd name="T83" fmla="*/ 1382 h 2485"/>
                <a:gd name="T84" fmla="*/ 775 w 2967"/>
                <a:gd name="T85" fmla="*/ 1536 h 2485"/>
                <a:gd name="T86" fmla="*/ 902 w 2967"/>
                <a:gd name="T87" fmla="*/ 1667 h 2485"/>
                <a:gd name="T88" fmla="*/ 1053 w 2967"/>
                <a:gd name="T89" fmla="*/ 1769 h 2485"/>
                <a:gd name="T90" fmla="*/ 1223 w 2967"/>
                <a:gd name="T91" fmla="*/ 1841 h 2485"/>
                <a:gd name="T92" fmla="*/ 1409 w 2967"/>
                <a:gd name="T93" fmla="*/ 1877 h 2485"/>
                <a:gd name="T94" fmla="*/ 1609 w 2967"/>
                <a:gd name="T95" fmla="*/ 1873 h 2485"/>
                <a:gd name="T96" fmla="*/ 1803 w 2967"/>
                <a:gd name="T97" fmla="*/ 1822 h 2485"/>
                <a:gd name="T98" fmla="*/ 1975 w 2967"/>
                <a:gd name="T99" fmla="*/ 1732 h 2485"/>
                <a:gd name="T100" fmla="*/ 2124 w 2967"/>
                <a:gd name="T101" fmla="*/ 1607 h 2485"/>
                <a:gd name="T102" fmla="*/ 2241 w 2967"/>
                <a:gd name="T103" fmla="*/ 1454 h 2485"/>
                <a:gd name="T104" fmla="*/ 2323 w 2967"/>
                <a:gd name="T105" fmla="*/ 1276 h 2485"/>
                <a:gd name="T106" fmla="*/ 2364 w 2967"/>
                <a:gd name="T107" fmla="*/ 1080 h 2485"/>
                <a:gd name="T108" fmla="*/ 2361 w 2967"/>
                <a:gd name="T109" fmla="*/ 900 h 2485"/>
                <a:gd name="T110" fmla="*/ 2323 w 2967"/>
                <a:gd name="T111" fmla="*/ 756 h 2485"/>
                <a:gd name="T112" fmla="*/ 2263 w 2967"/>
                <a:gd name="T113" fmla="*/ 623 h 2485"/>
                <a:gd name="T114" fmla="*/ 2186 w 2967"/>
                <a:gd name="T115" fmla="*/ 495 h 2485"/>
                <a:gd name="T116" fmla="*/ 2104 w 2967"/>
                <a:gd name="T117" fmla="*/ 37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67" h="2485">
                  <a:moveTo>
                    <a:pt x="1885" y="0"/>
                  </a:moveTo>
                  <a:lnTo>
                    <a:pt x="2691" y="180"/>
                  </a:lnTo>
                  <a:lnTo>
                    <a:pt x="2901" y="646"/>
                  </a:lnTo>
                  <a:lnTo>
                    <a:pt x="2903" y="652"/>
                  </a:lnTo>
                  <a:lnTo>
                    <a:pt x="2909" y="668"/>
                  </a:lnTo>
                  <a:lnTo>
                    <a:pt x="2916" y="693"/>
                  </a:lnTo>
                  <a:lnTo>
                    <a:pt x="2926" y="728"/>
                  </a:lnTo>
                  <a:lnTo>
                    <a:pt x="2938" y="771"/>
                  </a:lnTo>
                  <a:lnTo>
                    <a:pt x="2948" y="824"/>
                  </a:lnTo>
                  <a:lnTo>
                    <a:pt x="2958" y="883"/>
                  </a:lnTo>
                  <a:lnTo>
                    <a:pt x="2963" y="949"/>
                  </a:lnTo>
                  <a:lnTo>
                    <a:pt x="2967" y="1024"/>
                  </a:lnTo>
                  <a:lnTo>
                    <a:pt x="2965" y="1102"/>
                  </a:lnTo>
                  <a:lnTo>
                    <a:pt x="2959" y="1186"/>
                  </a:lnTo>
                  <a:lnTo>
                    <a:pt x="2946" y="1276"/>
                  </a:lnTo>
                  <a:lnTo>
                    <a:pt x="2934" y="1337"/>
                  </a:lnTo>
                  <a:lnTo>
                    <a:pt x="2934" y="1337"/>
                  </a:lnTo>
                  <a:lnTo>
                    <a:pt x="2901" y="1454"/>
                  </a:lnTo>
                  <a:lnTo>
                    <a:pt x="2858" y="1569"/>
                  </a:lnTo>
                  <a:lnTo>
                    <a:pt x="2807" y="1679"/>
                  </a:lnTo>
                  <a:lnTo>
                    <a:pt x="2746" y="1785"/>
                  </a:lnTo>
                  <a:lnTo>
                    <a:pt x="2680" y="1884"/>
                  </a:lnTo>
                  <a:lnTo>
                    <a:pt x="2603" y="1978"/>
                  </a:lnTo>
                  <a:lnTo>
                    <a:pt x="2519" y="2066"/>
                  </a:lnTo>
                  <a:lnTo>
                    <a:pt x="2431" y="2147"/>
                  </a:lnTo>
                  <a:lnTo>
                    <a:pt x="2333" y="2219"/>
                  </a:lnTo>
                  <a:lnTo>
                    <a:pt x="2231" y="2283"/>
                  </a:lnTo>
                  <a:lnTo>
                    <a:pt x="2124" y="2340"/>
                  </a:lnTo>
                  <a:lnTo>
                    <a:pt x="2012" y="2389"/>
                  </a:lnTo>
                  <a:lnTo>
                    <a:pt x="1895" y="2428"/>
                  </a:lnTo>
                  <a:lnTo>
                    <a:pt x="1773" y="2458"/>
                  </a:lnTo>
                  <a:lnTo>
                    <a:pt x="1648" y="2475"/>
                  </a:lnTo>
                  <a:lnTo>
                    <a:pt x="1521" y="2485"/>
                  </a:lnTo>
                  <a:lnTo>
                    <a:pt x="1386" y="2481"/>
                  </a:lnTo>
                  <a:lnTo>
                    <a:pt x="1255" y="2467"/>
                  </a:lnTo>
                  <a:lnTo>
                    <a:pt x="1127" y="2442"/>
                  </a:lnTo>
                  <a:lnTo>
                    <a:pt x="1004" y="2405"/>
                  </a:lnTo>
                  <a:lnTo>
                    <a:pt x="885" y="2358"/>
                  </a:lnTo>
                  <a:lnTo>
                    <a:pt x="771" y="2301"/>
                  </a:lnTo>
                  <a:lnTo>
                    <a:pt x="664" y="2237"/>
                  </a:lnTo>
                  <a:lnTo>
                    <a:pt x="560" y="2162"/>
                  </a:lnTo>
                  <a:lnTo>
                    <a:pt x="466" y="2080"/>
                  </a:lnTo>
                  <a:lnTo>
                    <a:pt x="378" y="1988"/>
                  </a:lnTo>
                  <a:lnTo>
                    <a:pt x="298" y="1892"/>
                  </a:lnTo>
                  <a:lnTo>
                    <a:pt x="225" y="1789"/>
                  </a:lnTo>
                  <a:lnTo>
                    <a:pt x="162" y="1677"/>
                  </a:lnTo>
                  <a:lnTo>
                    <a:pt x="110" y="1562"/>
                  </a:lnTo>
                  <a:lnTo>
                    <a:pt x="67" y="1440"/>
                  </a:lnTo>
                  <a:lnTo>
                    <a:pt x="33" y="1315"/>
                  </a:lnTo>
                  <a:lnTo>
                    <a:pt x="10" y="1186"/>
                  </a:lnTo>
                  <a:lnTo>
                    <a:pt x="0" y="1051"/>
                  </a:lnTo>
                  <a:lnTo>
                    <a:pt x="2" y="986"/>
                  </a:lnTo>
                  <a:lnTo>
                    <a:pt x="6" y="926"/>
                  </a:lnTo>
                  <a:lnTo>
                    <a:pt x="12" y="873"/>
                  </a:lnTo>
                  <a:lnTo>
                    <a:pt x="20" y="826"/>
                  </a:lnTo>
                  <a:lnTo>
                    <a:pt x="29" y="787"/>
                  </a:lnTo>
                  <a:lnTo>
                    <a:pt x="37" y="756"/>
                  </a:lnTo>
                  <a:lnTo>
                    <a:pt x="43" y="732"/>
                  </a:lnTo>
                  <a:lnTo>
                    <a:pt x="47" y="718"/>
                  </a:lnTo>
                  <a:lnTo>
                    <a:pt x="49" y="713"/>
                  </a:lnTo>
                  <a:lnTo>
                    <a:pt x="237" y="237"/>
                  </a:lnTo>
                  <a:lnTo>
                    <a:pt x="1047" y="12"/>
                  </a:lnTo>
                  <a:lnTo>
                    <a:pt x="869" y="390"/>
                  </a:lnTo>
                  <a:lnTo>
                    <a:pt x="834" y="462"/>
                  </a:lnTo>
                  <a:lnTo>
                    <a:pt x="803" y="525"/>
                  </a:lnTo>
                  <a:lnTo>
                    <a:pt x="773" y="580"/>
                  </a:lnTo>
                  <a:lnTo>
                    <a:pt x="748" y="625"/>
                  </a:lnTo>
                  <a:lnTo>
                    <a:pt x="724" y="666"/>
                  </a:lnTo>
                  <a:lnTo>
                    <a:pt x="705" y="699"/>
                  </a:lnTo>
                  <a:lnTo>
                    <a:pt x="685" y="730"/>
                  </a:lnTo>
                  <a:lnTo>
                    <a:pt x="669" y="756"/>
                  </a:lnTo>
                  <a:lnTo>
                    <a:pt x="656" y="779"/>
                  </a:lnTo>
                  <a:lnTo>
                    <a:pt x="644" y="803"/>
                  </a:lnTo>
                  <a:lnTo>
                    <a:pt x="632" y="826"/>
                  </a:lnTo>
                  <a:lnTo>
                    <a:pt x="624" y="849"/>
                  </a:lnTo>
                  <a:lnTo>
                    <a:pt x="617" y="875"/>
                  </a:lnTo>
                  <a:lnTo>
                    <a:pt x="613" y="904"/>
                  </a:lnTo>
                  <a:lnTo>
                    <a:pt x="609" y="938"/>
                  </a:lnTo>
                  <a:lnTo>
                    <a:pt x="605" y="975"/>
                  </a:lnTo>
                  <a:lnTo>
                    <a:pt x="603" y="1020"/>
                  </a:lnTo>
                  <a:lnTo>
                    <a:pt x="607" y="1116"/>
                  </a:lnTo>
                  <a:lnTo>
                    <a:pt x="621" y="1208"/>
                  </a:lnTo>
                  <a:lnTo>
                    <a:pt x="646" y="1296"/>
                  </a:lnTo>
                  <a:lnTo>
                    <a:pt x="681" y="1382"/>
                  </a:lnTo>
                  <a:lnTo>
                    <a:pt x="724" y="1460"/>
                  </a:lnTo>
                  <a:lnTo>
                    <a:pt x="775" y="1536"/>
                  </a:lnTo>
                  <a:lnTo>
                    <a:pt x="836" y="1605"/>
                  </a:lnTo>
                  <a:lnTo>
                    <a:pt x="902" y="1667"/>
                  </a:lnTo>
                  <a:lnTo>
                    <a:pt x="975" y="1722"/>
                  </a:lnTo>
                  <a:lnTo>
                    <a:pt x="1053" y="1769"/>
                  </a:lnTo>
                  <a:lnTo>
                    <a:pt x="1137" y="1810"/>
                  </a:lnTo>
                  <a:lnTo>
                    <a:pt x="1223" y="1841"/>
                  </a:lnTo>
                  <a:lnTo>
                    <a:pt x="1315" y="1865"/>
                  </a:lnTo>
                  <a:lnTo>
                    <a:pt x="1409" y="1877"/>
                  </a:lnTo>
                  <a:lnTo>
                    <a:pt x="1505" y="1880"/>
                  </a:lnTo>
                  <a:lnTo>
                    <a:pt x="1609" y="1873"/>
                  </a:lnTo>
                  <a:lnTo>
                    <a:pt x="1707" y="1851"/>
                  </a:lnTo>
                  <a:lnTo>
                    <a:pt x="1803" y="1822"/>
                  </a:lnTo>
                  <a:lnTo>
                    <a:pt x="1891" y="1781"/>
                  </a:lnTo>
                  <a:lnTo>
                    <a:pt x="1975" y="1732"/>
                  </a:lnTo>
                  <a:lnTo>
                    <a:pt x="2053" y="1673"/>
                  </a:lnTo>
                  <a:lnTo>
                    <a:pt x="2124" y="1607"/>
                  </a:lnTo>
                  <a:lnTo>
                    <a:pt x="2186" y="1534"/>
                  </a:lnTo>
                  <a:lnTo>
                    <a:pt x="2241" y="1454"/>
                  </a:lnTo>
                  <a:lnTo>
                    <a:pt x="2286" y="1368"/>
                  </a:lnTo>
                  <a:lnTo>
                    <a:pt x="2323" y="1276"/>
                  </a:lnTo>
                  <a:lnTo>
                    <a:pt x="2349" y="1180"/>
                  </a:lnTo>
                  <a:lnTo>
                    <a:pt x="2364" y="1080"/>
                  </a:lnTo>
                  <a:lnTo>
                    <a:pt x="2368" y="979"/>
                  </a:lnTo>
                  <a:lnTo>
                    <a:pt x="2361" y="900"/>
                  </a:lnTo>
                  <a:lnTo>
                    <a:pt x="2347" y="826"/>
                  </a:lnTo>
                  <a:lnTo>
                    <a:pt x="2323" y="756"/>
                  </a:lnTo>
                  <a:lnTo>
                    <a:pt x="2296" y="687"/>
                  </a:lnTo>
                  <a:lnTo>
                    <a:pt x="2263" y="623"/>
                  </a:lnTo>
                  <a:lnTo>
                    <a:pt x="2225" y="558"/>
                  </a:lnTo>
                  <a:lnTo>
                    <a:pt x="2186" y="495"/>
                  </a:lnTo>
                  <a:lnTo>
                    <a:pt x="2145" y="433"/>
                  </a:lnTo>
                  <a:lnTo>
                    <a:pt x="2104" y="370"/>
                  </a:lnTo>
                  <a:lnTo>
                    <a:pt x="1885" y="0"/>
                  </a:lnTo>
                  <a:close/>
                </a:path>
              </a:pathLst>
            </a:custGeom>
            <a:gradFill flip="none" rotWithShape="1">
              <a:gsLst>
                <a:gs pos="3000">
                  <a:schemeClr val="accent4">
                    <a:lumMod val="75000"/>
                  </a:schemeClr>
                </a:gs>
                <a:gs pos="39000">
                  <a:schemeClr val="accent4"/>
                </a:gs>
              </a:gsLst>
              <a:lin ang="54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2" name="Freeform 20"/>
            <p:cNvSpPr>
              <a:spLocks/>
            </p:cNvSpPr>
            <p:nvPr/>
          </p:nvSpPr>
          <p:spPr bwMode="auto">
            <a:xfrm>
              <a:off x="5939565" y="3297112"/>
              <a:ext cx="2070062" cy="2195609"/>
            </a:xfrm>
            <a:custGeom>
              <a:avLst/>
              <a:gdLst>
                <a:gd name="T0" fmla="*/ 1684 w 2770"/>
                <a:gd name="T1" fmla="*/ 51 h 2938"/>
                <a:gd name="T2" fmla="*/ 1711 w 2770"/>
                <a:gd name="T3" fmla="*/ 54 h 2938"/>
                <a:gd name="T4" fmla="*/ 1784 w 2770"/>
                <a:gd name="T5" fmla="*/ 72 h 2938"/>
                <a:gd name="T6" fmla="*/ 1891 w 2770"/>
                <a:gd name="T7" fmla="*/ 109 h 2938"/>
                <a:gd name="T8" fmla="*/ 2026 w 2770"/>
                <a:gd name="T9" fmla="*/ 170 h 2938"/>
                <a:gd name="T10" fmla="*/ 2175 w 2770"/>
                <a:gd name="T11" fmla="*/ 264 h 2938"/>
                <a:gd name="T12" fmla="*/ 2298 w 2770"/>
                <a:gd name="T13" fmla="*/ 365 h 2938"/>
                <a:gd name="T14" fmla="*/ 2384 w 2770"/>
                <a:gd name="T15" fmla="*/ 454 h 2938"/>
                <a:gd name="T16" fmla="*/ 2533 w 2770"/>
                <a:gd name="T17" fmla="*/ 647 h 2938"/>
                <a:gd name="T18" fmla="*/ 2647 w 2770"/>
                <a:gd name="T19" fmla="*/ 860 h 2938"/>
                <a:gd name="T20" fmla="*/ 2725 w 2770"/>
                <a:gd name="T21" fmla="*/ 1087 h 2938"/>
                <a:gd name="T22" fmla="*/ 2764 w 2770"/>
                <a:gd name="T23" fmla="*/ 1326 h 2938"/>
                <a:gd name="T24" fmla="*/ 2766 w 2770"/>
                <a:gd name="T25" fmla="*/ 1569 h 2938"/>
                <a:gd name="T26" fmla="*/ 2727 w 2770"/>
                <a:gd name="T27" fmla="*/ 1811 h 2938"/>
                <a:gd name="T28" fmla="*/ 2645 w 2770"/>
                <a:gd name="T29" fmla="*/ 2048 h 2938"/>
                <a:gd name="T30" fmla="*/ 2527 w 2770"/>
                <a:gd name="T31" fmla="*/ 2267 h 2938"/>
                <a:gd name="T32" fmla="*/ 2382 w 2770"/>
                <a:gd name="T33" fmla="*/ 2453 h 2938"/>
                <a:gd name="T34" fmla="*/ 2212 w 2770"/>
                <a:gd name="T35" fmla="*/ 2611 h 2938"/>
                <a:gd name="T36" fmla="*/ 2024 w 2770"/>
                <a:gd name="T37" fmla="*/ 2740 h 2938"/>
                <a:gd name="T38" fmla="*/ 1819 w 2770"/>
                <a:gd name="T39" fmla="*/ 2838 h 2938"/>
                <a:gd name="T40" fmla="*/ 1602 w 2770"/>
                <a:gd name="T41" fmla="*/ 2903 h 2938"/>
                <a:gd name="T42" fmla="*/ 1376 w 2770"/>
                <a:gd name="T43" fmla="*/ 2934 h 2938"/>
                <a:gd name="T44" fmla="*/ 1147 w 2770"/>
                <a:gd name="T45" fmla="*/ 2932 h 2938"/>
                <a:gd name="T46" fmla="*/ 920 w 2770"/>
                <a:gd name="T47" fmla="*/ 2893 h 2938"/>
                <a:gd name="T48" fmla="*/ 697 w 2770"/>
                <a:gd name="T49" fmla="*/ 2817 h 2938"/>
                <a:gd name="T50" fmla="*/ 531 w 2770"/>
                <a:gd name="T51" fmla="*/ 2731 h 2938"/>
                <a:gd name="T52" fmla="*/ 439 w 2770"/>
                <a:gd name="T53" fmla="*/ 2664 h 2938"/>
                <a:gd name="T54" fmla="*/ 372 w 2770"/>
                <a:gd name="T55" fmla="*/ 2607 h 2938"/>
                <a:gd name="T56" fmla="*/ 333 w 2770"/>
                <a:gd name="T57" fmla="*/ 2568 h 2938"/>
                <a:gd name="T58" fmla="*/ 319 w 2770"/>
                <a:gd name="T59" fmla="*/ 2553 h 2938"/>
                <a:gd name="T60" fmla="*/ 208 w 2770"/>
                <a:gd name="T61" fmla="*/ 1353 h 2938"/>
                <a:gd name="T62" fmla="*/ 498 w 2770"/>
                <a:gd name="T63" fmla="*/ 1823 h 2938"/>
                <a:gd name="T64" fmla="*/ 586 w 2770"/>
                <a:gd name="T65" fmla="*/ 1968 h 2938"/>
                <a:gd name="T66" fmla="*/ 678 w 2770"/>
                <a:gd name="T67" fmla="*/ 2085 h 2938"/>
                <a:gd name="T68" fmla="*/ 791 w 2770"/>
                <a:gd name="T69" fmla="*/ 2183 h 2938"/>
                <a:gd name="T70" fmla="*/ 948 w 2770"/>
                <a:gd name="T71" fmla="*/ 2267 h 2938"/>
                <a:gd name="T72" fmla="*/ 1126 w 2770"/>
                <a:gd name="T73" fmla="*/ 2320 h 2938"/>
                <a:gd name="T74" fmla="*/ 1310 w 2770"/>
                <a:gd name="T75" fmla="*/ 2334 h 2938"/>
                <a:gd name="T76" fmla="*/ 1488 w 2770"/>
                <a:gd name="T77" fmla="*/ 2308 h 2938"/>
                <a:gd name="T78" fmla="*/ 1658 w 2770"/>
                <a:gd name="T79" fmla="*/ 2249 h 2938"/>
                <a:gd name="T80" fmla="*/ 1815 w 2770"/>
                <a:gd name="T81" fmla="*/ 2156 h 2938"/>
                <a:gd name="T82" fmla="*/ 1950 w 2770"/>
                <a:gd name="T83" fmla="*/ 2030 h 2938"/>
                <a:gd name="T84" fmla="*/ 2058 w 2770"/>
                <a:gd name="T85" fmla="*/ 1874 h 2938"/>
                <a:gd name="T86" fmla="*/ 2130 w 2770"/>
                <a:gd name="T87" fmla="*/ 1698 h 2938"/>
                <a:gd name="T88" fmla="*/ 2163 w 2770"/>
                <a:gd name="T89" fmla="*/ 1516 h 2938"/>
                <a:gd name="T90" fmla="*/ 2157 w 2770"/>
                <a:gd name="T91" fmla="*/ 1336 h 2938"/>
                <a:gd name="T92" fmla="*/ 2114 w 2770"/>
                <a:gd name="T93" fmla="*/ 1160 h 2938"/>
                <a:gd name="T94" fmla="*/ 2038 w 2770"/>
                <a:gd name="T95" fmla="*/ 995 h 2938"/>
                <a:gd name="T96" fmla="*/ 1928 w 2770"/>
                <a:gd name="T97" fmla="*/ 851 h 2938"/>
                <a:gd name="T98" fmla="*/ 1787 w 2770"/>
                <a:gd name="T99" fmla="*/ 727 h 2938"/>
                <a:gd name="T100" fmla="*/ 1650 w 2770"/>
                <a:gd name="T101" fmla="*/ 649 h 2938"/>
                <a:gd name="T102" fmla="*/ 1553 w 2770"/>
                <a:gd name="T103" fmla="*/ 612 h 2938"/>
                <a:gd name="T104" fmla="*/ 1455 w 2770"/>
                <a:gd name="T105" fmla="*/ 592 h 2938"/>
                <a:gd name="T106" fmla="*/ 1347 w 2770"/>
                <a:gd name="T107" fmla="*/ 589 h 2938"/>
                <a:gd name="T108" fmla="*/ 1216 w 2770"/>
                <a:gd name="T109" fmla="*/ 594 h 2938"/>
                <a:gd name="T110" fmla="*/ 1048 w 2770"/>
                <a:gd name="T111" fmla="*/ 602 h 2938"/>
                <a:gd name="T112" fmla="*/ 1175 w 2770"/>
                <a:gd name="T113" fmla="*/ 0 h 2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70" h="2938">
                  <a:moveTo>
                    <a:pt x="1175" y="0"/>
                  </a:moveTo>
                  <a:lnTo>
                    <a:pt x="1684" y="51"/>
                  </a:lnTo>
                  <a:lnTo>
                    <a:pt x="1692" y="52"/>
                  </a:lnTo>
                  <a:lnTo>
                    <a:pt x="1711" y="54"/>
                  </a:lnTo>
                  <a:lnTo>
                    <a:pt x="1742" y="62"/>
                  </a:lnTo>
                  <a:lnTo>
                    <a:pt x="1784" y="72"/>
                  </a:lnTo>
                  <a:lnTo>
                    <a:pt x="1832" y="88"/>
                  </a:lnTo>
                  <a:lnTo>
                    <a:pt x="1891" y="109"/>
                  </a:lnTo>
                  <a:lnTo>
                    <a:pt x="1956" y="137"/>
                  </a:lnTo>
                  <a:lnTo>
                    <a:pt x="2026" y="170"/>
                  </a:lnTo>
                  <a:lnTo>
                    <a:pt x="2099" y="213"/>
                  </a:lnTo>
                  <a:lnTo>
                    <a:pt x="2175" y="264"/>
                  </a:lnTo>
                  <a:lnTo>
                    <a:pt x="2253" y="324"/>
                  </a:lnTo>
                  <a:lnTo>
                    <a:pt x="2298" y="365"/>
                  </a:lnTo>
                  <a:lnTo>
                    <a:pt x="2298" y="365"/>
                  </a:lnTo>
                  <a:lnTo>
                    <a:pt x="2384" y="454"/>
                  </a:lnTo>
                  <a:lnTo>
                    <a:pt x="2463" y="547"/>
                  </a:lnTo>
                  <a:lnTo>
                    <a:pt x="2533" y="647"/>
                  </a:lnTo>
                  <a:lnTo>
                    <a:pt x="2594" y="751"/>
                  </a:lnTo>
                  <a:lnTo>
                    <a:pt x="2647" y="860"/>
                  </a:lnTo>
                  <a:lnTo>
                    <a:pt x="2690" y="972"/>
                  </a:lnTo>
                  <a:lnTo>
                    <a:pt x="2725" y="1087"/>
                  </a:lnTo>
                  <a:lnTo>
                    <a:pt x="2749" y="1207"/>
                  </a:lnTo>
                  <a:lnTo>
                    <a:pt x="2764" y="1326"/>
                  </a:lnTo>
                  <a:lnTo>
                    <a:pt x="2770" y="1447"/>
                  </a:lnTo>
                  <a:lnTo>
                    <a:pt x="2766" y="1569"/>
                  </a:lnTo>
                  <a:lnTo>
                    <a:pt x="2750" y="1690"/>
                  </a:lnTo>
                  <a:lnTo>
                    <a:pt x="2727" y="1811"/>
                  </a:lnTo>
                  <a:lnTo>
                    <a:pt x="2692" y="1931"/>
                  </a:lnTo>
                  <a:lnTo>
                    <a:pt x="2645" y="2048"/>
                  </a:lnTo>
                  <a:lnTo>
                    <a:pt x="2588" y="2163"/>
                  </a:lnTo>
                  <a:lnTo>
                    <a:pt x="2527" y="2267"/>
                  </a:lnTo>
                  <a:lnTo>
                    <a:pt x="2457" y="2363"/>
                  </a:lnTo>
                  <a:lnTo>
                    <a:pt x="2382" y="2453"/>
                  </a:lnTo>
                  <a:lnTo>
                    <a:pt x="2300" y="2537"/>
                  </a:lnTo>
                  <a:lnTo>
                    <a:pt x="2212" y="2611"/>
                  </a:lnTo>
                  <a:lnTo>
                    <a:pt x="2120" y="2680"/>
                  </a:lnTo>
                  <a:lnTo>
                    <a:pt x="2024" y="2740"/>
                  </a:lnTo>
                  <a:lnTo>
                    <a:pt x="1923" y="2793"/>
                  </a:lnTo>
                  <a:lnTo>
                    <a:pt x="1819" y="2838"/>
                  </a:lnTo>
                  <a:lnTo>
                    <a:pt x="1711" y="2874"/>
                  </a:lnTo>
                  <a:lnTo>
                    <a:pt x="1602" y="2903"/>
                  </a:lnTo>
                  <a:lnTo>
                    <a:pt x="1490" y="2922"/>
                  </a:lnTo>
                  <a:lnTo>
                    <a:pt x="1376" y="2934"/>
                  </a:lnTo>
                  <a:lnTo>
                    <a:pt x="1263" y="2938"/>
                  </a:lnTo>
                  <a:lnTo>
                    <a:pt x="1147" y="2932"/>
                  </a:lnTo>
                  <a:lnTo>
                    <a:pt x="1034" y="2917"/>
                  </a:lnTo>
                  <a:lnTo>
                    <a:pt x="920" y="2893"/>
                  </a:lnTo>
                  <a:lnTo>
                    <a:pt x="807" y="2860"/>
                  </a:lnTo>
                  <a:lnTo>
                    <a:pt x="697" y="2817"/>
                  </a:lnTo>
                  <a:lnTo>
                    <a:pt x="588" y="2766"/>
                  </a:lnTo>
                  <a:lnTo>
                    <a:pt x="531" y="2731"/>
                  </a:lnTo>
                  <a:lnTo>
                    <a:pt x="482" y="2697"/>
                  </a:lnTo>
                  <a:lnTo>
                    <a:pt x="439" y="2664"/>
                  </a:lnTo>
                  <a:lnTo>
                    <a:pt x="402" y="2635"/>
                  </a:lnTo>
                  <a:lnTo>
                    <a:pt x="372" y="2607"/>
                  </a:lnTo>
                  <a:lnTo>
                    <a:pt x="349" y="2586"/>
                  </a:lnTo>
                  <a:lnTo>
                    <a:pt x="333" y="2568"/>
                  </a:lnTo>
                  <a:lnTo>
                    <a:pt x="323" y="2557"/>
                  </a:lnTo>
                  <a:lnTo>
                    <a:pt x="319" y="2553"/>
                  </a:lnTo>
                  <a:lnTo>
                    <a:pt x="0" y="2154"/>
                  </a:lnTo>
                  <a:lnTo>
                    <a:pt x="208" y="1353"/>
                  </a:lnTo>
                  <a:lnTo>
                    <a:pt x="449" y="1737"/>
                  </a:lnTo>
                  <a:lnTo>
                    <a:pt x="498" y="1823"/>
                  </a:lnTo>
                  <a:lnTo>
                    <a:pt x="543" y="1899"/>
                  </a:lnTo>
                  <a:lnTo>
                    <a:pt x="586" y="1968"/>
                  </a:lnTo>
                  <a:lnTo>
                    <a:pt x="631" y="2030"/>
                  </a:lnTo>
                  <a:lnTo>
                    <a:pt x="678" y="2085"/>
                  </a:lnTo>
                  <a:lnTo>
                    <a:pt x="731" y="2136"/>
                  </a:lnTo>
                  <a:lnTo>
                    <a:pt x="791" y="2183"/>
                  </a:lnTo>
                  <a:lnTo>
                    <a:pt x="860" y="2226"/>
                  </a:lnTo>
                  <a:lnTo>
                    <a:pt x="948" y="2267"/>
                  </a:lnTo>
                  <a:lnTo>
                    <a:pt x="1036" y="2298"/>
                  </a:lnTo>
                  <a:lnTo>
                    <a:pt x="1126" y="2320"/>
                  </a:lnTo>
                  <a:lnTo>
                    <a:pt x="1218" y="2332"/>
                  </a:lnTo>
                  <a:lnTo>
                    <a:pt x="1310" y="2334"/>
                  </a:lnTo>
                  <a:lnTo>
                    <a:pt x="1400" y="2326"/>
                  </a:lnTo>
                  <a:lnTo>
                    <a:pt x="1488" y="2308"/>
                  </a:lnTo>
                  <a:lnTo>
                    <a:pt x="1574" y="2283"/>
                  </a:lnTo>
                  <a:lnTo>
                    <a:pt x="1658" y="2249"/>
                  </a:lnTo>
                  <a:lnTo>
                    <a:pt x="1739" y="2206"/>
                  </a:lnTo>
                  <a:lnTo>
                    <a:pt x="1815" y="2156"/>
                  </a:lnTo>
                  <a:lnTo>
                    <a:pt x="1885" y="2097"/>
                  </a:lnTo>
                  <a:lnTo>
                    <a:pt x="1950" y="2030"/>
                  </a:lnTo>
                  <a:lnTo>
                    <a:pt x="2007" y="1956"/>
                  </a:lnTo>
                  <a:lnTo>
                    <a:pt x="2058" y="1874"/>
                  </a:lnTo>
                  <a:lnTo>
                    <a:pt x="2099" y="1788"/>
                  </a:lnTo>
                  <a:lnTo>
                    <a:pt x="2130" y="1698"/>
                  </a:lnTo>
                  <a:lnTo>
                    <a:pt x="2152" y="1608"/>
                  </a:lnTo>
                  <a:lnTo>
                    <a:pt x="2163" y="1516"/>
                  </a:lnTo>
                  <a:lnTo>
                    <a:pt x="2165" y="1426"/>
                  </a:lnTo>
                  <a:lnTo>
                    <a:pt x="2157" y="1336"/>
                  </a:lnTo>
                  <a:lnTo>
                    <a:pt x="2140" y="1246"/>
                  </a:lnTo>
                  <a:lnTo>
                    <a:pt x="2114" y="1160"/>
                  </a:lnTo>
                  <a:lnTo>
                    <a:pt x="2081" y="1076"/>
                  </a:lnTo>
                  <a:lnTo>
                    <a:pt x="2038" y="995"/>
                  </a:lnTo>
                  <a:lnTo>
                    <a:pt x="1987" y="921"/>
                  </a:lnTo>
                  <a:lnTo>
                    <a:pt x="1928" y="851"/>
                  </a:lnTo>
                  <a:lnTo>
                    <a:pt x="1862" y="786"/>
                  </a:lnTo>
                  <a:lnTo>
                    <a:pt x="1787" y="727"/>
                  </a:lnTo>
                  <a:lnTo>
                    <a:pt x="1705" y="677"/>
                  </a:lnTo>
                  <a:lnTo>
                    <a:pt x="1650" y="649"/>
                  </a:lnTo>
                  <a:lnTo>
                    <a:pt x="1600" y="628"/>
                  </a:lnTo>
                  <a:lnTo>
                    <a:pt x="1553" y="612"/>
                  </a:lnTo>
                  <a:lnTo>
                    <a:pt x="1504" y="600"/>
                  </a:lnTo>
                  <a:lnTo>
                    <a:pt x="1455" y="592"/>
                  </a:lnTo>
                  <a:lnTo>
                    <a:pt x="1404" y="590"/>
                  </a:lnTo>
                  <a:lnTo>
                    <a:pt x="1347" y="589"/>
                  </a:lnTo>
                  <a:lnTo>
                    <a:pt x="1286" y="590"/>
                  </a:lnTo>
                  <a:lnTo>
                    <a:pt x="1216" y="594"/>
                  </a:lnTo>
                  <a:lnTo>
                    <a:pt x="1138" y="598"/>
                  </a:lnTo>
                  <a:lnTo>
                    <a:pt x="1048" y="602"/>
                  </a:lnTo>
                  <a:lnTo>
                    <a:pt x="590" y="598"/>
                  </a:lnTo>
                  <a:lnTo>
                    <a:pt x="1175" y="0"/>
                  </a:lnTo>
                  <a:close/>
                </a:path>
              </a:pathLst>
            </a:custGeom>
            <a:gradFill flip="none" rotWithShape="1">
              <a:gsLst>
                <a:gs pos="0">
                  <a:schemeClr val="accent3">
                    <a:lumMod val="50000"/>
                  </a:schemeClr>
                </a:gs>
                <a:gs pos="39000">
                  <a:schemeClr val="accent3"/>
                </a:gs>
              </a:gsLst>
              <a:lin ang="1800000" scaled="0"/>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3" name="Freeform 21"/>
            <p:cNvSpPr>
              <a:spLocks/>
            </p:cNvSpPr>
            <p:nvPr/>
          </p:nvSpPr>
          <p:spPr bwMode="auto">
            <a:xfrm>
              <a:off x="5873802" y="1981839"/>
              <a:ext cx="2079029" cy="2201588"/>
            </a:xfrm>
            <a:custGeom>
              <a:avLst/>
              <a:gdLst>
                <a:gd name="T0" fmla="*/ 1353 w 2782"/>
                <a:gd name="T1" fmla="*/ 0 h 2944"/>
                <a:gd name="T2" fmla="*/ 1580 w 2782"/>
                <a:gd name="T3" fmla="*/ 25 h 2944"/>
                <a:gd name="T4" fmla="*/ 1797 w 2782"/>
                <a:gd name="T5" fmla="*/ 86 h 2944"/>
                <a:gd name="T6" fmla="*/ 2005 w 2782"/>
                <a:gd name="T7" fmla="*/ 178 h 2944"/>
                <a:gd name="T8" fmla="*/ 2198 w 2782"/>
                <a:gd name="T9" fmla="*/ 303 h 2944"/>
                <a:gd name="T10" fmla="*/ 2371 w 2782"/>
                <a:gd name="T11" fmla="*/ 456 h 2944"/>
                <a:gd name="T12" fmla="*/ 2519 w 2782"/>
                <a:gd name="T13" fmla="*/ 640 h 2944"/>
                <a:gd name="T14" fmla="*/ 2641 w 2782"/>
                <a:gd name="T15" fmla="*/ 849 h 2944"/>
                <a:gd name="T16" fmla="*/ 2725 w 2782"/>
                <a:gd name="T17" fmla="*/ 1070 h 2944"/>
                <a:gd name="T18" fmla="*/ 2772 w 2782"/>
                <a:gd name="T19" fmla="*/ 1297 h 2944"/>
                <a:gd name="T20" fmla="*/ 2782 w 2782"/>
                <a:gd name="T21" fmla="*/ 1526 h 2944"/>
                <a:gd name="T22" fmla="*/ 2758 w 2782"/>
                <a:gd name="T23" fmla="*/ 1751 h 2944"/>
                <a:gd name="T24" fmla="*/ 2701 w 2782"/>
                <a:gd name="T25" fmla="*/ 1970 h 2944"/>
                <a:gd name="T26" fmla="*/ 2611 w 2782"/>
                <a:gd name="T27" fmla="*/ 2177 h 2944"/>
                <a:gd name="T28" fmla="*/ 2490 w 2782"/>
                <a:gd name="T29" fmla="*/ 2371 h 2944"/>
                <a:gd name="T30" fmla="*/ 2337 w 2782"/>
                <a:gd name="T31" fmla="*/ 2545 h 2944"/>
                <a:gd name="T32" fmla="*/ 2155 w 2782"/>
                <a:gd name="T33" fmla="*/ 2698 h 2944"/>
                <a:gd name="T34" fmla="*/ 1989 w 2782"/>
                <a:gd name="T35" fmla="*/ 2796 h 2944"/>
                <a:gd name="T36" fmla="*/ 1874 w 2782"/>
                <a:gd name="T37" fmla="*/ 2844 h 2944"/>
                <a:gd name="T38" fmla="*/ 1787 w 2782"/>
                <a:gd name="T39" fmla="*/ 2870 h 2944"/>
                <a:gd name="T40" fmla="*/ 1740 w 2782"/>
                <a:gd name="T41" fmla="*/ 2880 h 2944"/>
                <a:gd name="T42" fmla="*/ 1226 w 2782"/>
                <a:gd name="T43" fmla="*/ 2944 h 2944"/>
                <a:gd name="T44" fmla="*/ 1104 w 2782"/>
                <a:gd name="T45" fmla="*/ 2346 h 2944"/>
                <a:gd name="T46" fmla="*/ 1280 w 2782"/>
                <a:gd name="T47" fmla="*/ 2346 h 2944"/>
                <a:gd name="T48" fmla="*/ 1416 w 2782"/>
                <a:gd name="T49" fmla="*/ 2344 h 2944"/>
                <a:gd name="T50" fmla="*/ 1525 w 2782"/>
                <a:gd name="T51" fmla="*/ 2332 h 2944"/>
                <a:gd name="T52" fmla="*/ 1627 w 2782"/>
                <a:gd name="T53" fmla="*/ 2303 h 2944"/>
                <a:gd name="T54" fmla="*/ 1737 w 2782"/>
                <a:gd name="T55" fmla="*/ 2248 h 2944"/>
                <a:gd name="T56" fmla="*/ 1891 w 2782"/>
                <a:gd name="T57" fmla="*/ 2136 h 2944"/>
                <a:gd name="T58" fmla="*/ 2012 w 2782"/>
                <a:gd name="T59" fmla="*/ 1999 h 2944"/>
                <a:gd name="T60" fmla="*/ 2103 w 2782"/>
                <a:gd name="T61" fmla="*/ 1841 h 2944"/>
                <a:gd name="T62" fmla="*/ 2159 w 2782"/>
                <a:gd name="T63" fmla="*/ 1669 h 2944"/>
                <a:gd name="T64" fmla="*/ 2179 w 2782"/>
                <a:gd name="T65" fmla="*/ 1489 h 2944"/>
                <a:gd name="T66" fmla="*/ 2161 w 2782"/>
                <a:gd name="T67" fmla="*/ 1309 h 2944"/>
                <a:gd name="T68" fmla="*/ 2104 w 2782"/>
                <a:gd name="T69" fmla="*/ 1131 h 2944"/>
                <a:gd name="T70" fmla="*/ 2009 w 2782"/>
                <a:gd name="T71" fmla="*/ 964 h 2944"/>
                <a:gd name="T72" fmla="*/ 1881 w 2782"/>
                <a:gd name="T73" fmla="*/ 825 h 2944"/>
                <a:gd name="T74" fmla="*/ 1733 w 2782"/>
                <a:gd name="T75" fmla="*/ 720 h 2944"/>
                <a:gd name="T76" fmla="*/ 1568 w 2782"/>
                <a:gd name="T77" fmla="*/ 645 h 2944"/>
                <a:gd name="T78" fmla="*/ 1392 w 2782"/>
                <a:gd name="T79" fmla="*/ 608 h 2944"/>
                <a:gd name="T80" fmla="*/ 1210 w 2782"/>
                <a:gd name="T81" fmla="*/ 606 h 2944"/>
                <a:gd name="T82" fmla="*/ 1030 w 2782"/>
                <a:gd name="T83" fmla="*/ 644 h 2944"/>
                <a:gd name="T84" fmla="*/ 856 w 2782"/>
                <a:gd name="T85" fmla="*/ 720 h 2944"/>
                <a:gd name="T86" fmla="*/ 734 w 2782"/>
                <a:gd name="T87" fmla="*/ 810 h 2944"/>
                <a:gd name="T88" fmla="*/ 642 w 2782"/>
                <a:gd name="T89" fmla="*/ 913 h 2944"/>
                <a:gd name="T90" fmla="*/ 564 w 2782"/>
                <a:gd name="T91" fmla="*/ 1035 h 2944"/>
                <a:gd name="T92" fmla="*/ 488 w 2782"/>
                <a:gd name="T93" fmla="*/ 1170 h 2944"/>
                <a:gd name="T94" fmla="*/ 229 w 2782"/>
                <a:gd name="T95" fmla="*/ 1620 h 2944"/>
                <a:gd name="T96" fmla="*/ 310 w 2782"/>
                <a:gd name="T97" fmla="*/ 413 h 2944"/>
                <a:gd name="T98" fmla="*/ 321 w 2782"/>
                <a:gd name="T99" fmla="*/ 397 h 2944"/>
                <a:gd name="T100" fmla="*/ 359 w 2782"/>
                <a:gd name="T101" fmla="*/ 358 h 2944"/>
                <a:gd name="T102" fmla="*/ 421 w 2782"/>
                <a:gd name="T103" fmla="*/ 301 h 2944"/>
                <a:gd name="T104" fmla="*/ 509 w 2782"/>
                <a:gd name="T105" fmla="*/ 235 h 2944"/>
                <a:gd name="T106" fmla="*/ 623 w 2782"/>
                <a:gd name="T107" fmla="*/ 164 h 2944"/>
                <a:gd name="T108" fmla="*/ 762 w 2782"/>
                <a:gd name="T109" fmla="*/ 98 h 2944"/>
                <a:gd name="T110" fmla="*/ 899 w 2782"/>
                <a:gd name="T111" fmla="*/ 53 h 2944"/>
                <a:gd name="T112" fmla="*/ 1010 w 2782"/>
                <a:gd name="T113" fmla="*/ 25 h 2944"/>
                <a:gd name="T114" fmla="*/ 1239 w 2782"/>
                <a:gd name="T115" fmla="*/ 0 h 2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82" h="2944">
                  <a:moveTo>
                    <a:pt x="1239" y="0"/>
                  </a:moveTo>
                  <a:lnTo>
                    <a:pt x="1353" y="0"/>
                  </a:lnTo>
                  <a:lnTo>
                    <a:pt x="1466" y="8"/>
                  </a:lnTo>
                  <a:lnTo>
                    <a:pt x="1580" y="25"/>
                  </a:lnTo>
                  <a:lnTo>
                    <a:pt x="1690" y="53"/>
                  </a:lnTo>
                  <a:lnTo>
                    <a:pt x="1797" y="86"/>
                  </a:lnTo>
                  <a:lnTo>
                    <a:pt x="1903" y="129"/>
                  </a:lnTo>
                  <a:lnTo>
                    <a:pt x="2005" y="178"/>
                  </a:lnTo>
                  <a:lnTo>
                    <a:pt x="2104" y="237"/>
                  </a:lnTo>
                  <a:lnTo>
                    <a:pt x="2198" y="303"/>
                  </a:lnTo>
                  <a:lnTo>
                    <a:pt x="2287" y="376"/>
                  </a:lnTo>
                  <a:lnTo>
                    <a:pt x="2371" y="456"/>
                  </a:lnTo>
                  <a:lnTo>
                    <a:pt x="2449" y="544"/>
                  </a:lnTo>
                  <a:lnTo>
                    <a:pt x="2519" y="640"/>
                  </a:lnTo>
                  <a:lnTo>
                    <a:pt x="2584" y="741"/>
                  </a:lnTo>
                  <a:lnTo>
                    <a:pt x="2641" y="849"/>
                  </a:lnTo>
                  <a:lnTo>
                    <a:pt x="2688" y="958"/>
                  </a:lnTo>
                  <a:lnTo>
                    <a:pt x="2725" y="1070"/>
                  </a:lnTo>
                  <a:lnTo>
                    <a:pt x="2752" y="1183"/>
                  </a:lnTo>
                  <a:lnTo>
                    <a:pt x="2772" y="1297"/>
                  </a:lnTo>
                  <a:lnTo>
                    <a:pt x="2782" y="1410"/>
                  </a:lnTo>
                  <a:lnTo>
                    <a:pt x="2782" y="1526"/>
                  </a:lnTo>
                  <a:lnTo>
                    <a:pt x="2774" y="1639"/>
                  </a:lnTo>
                  <a:lnTo>
                    <a:pt x="2758" y="1751"/>
                  </a:lnTo>
                  <a:lnTo>
                    <a:pt x="2735" y="1862"/>
                  </a:lnTo>
                  <a:lnTo>
                    <a:pt x="2701" y="1970"/>
                  </a:lnTo>
                  <a:lnTo>
                    <a:pt x="2660" y="2076"/>
                  </a:lnTo>
                  <a:lnTo>
                    <a:pt x="2611" y="2177"/>
                  </a:lnTo>
                  <a:lnTo>
                    <a:pt x="2555" y="2277"/>
                  </a:lnTo>
                  <a:lnTo>
                    <a:pt x="2490" y="2371"/>
                  </a:lnTo>
                  <a:lnTo>
                    <a:pt x="2418" y="2461"/>
                  </a:lnTo>
                  <a:lnTo>
                    <a:pt x="2337" y="2545"/>
                  </a:lnTo>
                  <a:lnTo>
                    <a:pt x="2249" y="2625"/>
                  </a:lnTo>
                  <a:lnTo>
                    <a:pt x="2155" y="2698"/>
                  </a:lnTo>
                  <a:lnTo>
                    <a:pt x="2056" y="2762"/>
                  </a:lnTo>
                  <a:lnTo>
                    <a:pt x="1989" y="2796"/>
                  </a:lnTo>
                  <a:lnTo>
                    <a:pt x="1928" y="2823"/>
                  </a:lnTo>
                  <a:lnTo>
                    <a:pt x="1874" y="2844"/>
                  </a:lnTo>
                  <a:lnTo>
                    <a:pt x="1827" y="2858"/>
                  </a:lnTo>
                  <a:lnTo>
                    <a:pt x="1787" y="2870"/>
                  </a:lnTo>
                  <a:lnTo>
                    <a:pt x="1758" y="2876"/>
                  </a:lnTo>
                  <a:lnTo>
                    <a:pt x="1740" y="2880"/>
                  </a:lnTo>
                  <a:lnTo>
                    <a:pt x="1735" y="2882"/>
                  </a:lnTo>
                  <a:lnTo>
                    <a:pt x="1226" y="2944"/>
                  </a:lnTo>
                  <a:lnTo>
                    <a:pt x="678" y="2357"/>
                  </a:lnTo>
                  <a:lnTo>
                    <a:pt x="1104" y="2346"/>
                  </a:lnTo>
                  <a:lnTo>
                    <a:pt x="1198" y="2346"/>
                  </a:lnTo>
                  <a:lnTo>
                    <a:pt x="1280" y="2346"/>
                  </a:lnTo>
                  <a:lnTo>
                    <a:pt x="1351" y="2346"/>
                  </a:lnTo>
                  <a:lnTo>
                    <a:pt x="1416" y="2344"/>
                  </a:lnTo>
                  <a:lnTo>
                    <a:pt x="1472" y="2340"/>
                  </a:lnTo>
                  <a:lnTo>
                    <a:pt x="1525" y="2332"/>
                  </a:lnTo>
                  <a:lnTo>
                    <a:pt x="1576" y="2320"/>
                  </a:lnTo>
                  <a:lnTo>
                    <a:pt x="1627" y="2303"/>
                  </a:lnTo>
                  <a:lnTo>
                    <a:pt x="1680" y="2279"/>
                  </a:lnTo>
                  <a:lnTo>
                    <a:pt x="1737" y="2248"/>
                  </a:lnTo>
                  <a:lnTo>
                    <a:pt x="1817" y="2197"/>
                  </a:lnTo>
                  <a:lnTo>
                    <a:pt x="1891" y="2136"/>
                  </a:lnTo>
                  <a:lnTo>
                    <a:pt x="1956" y="2070"/>
                  </a:lnTo>
                  <a:lnTo>
                    <a:pt x="2012" y="1999"/>
                  </a:lnTo>
                  <a:lnTo>
                    <a:pt x="2061" y="1921"/>
                  </a:lnTo>
                  <a:lnTo>
                    <a:pt x="2103" y="1841"/>
                  </a:lnTo>
                  <a:lnTo>
                    <a:pt x="2136" y="1757"/>
                  </a:lnTo>
                  <a:lnTo>
                    <a:pt x="2159" y="1669"/>
                  </a:lnTo>
                  <a:lnTo>
                    <a:pt x="2173" y="1581"/>
                  </a:lnTo>
                  <a:lnTo>
                    <a:pt x="2179" y="1489"/>
                  </a:lnTo>
                  <a:lnTo>
                    <a:pt x="2175" y="1399"/>
                  </a:lnTo>
                  <a:lnTo>
                    <a:pt x="2161" y="1309"/>
                  </a:lnTo>
                  <a:lnTo>
                    <a:pt x="2138" y="1219"/>
                  </a:lnTo>
                  <a:lnTo>
                    <a:pt x="2104" y="1131"/>
                  </a:lnTo>
                  <a:lnTo>
                    <a:pt x="2059" y="1045"/>
                  </a:lnTo>
                  <a:lnTo>
                    <a:pt x="2009" y="964"/>
                  </a:lnTo>
                  <a:lnTo>
                    <a:pt x="1948" y="890"/>
                  </a:lnTo>
                  <a:lnTo>
                    <a:pt x="1881" y="825"/>
                  </a:lnTo>
                  <a:lnTo>
                    <a:pt x="1811" y="769"/>
                  </a:lnTo>
                  <a:lnTo>
                    <a:pt x="1733" y="720"/>
                  </a:lnTo>
                  <a:lnTo>
                    <a:pt x="1652" y="679"/>
                  </a:lnTo>
                  <a:lnTo>
                    <a:pt x="1568" y="645"/>
                  </a:lnTo>
                  <a:lnTo>
                    <a:pt x="1480" y="622"/>
                  </a:lnTo>
                  <a:lnTo>
                    <a:pt x="1392" y="608"/>
                  </a:lnTo>
                  <a:lnTo>
                    <a:pt x="1300" y="602"/>
                  </a:lnTo>
                  <a:lnTo>
                    <a:pt x="1210" y="606"/>
                  </a:lnTo>
                  <a:lnTo>
                    <a:pt x="1120" y="620"/>
                  </a:lnTo>
                  <a:lnTo>
                    <a:pt x="1030" y="644"/>
                  </a:lnTo>
                  <a:lnTo>
                    <a:pt x="942" y="677"/>
                  </a:lnTo>
                  <a:lnTo>
                    <a:pt x="856" y="720"/>
                  </a:lnTo>
                  <a:lnTo>
                    <a:pt x="791" y="763"/>
                  </a:lnTo>
                  <a:lnTo>
                    <a:pt x="734" y="810"/>
                  </a:lnTo>
                  <a:lnTo>
                    <a:pt x="685" y="859"/>
                  </a:lnTo>
                  <a:lnTo>
                    <a:pt x="642" y="913"/>
                  </a:lnTo>
                  <a:lnTo>
                    <a:pt x="601" y="972"/>
                  </a:lnTo>
                  <a:lnTo>
                    <a:pt x="564" y="1035"/>
                  </a:lnTo>
                  <a:lnTo>
                    <a:pt x="527" y="1101"/>
                  </a:lnTo>
                  <a:lnTo>
                    <a:pt x="488" y="1170"/>
                  </a:lnTo>
                  <a:lnTo>
                    <a:pt x="449" y="1242"/>
                  </a:lnTo>
                  <a:lnTo>
                    <a:pt x="229" y="1620"/>
                  </a:lnTo>
                  <a:lnTo>
                    <a:pt x="0" y="820"/>
                  </a:lnTo>
                  <a:lnTo>
                    <a:pt x="310" y="413"/>
                  </a:lnTo>
                  <a:lnTo>
                    <a:pt x="312" y="409"/>
                  </a:lnTo>
                  <a:lnTo>
                    <a:pt x="321" y="397"/>
                  </a:lnTo>
                  <a:lnTo>
                    <a:pt x="337" y="379"/>
                  </a:lnTo>
                  <a:lnTo>
                    <a:pt x="359" y="358"/>
                  </a:lnTo>
                  <a:lnTo>
                    <a:pt x="388" y="331"/>
                  </a:lnTo>
                  <a:lnTo>
                    <a:pt x="421" y="301"/>
                  </a:lnTo>
                  <a:lnTo>
                    <a:pt x="462" y="268"/>
                  </a:lnTo>
                  <a:lnTo>
                    <a:pt x="509" y="235"/>
                  </a:lnTo>
                  <a:lnTo>
                    <a:pt x="562" y="199"/>
                  </a:lnTo>
                  <a:lnTo>
                    <a:pt x="623" y="164"/>
                  </a:lnTo>
                  <a:lnTo>
                    <a:pt x="689" y="131"/>
                  </a:lnTo>
                  <a:lnTo>
                    <a:pt x="762" y="98"/>
                  </a:lnTo>
                  <a:lnTo>
                    <a:pt x="840" y="70"/>
                  </a:lnTo>
                  <a:lnTo>
                    <a:pt x="899" y="53"/>
                  </a:lnTo>
                  <a:lnTo>
                    <a:pt x="899" y="53"/>
                  </a:lnTo>
                  <a:lnTo>
                    <a:pt x="1010" y="25"/>
                  </a:lnTo>
                  <a:lnTo>
                    <a:pt x="1126" y="8"/>
                  </a:lnTo>
                  <a:lnTo>
                    <a:pt x="1239" y="0"/>
                  </a:lnTo>
                  <a:close/>
                </a:path>
              </a:pathLst>
            </a:custGeom>
            <a:gradFill flip="none" rotWithShape="1">
              <a:gsLst>
                <a:gs pos="48000">
                  <a:schemeClr val="accent2"/>
                </a:gs>
                <a:gs pos="14000">
                  <a:schemeClr val="accent2">
                    <a:lumMod val="50000"/>
                  </a:schemeClr>
                </a:gs>
              </a:gsLst>
              <a:lin ang="19800000" scaled="0"/>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4" name="Freeform 22"/>
            <p:cNvSpPr>
              <a:spLocks/>
            </p:cNvSpPr>
            <p:nvPr/>
          </p:nvSpPr>
          <p:spPr bwMode="auto">
            <a:xfrm>
              <a:off x="4687066" y="1348116"/>
              <a:ext cx="2150772" cy="1844372"/>
            </a:xfrm>
            <a:custGeom>
              <a:avLst/>
              <a:gdLst>
                <a:gd name="T0" fmla="*/ 1527 w 2879"/>
                <a:gd name="T1" fmla="*/ 6 h 2469"/>
                <a:gd name="T2" fmla="*/ 1783 w 2879"/>
                <a:gd name="T3" fmla="*/ 53 h 2469"/>
                <a:gd name="T4" fmla="*/ 2024 w 2879"/>
                <a:gd name="T5" fmla="*/ 141 h 2469"/>
                <a:gd name="T6" fmla="*/ 2243 w 2879"/>
                <a:gd name="T7" fmla="*/ 268 h 2469"/>
                <a:gd name="T8" fmla="*/ 2437 w 2879"/>
                <a:gd name="T9" fmla="*/ 430 h 2469"/>
                <a:gd name="T10" fmla="*/ 2601 w 2879"/>
                <a:gd name="T11" fmla="*/ 622 h 2469"/>
                <a:gd name="T12" fmla="*/ 2730 w 2879"/>
                <a:gd name="T13" fmla="*/ 839 h 2469"/>
                <a:gd name="T14" fmla="*/ 2822 w 2879"/>
                <a:gd name="T15" fmla="*/ 1078 h 2469"/>
                <a:gd name="T16" fmla="*/ 2871 w 2879"/>
                <a:gd name="T17" fmla="*/ 1334 h 2469"/>
                <a:gd name="T18" fmla="*/ 2875 w 2879"/>
                <a:gd name="T19" fmla="*/ 1534 h 2469"/>
                <a:gd name="T20" fmla="*/ 2862 w 2879"/>
                <a:gd name="T21" fmla="*/ 1647 h 2469"/>
                <a:gd name="T22" fmla="*/ 2844 w 2879"/>
                <a:gd name="T23" fmla="*/ 1733 h 2469"/>
                <a:gd name="T24" fmla="*/ 2828 w 2879"/>
                <a:gd name="T25" fmla="*/ 1786 h 2469"/>
                <a:gd name="T26" fmla="*/ 2821 w 2879"/>
                <a:gd name="T27" fmla="*/ 1806 h 2469"/>
                <a:gd name="T28" fmla="*/ 1818 w 2879"/>
                <a:gd name="T29" fmla="*/ 2469 h 2469"/>
                <a:gd name="T30" fmla="*/ 2079 w 2879"/>
                <a:gd name="T31" fmla="*/ 2015 h 2469"/>
                <a:gd name="T32" fmla="*/ 2145 w 2879"/>
                <a:gd name="T33" fmla="*/ 1894 h 2469"/>
                <a:gd name="T34" fmla="*/ 2198 w 2879"/>
                <a:gd name="T35" fmla="*/ 1800 h 2469"/>
                <a:gd name="T36" fmla="*/ 2235 w 2879"/>
                <a:gd name="T37" fmla="*/ 1716 h 2469"/>
                <a:gd name="T38" fmla="*/ 2261 w 2879"/>
                <a:gd name="T39" fmla="*/ 1635 h 2469"/>
                <a:gd name="T40" fmla="*/ 2274 w 2879"/>
                <a:gd name="T41" fmla="*/ 1541 h 2469"/>
                <a:gd name="T42" fmla="*/ 2269 w 2879"/>
                <a:gd name="T43" fmla="*/ 1383 h 2469"/>
                <a:gd name="T44" fmla="*/ 2224 w 2879"/>
                <a:gd name="T45" fmla="*/ 1189 h 2469"/>
                <a:gd name="T46" fmla="*/ 2137 w 2879"/>
                <a:gd name="T47" fmla="*/ 1013 h 2469"/>
                <a:gd name="T48" fmla="*/ 2016 w 2879"/>
                <a:gd name="T49" fmla="*/ 863 h 2469"/>
                <a:gd name="T50" fmla="*/ 1865 w 2879"/>
                <a:gd name="T51" fmla="*/ 741 h 2469"/>
                <a:gd name="T52" fmla="*/ 1689 w 2879"/>
                <a:gd name="T53" fmla="*/ 655 h 2469"/>
                <a:gd name="T54" fmla="*/ 1495 w 2879"/>
                <a:gd name="T55" fmla="*/ 610 h 2469"/>
                <a:gd name="T56" fmla="*/ 1294 w 2879"/>
                <a:gd name="T57" fmla="*/ 608 h 2469"/>
                <a:gd name="T58" fmla="*/ 1110 w 2879"/>
                <a:gd name="T59" fmla="*/ 649 h 2469"/>
                <a:gd name="T60" fmla="*/ 940 w 2879"/>
                <a:gd name="T61" fmla="*/ 728 h 2469"/>
                <a:gd name="T62" fmla="*/ 793 w 2879"/>
                <a:gd name="T63" fmla="*/ 837 h 2469"/>
                <a:gd name="T64" fmla="*/ 671 w 2879"/>
                <a:gd name="T65" fmla="*/ 976 h 2469"/>
                <a:gd name="T66" fmla="*/ 581 w 2879"/>
                <a:gd name="T67" fmla="*/ 1136 h 2469"/>
                <a:gd name="T68" fmla="*/ 427 w 2879"/>
                <a:gd name="T69" fmla="*/ 1062 h 2469"/>
                <a:gd name="T70" fmla="*/ 215 w 2879"/>
                <a:gd name="T71" fmla="*/ 998 h 2469"/>
                <a:gd name="T72" fmla="*/ 0 w 2879"/>
                <a:gd name="T73" fmla="*/ 964 h 2469"/>
                <a:gd name="T74" fmla="*/ 110 w 2879"/>
                <a:gd name="T75" fmla="*/ 735 h 2469"/>
                <a:gd name="T76" fmla="*/ 256 w 2879"/>
                <a:gd name="T77" fmla="*/ 528 h 2469"/>
                <a:gd name="T78" fmla="*/ 437 w 2879"/>
                <a:gd name="T79" fmla="*/ 348 h 2469"/>
                <a:gd name="T80" fmla="*/ 644 w 2879"/>
                <a:gd name="T81" fmla="*/ 203 h 2469"/>
                <a:gd name="T82" fmla="*/ 875 w 2879"/>
                <a:gd name="T83" fmla="*/ 94 h 2469"/>
                <a:gd name="T84" fmla="*/ 1125 w 2879"/>
                <a:gd name="T85" fmla="*/ 23 h 2469"/>
                <a:gd name="T86" fmla="*/ 1392 w 2879"/>
                <a:gd name="T87" fmla="*/ 0 h 2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79" h="2469">
                  <a:moveTo>
                    <a:pt x="1392" y="0"/>
                  </a:moveTo>
                  <a:lnTo>
                    <a:pt x="1527" y="6"/>
                  </a:lnTo>
                  <a:lnTo>
                    <a:pt x="1658" y="23"/>
                  </a:lnTo>
                  <a:lnTo>
                    <a:pt x="1783" y="53"/>
                  </a:lnTo>
                  <a:lnTo>
                    <a:pt x="1906" y="92"/>
                  </a:lnTo>
                  <a:lnTo>
                    <a:pt x="2024" y="141"/>
                  </a:lnTo>
                  <a:lnTo>
                    <a:pt x="2137" y="201"/>
                  </a:lnTo>
                  <a:lnTo>
                    <a:pt x="2243" y="268"/>
                  </a:lnTo>
                  <a:lnTo>
                    <a:pt x="2343" y="346"/>
                  </a:lnTo>
                  <a:lnTo>
                    <a:pt x="2437" y="430"/>
                  </a:lnTo>
                  <a:lnTo>
                    <a:pt x="2523" y="522"/>
                  </a:lnTo>
                  <a:lnTo>
                    <a:pt x="2601" y="622"/>
                  </a:lnTo>
                  <a:lnTo>
                    <a:pt x="2670" y="728"/>
                  </a:lnTo>
                  <a:lnTo>
                    <a:pt x="2730" y="839"/>
                  </a:lnTo>
                  <a:lnTo>
                    <a:pt x="2781" y="956"/>
                  </a:lnTo>
                  <a:lnTo>
                    <a:pt x="2822" y="1078"/>
                  </a:lnTo>
                  <a:lnTo>
                    <a:pt x="2852" y="1205"/>
                  </a:lnTo>
                  <a:lnTo>
                    <a:pt x="2871" y="1334"/>
                  </a:lnTo>
                  <a:lnTo>
                    <a:pt x="2879" y="1469"/>
                  </a:lnTo>
                  <a:lnTo>
                    <a:pt x="2875" y="1534"/>
                  </a:lnTo>
                  <a:lnTo>
                    <a:pt x="2869" y="1594"/>
                  </a:lnTo>
                  <a:lnTo>
                    <a:pt x="2862" y="1647"/>
                  </a:lnTo>
                  <a:lnTo>
                    <a:pt x="2852" y="1694"/>
                  </a:lnTo>
                  <a:lnTo>
                    <a:pt x="2844" y="1733"/>
                  </a:lnTo>
                  <a:lnTo>
                    <a:pt x="2834" y="1764"/>
                  </a:lnTo>
                  <a:lnTo>
                    <a:pt x="2828" y="1786"/>
                  </a:lnTo>
                  <a:lnTo>
                    <a:pt x="2822" y="1800"/>
                  </a:lnTo>
                  <a:lnTo>
                    <a:pt x="2821" y="1806"/>
                  </a:lnTo>
                  <a:lnTo>
                    <a:pt x="2623" y="2277"/>
                  </a:lnTo>
                  <a:lnTo>
                    <a:pt x="1818" y="2469"/>
                  </a:lnTo>
                  <a:lnTo>
                    <a:pt x="2040" y="2087"/>
                  </a:lnTo>
                  <a:lnTo>
                    <a:pt x="2079" y="2015"/>
                  </a:lnTo>
                  <a:lnTo>
                    <a:pt x="2114" y="1950"/>
                  </a:lnTo>
                  <a:lnTo>
                    <a:pt x="2145" y="1894"/>
                  </a:lnTo>
                  <a:lnTo>
                    <a:pt x="2173" y="1845"/>
                  </a:lnTo>
                  <a:lnTo>
                    <a:pt x="2198" y="1800"/>
                  </a:lnTo>
                  <a:lnTo>
                    <a:pt x="2218" y="1757"/>
                  </a:lnTo>
                  <a:lnTo>
                    <a:pt x="2235" y="1716"/>
                  </a:lnTo>
                  <a:lnTo>
                    <a:pt x="2251" y="1676"/>
                  </a:lnTo>
                  <a:lnTo>
                    <a:pt x="2261" y="1635"/>
                  </a:lnTo>
                  <a:lnTo>
                    <a:pt x="2269" y="1590"/>
                  </a:lnTo>
                  <a:lnTo>
                    <a:pt x="2274" y="1541"/>
                  </a:lnTo>
                  <a:lnTo>
                    <a:pt x="2274" y="1487"/>
                  </a:lnTo>
                  <a:lnTo>
                    <a:pt x="2269" y="1383"/>
                  </a:lnTo>
                  <a:lnTo>
                    <a:pt x="2253" y="1285"/>
                  </a:lnTo>
                  <a:lnTo>
                    <a:pt x="2224" y="1189"/>
                  </a:lnTo>
                  <a:lnTo>
                    <a:pt x="2186" y="1099"/>
                  </a:lnTo>
                  <a:lnTo>
                    <a:pt x="2137" y="1013"/>
                  </a:lnTo>
                  <a:lnTo>
                    <a:pt x="2081" y="935"/>
                  </a:lnTo>
                  <a:lnTo>
                    <a:pt x="2016" y="863"/>
                  </a:lnTo>
                  <a:lnTo>
                    <a:pt x="1944" y="798"/>
                  </a:lnTo>
                  <a:lnTo>
                    <a:pt x="1865" y="741"/>
                  </a:lnTo>
                  <a:lnTo>
                    <a:pt x="1779" y="694"/>
                  </a:lnTo>
                  <a:lnTo>
                    <a:pt x="1689" y="655"/>
                  </a:lnTo>
                  <a:lnTo>
                    <a:pt x="1593" y="628"/>
                  </a:lnTo>
                  <a:lnTo>
                    <a:pt x="1495" y="610"/>
                  </a:lnTo>
                  <a:lnTo>
                    <a:pt x="1392" y="604"/>
                  </a:lnTo>
                  <a:lnTo>
                    <a:pt x="1294" y="608"/>
                  </a:lnTo>
                  <a:lnTo>
                    <a:pt x="1200" y="624"/>
                  </a:lnTo>
                  <a:lnTo>
                    <a:pt x="1110" y="649"/>
                  </a:lnTo>
                  <a:lnTo>
                    <a:pt x="1022" y="685"/>
                  </a:lnTo>
                  <a:lnTo>
                    <a:pt x="940" y="728"/>
                  </a:lnTo>
                  <a:lnTo>
                    <a:pt x="863" y="778"/>
                  </a:lnTo>
                  <a:lnTo>
                    <a:pt x="793" y="837"/>
                  </a:lnTo>
                  <a:lnTo>
                    <a:pt x="728" y="904"/>
                  </a:lnTo>
                  <a:lnTo>
                    <a:pt x="671" y="976"/>
                  </a:lnTo>
                  <a:lnTo>
                    <a:pt x="622" y="1054"/>
                  </a:lnTo>
                  <a:lnTo>
                    <a:pt x="581" y="1136"/>
                  </a:lnTo>
                  <a:lnTo>
                    <a:pt x="530" y="1107"/>
                  </a:lnTo>
                  <a:lnTo>
                    <a:pt x="427" y="1062"/>
                  </a:lnTo>
                  <a:lnTo>
                    <a:pt x="321" y="1027"/>
                  </a:lnTo>
                  <a:lnTo>
                    <a:pt x="215" y="998"/>
                  </a:lnTo>
                  <a:lnTo>
                    <a:pt x="108" y="978"/>
                  </a:lnTo>
                  <a:lnTo>
                    <a:pt x="0" y="964"/>
                  </a:lnTo>
                  <a:lnTo>
                    <a:pt x="49" y="847"/>
                  </a:lnTo>
                  <a:lnTo>
                    <a:pt x="110" y="735"/>
                  </a:lnTo>
                  <a:lnTo>
                    <a:pt x="178" y="628"/>
                  </a:lnTo>
                  <a:lnTo>
                    <a:pt x="256" y="528"/>
                  </a:lnTo>
                  <a:lnTo>
                    <a:pt x="343" y="434"/>
                  </a:lnTo>
                  <a:lnTo>
                    <a:pt x="437" y="348"/>
                  </a:lnTo>
                  <a:lnTo>
                    <a:pt x="536" y="272"/>
                  </a:lnTo>
                  <a:lnTo>
                    <a:pt x="644" y="203"/>
                  </a:lnTo>
                  <a:lnTo>
                    <a:pt x="756" y="143"/>
                  </a:lnTo>
                  <a:lnTo>
                    <a:pt x="875" y="94"/>
                  </a:lnTo>
                  <a:lnTo>
                    <a:pt x="998" y="53"/>
                  </a:lnTo>
                  <a:lnTo>
                    <a:pt x="1125" y="23"/>
                  </a:lnTo>
                  <a:lnTo>
                    <a:pt x="1257" y="6"/>
                  </a:lnTo>
                  <a:lnTo>
                    <a:pt x="1392" y="0"/>
                  </a:lnTo>
                  <a:close/>
                </a:path>
              </a:pathLst>
            </a:custGeom>
            <a:gradFill flip="none" rotWithShape="1">
              <a:gsLst>
                <a:gs pos="48000">
                  <a:schemeClr val="accent1"/>
                </a:gs>
                <a:gs pos="14000">
                  <a:schemeClr val="accent1">
                    <a:lumMod val="75000"/>
                  </a:schemeClr>
                </a:gs>
              </a:gsLst>
              <a:lin ang="162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25" name="Freeform 23"/>
            <p:cNvSpPr>
              <a:spLocks/>
            </p:cNvSpPr>
            <p:nvPr/>
          </p:nvSpPr>
          <p:spPr bwMode="auto">
            <a:xfrm>
              <a:off x="3489869" y="2065538"/>
              <a:ext cx="2047642" cy="2191126"/>
            </a:xfrm>
            <a:custGeom>
              <a:avLst/>
              <a:gdLst>
                <a:gd name="T0" fmla="*/ 1566 w 2740"/>
                <a:gd name="T1" fmla="*/ 2 h 2933"/>
                <a:gd name="T2" fmla="*/ 1795 w 2740"/>
                <a:gd name="T3" fmla="*/ 34 h 2933"/>
                <a:gd name="T4" fmla="*/ 2020 w 2740"/>
                <a:gd name="T5" fmla="*/ 100 h 2933"/>
                <a:gd name="T6" fmla="*/ 2188 w 2740"/>
                <a:gd name="T7" fmla="*/ 180 h 2933"/>
                <a:gd name="T8" fmla="*/ 2284 w 2740"/>
                <a:gd name="T9" fmla="*/ 243 h 2933"/>
                <a:gd name="T10" fmla="*/ 2353 w 2740"/>
                <a:gd name="T11" fmla="*/ 298 h 2933"/>
                <a:gd name="T12" fmla="*/ 2394 w 2740"/>
                <a:gd name="T13" fmla="*/ 335 h 2933"/>
                <a:gd name="T14" fmla="*/ 2407 w 2740"/>
                <a:gd name="T15" fmla="*/ 351 h 2933"/>
                <a:gd name="T16" fmla="*/ 2566 w 2740"/>
                <a:gd name="T17" fmla="*/ 1511 h 2933"/>
                <a:gd name="T18" fmla="*/ 2270 w 2740"/>
                <a:gd name="T19" fmla="*/ 1086 h 2933"/>
                <a:gd name="T20" fmla="*/ 2171 w 2740"/>
                <a:gd name="T21" fmla="*/ 934 h 2933"/>
                <a:gd name="T22" fmla="*/ 2039 w 2740"/>
                <a:gd name="T23" fmla="*/ 801 h 2933"/>
                <a:gd name="T24" fmla="*/ 1879 w 2740"/>
                <a:gd name="T25" fmla="*/ 697 h 2933"/>
                <a:gd name="T26" fmla="*/ 1701 w 2740"/>
                <a:gd name="T27" fmla="*/ 630 h 2933"/>
                <a:gd name="T28" fmla="*/ 1517 w 2740"/>
                <a:gd name="T29" fmla="*/ 605 h 2933"/>
                <a:gd name="T30" fmla="*/ 1337 w 2740"/>
                <a:gd name="T31" fmla="*/ 619 h 2933"/>
                <a:gd name="T32" fmla="*/ 1163 w 2740"/>
                <a:gd name="T33" fmla="*/ 666 h 2933"/>
                <a:gd name="T34" fmla="*/ 1002 w 2740"/>
                <a:gd name="T35" fmla="*/ 750 h 2933"/>
                <a:gd name="T36" fmla="*/ 859 w 2740"/>
                <a:gd name="T37" fmla="*/ 865 h 2933"/>
                <a:gd name="T38" fmla="*/ 742 w 2740"/>
                <a:gd name="T39" fmla="*/ 1010 h 2933"/>
                <a:gd name="T40" fmla="*/ 658 w 2740"/>
                <a:gd name="T41" fmla="*/ 1182 h 2933"/>
                <a:gd name="T42" fmla="*/ 611 w 2740"/>
                <a:gd name="T43" fmla="*/ 1362 h 2933"/>
                <a:gd name="T44" fmla="*/ 605 w 2740"/>
                <a:gd name="T45" fmla="*/ 1546 h 2933"/>
                <a:gd name="T46" fmla="*/ 636 w 2740"/>
                <a:gd name="T47" fmla="*/ 1724 h 2933"/>
                <a:gd name="T48" fmla="*/ 701 w 2740"/>
                <a:gd name="T49" fmla="*/ 1892 h 2933"/>
                <a:gd name="T50" fmla="*/ 800 w 2740"/>
                <a:gd name="T51" fmla="*/ 2043 h 2933"/>
                <a:gd name="T52" fmla="*/ 932 w 2740"/>
                <a:gd name="T53" fmla="*/ 2174 h 2933"/>
                <a:gd name="T54" fmla="*/ 1092 w 2740"/>
                <a:gd name="T55" fmla="*/ 2276 h 2933"/>
                <a:gd name="T56" fmla="*/ 1200 w 2740"/>
                <a:gd name="T57" fmla="*/ 2319 h 2933"/>
                <a:gd name="T58" fmla="*/ 1300 w 2740"/>
                <a:gd name="T59" fmla="*/ 2338 h 2933"/>
                <a:gd name="T60" fmla="*/ 1401 w 2740"/>
                <a:gd name="T61" fmla="*/ 2342 h 2933"/>
                <a:gd name="T62" fmla="*/ 1519 w 2740"/>
                <a:gd name="T63" fmla="*/ 2334 h 2933"/>
                <a:gd name="T64" fmla="*/ 1666 w 2740"/>
                <a:gd name="T65" fmla="*/ 2328 h 2933"/>
                <a:gd name="T66" fmla="*/ 2184 w 2740"/>
                <a:gd name="T67" fmla="*/ 2303 h 2933"/>
                <a:gd name="T68" fmla="*/ 1135 w 2740"/>
                <a:gd name="T69" fmla="*/ 2902 h 2933"/>
                <a:gd name="T70" fmla="*/ 1110 w 2740"/>
                <a:gd name="T71" fmla="*/ 2898 h 2933"/>
                <a:gd name="T72" fmla="*/ 1037 w 2740"/>
                <a:gd name="T73" fmla="*/ 2884 h 2933"/>
                <a:gd name="T74" fmla="*/ 928 w 2740"/>
                <a:gd name="T75" fmla="*/ 2851 h 2933"/>
                <a:gd name="T76" fmla="*/ 791 w 2740"/>
                <a:gd name="T77" fmla="*/ 2794 h 2933"/>
                <a:gd name="T78" fmla="*/ 638 w 2740"/>
                <a:gd name="T79" fmla="*/ 2706 h 2933"/>
                <a:gd name="T80" fmla="*/ 511 w 2740"/>
                <a:gd name="T81" fmla="*/ 2610 h 2933"/>
                <a:gd name="T82" fmla="*/ 421 w 2740"/>
                <a:gd name="T83" fmla="*/ 2526 h 2933"/>
                <a:gd name="T84" fmla="*/ 266 w 2740"/>
                <a:gd name="T85" fmla="*/ 2336 h 2933"/>
                <a:gd name="T86" fmla="*/ 145 w 2740"/>
                <a:gd name="T87" fmla="*/ 2129 h 2933"/>
                <a:gd name="T88" fmla="*/ 59 w 2740"/>
                <a:gd name="T89" fmla="*/ 1904 h 2933"/>
                <a:gd name="T90" fmla="*/ 10 w 2740"/>
                <a:gd name="T91" fmla="*/ 1667 h 2933"/>
                <a:gd name="T92" fmla="*/ 0 w 2740"/>
                <a:gd name="T93" fmla="*/ 1425 h 2933"/>
                <a:gd name="T94" fmla="*/ 29 w 2740"/>
                <a:gd name="T95" fmla="*/ 1182 h 2933"/>
                <a:gd name="T96" fmla="*/ 102 w 2740"/>
                <a:gd name="T97" fmla="*/ 941 h 2933"/>
                <a:gd name="T98" fmla="*/ 211 w 2740"/>
                <a:gd name="T99" fmla="*/ 718 h 2933"/>
                <a:gd name="T100" fmla="*/ 350 w 2740"/>
                <a:gd name="T101" fmla="*/ 527 h 2933"/>
                <a:gd name="T102" fmla="*/ 513 w 2740"/>
                <a:gd name="T103" fmla="*/ 362 h 2933"/>
                <a:gd name="T104" fmla="*/ 697 w 2740"/>
                <a:gd name="T105" fmla="*/ 225 h 2933"/>
                <a:gd name="T106" fmla="*/ 898 w 2740"/>
                <a:gd name="T107" fmla="*/ 122 h 2933"/>
                <a:gd name="T108" fmla="*/ 1114 w 2740"/>
                <a:gd name="T109" fmla="*/ 47 h 2933"/>
                <a:gd name="T110" fmla="*/ 1337 w 2740"/>
                <a:gd name="T111" fmla="*/ 8 h 2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40" h="2933">
                  <a:moveTo>
                    <a:pt x="1450" y="0"/>
                  </a:moveTo>
                  <a:lnTo>
                    <a:pt x="1566" y="2"/>
                  </a:lnTo>
                  <a:lnTo>
                    <a:pt x="1679" y="12"/>
                  </a:lnTo>
                  <a:lnTo>
                    <a:pt x="1795" y="34"/>
                  </a:lnTo>
                  <a:lnTo>
                    <a:pt x="1908" y="61"/>
                  </a:lnTo>
                  <a:lnTo>
                    <a:pt x="2020" y="100"/>
                  </a:lnTo>
                  <a:lnTo>
                    <a:pt x="2131" y="147"/>
                  </a:lnTo>
                  <a:lnTo>
                    <a:pt x="2188" y="180"/>
                  </a:lnTo>
                  <a:lnTo>
                    <a:pt x="2239" y="212"/>
                  </a:lnTo>
                  <a:lnTo>
                    <a:pt x="2284" y="243"/>
                  </a:lnTo>
                  <a:lnTo>
                    <a:pt x="2321" y="272"/>
                  </a:lnTo>
                  <a:lnTo>
                    <a:pt x="2353" y="298"/>
                  </a:lnTo>
                  <a:lnTo>
                    <a:pt x="2376" y="319"/>
                  </a:lnTo>
                  <a:lnTo>
                    <a:pt x="2394" y="335"/>
                  </a:lnTo>
                  <a:lnTo>
                    <a:pt x="2404" y="347"/>
                  </a:lnTo>
                  <a:lnTo>
                    <a:pt x="2407" y="351"/>
                  </a:lnTo>
                  <a:lnTo>
                    <a:pt x="2740" y="738"/>
                  </a:lnTo>
                  <a:lnTo>
                    <a:pt x="2566" y="1511"/>
                  </a:lnTo>
                  <a:lnTo>
                    <a:pt x="2308" y="1170"/>
                  </a:lnTo>
                  <a:lnTo>
                    <a:pt x="2270" y="1086"/>
                  </a:lnTo>
                  <a:lnTo>
                    <a:pt x="2225" y="1008"/>
                  </a:lnTo>
                  <a:lnTo>
                    <a:pt x="2171" y="934"/>
                  </a:lnTo>
                  <a:lnTo>
                    <a:pt x="2110" y="863"/>
                  </a:lnTo>
                  <a:lnTo>
                    <a:pt x="2039" y="801"/>
                  </a:lnTo>
                  <a:lnTo>
                    <a:pt x="1963" y="746"/>
                  </a:lnTo>
                  <a:lnTo>
                    <a:pt x="1879" y="697"/>
                  </a:lnTo>
                  <a:lnTo>
                    <a:pt x="1791" y="660"/>
                  </a:lnTo>
                  <a:lnTo>
                    <a:pt x="1701" y="630"/>
                  </a:lnTo>
                  <a:lnTo>
                    <a:pt x="1609" y="613"/>
                  </a:lnTo>
                  <a:lnTo>
                    <a:pt x="1517" y="605"/>
                  </a:lnTo>
                  <a:lnTo>
                    <a:pt x="1427" y="607"/>
                  </a:lnTo>
                  <a:lnTo>
                    <a:pt x="1337" y="619"/>
                  </a:lnTo>
                  <a:lnTo>
                    <a:pt x="1249" y="638"/>
                  </a:lnTo>
                  <a:lnTo>
                    <a:pt x="1163" y="666"/>
                  </a:lnTo>
                  <a:lnTo>
                    <a:pt x="1080" y="703"/>
                  </a:lnTo>
                  <a:lnTo>
                    <a:pt x="1002" y="750"/>
                  </a:lnTo>
                  <a:lnTo>
                    <a:pt x="928" y="802"/>
                  </a:lnTo>
                  <a:lnTo>
                    <a:pt x="859" y="865"/>
                  </a:lnTo>
                  <a:lnTo>
                    <a:pt x="799" y="934"/>
                  </a:lnTo>
                  <a:lnTo>
                    <a:pt x="742" y="1010"/>
                  </a:lnTo>
                  <a:lnTo>
                    <a:pt x="695" y="1094"/>
                  </a:lnTo>
                  <a:lnTo>
                    <a:pt x="658" y="1182"/>
                  </a:lnTo>
                  <a:lnTo>
                    <a:pt x="628" y="1272"/>
                  </a:lnTo>
                  <a:lnTo>
                    <a:pt x="611" y="1362"/>
                  </a:lnTo>
                  <a:lnTo>
                    <a:pt x="603" y="1454"/>
                  </a:lnTo>
                  <a:lnTo>
                    <a:pt x="605" y="1546"/>
                  </a:lnTo>
                  <a:lnTo>
                    <a:pt x="617" y="1636"/>
                  </a:lnTo>
                  <a:lnTo>
                    <a:pt x="636" y="1724"/>
                  </a:lnTo>
                  <a:lnTo>
                    <a:pt x="663" y="1810"/>
                  </a:lnTo>
                  <a:lnTo>
                    <a:pt x="701" y="1892"/>
                  </a:lnTo>
                  <a:lnTo>
                    <a:pt x="748" y="1970"/>
                  </a:lnTo>
                  <a:lnTo>
                    <a:pt x="800" y="2043"/>
                  </a:lnTo>
                  <a:lnTo>
                    <a:pt x="863" y="2111"/>
                  </a:lnTo>
                  <a:lnTo>
                    <a:pt x="932" y="2174"/>
                  </a:lnTo>
                  <a:lnTo>
                    <a:pt x="1008" y="2229"/>
                  </a:lnTo>
                  <a:lnTo>
                    <a:pt x="1092" y="2276"/>
                  </a:lnTo>
                  <a:lnTo>
                    <a:pt x="1147" y="2301"/>
                  </a:lnTo>
                  <a:lnTo>
                    <a:pt x="1200" y="2319"/>
                  </a:lnTo>
                  <a:lnTo>
                    <a:pt x="1249" y="2332"/>
                  </a:lnTo>
                  <a:lnTo>
                    <a:pt x="1300" y="2338"/>
                  </a:lnTo>
                  <a:lnTo>
                    <a:pt x="1349" y="2342"/>
                  </a:lnTo>
                  <a:lnTo>
                    <a:pt x="1401" y="2342"/>
                  </a:lnTo>
                  <a:lnTo>
                    <a:pt x="1458" y="2338"/>
                  </a:lnTo>
                  <a:lnTo>
                    <a:pt x="1519" y="2334"/>
                  </a:lnTo>
                  <a:lnTo>
                    <a:pt x="1587" y="2330"/>
                  </a:lnTo>
                  <a:lnTo>
                    <a:pt x="1666" y="2328"/>
                  </a:lnTo>
                  <a:lnTo>
                    <a:pt x="1752" y="2326"/>
                  </a:lnTo>
                  <a:lnTo>
                    <a:pt x="2184" y="2303"/>
                  </a:lnTo>
                  <a:lnTo>
                    <a:pt x="1646" y="2933"/>
                  </a:lnTo>
                  <a:lnTo>
                    <a:pt x="1135" y="2902"/>
                  </a:lnTo>
                  <a:lnTo>
                    <a:pt x="1129" y="2902"/>
                  </a:lnTo>
                  <a:lnTo>
                    <a:pt x="1110" y="2898"/>
                  </a:lnTo>
                  <a:lnTo>
                    <a:pt x="1078" y="2892"/>
                  </a:lnTo>
                  <a:lnTo>
                    <a:pt x="1037" y="2884"/>
                  </a:lnTo>
                  <a:lnTo>
                    <a:pt x="986" y="2870"/>
                  </a:lnTo>
                  <a:lnTo>
                    <a:pt x="928" y="2851"/>
                  </a:lnTo>
                  <a:lnTo>
                    <a:pt x="861" y="2827"/>
                  </a:lnTo>
                  <a:lnTo>
                    <a:pt x="791" y="2794"/>
                  </a:lnTo>
                  <a:lnTo>
                    <a:pt x="716" y="2755"/>
                  </a:lnTo>
                  <a:lnTo>
                    <a:pt x="638" y="2706"/>
                  </a:lnTo>
                  <a:lnTo>
                    <a:pt x="558" y="2647"/>
                  </a:lnTo>
                  <a:lnTo>
                    <a:pt x="511" y="2610"/>
                  </a:lnTo>
                  <a:lnTo>
                    <a:pt x="511" y="2610"/>
                  </a:lnTo>
                  <a:lnTo>
                    <a:pt x="421" y="2526"/>
                  </a:lnTo>
                  <a:lnTo>
                    <a:pt x="339" y="2434"/>
                  </a:lnTo>
                  <a:lnTo>
                    <a:pt x="266" y="2336"/>
                  </a:lnTo>
                  <a:lnTo>
                    <a:pt x="200" y="2235"/>
                  </a:lnTo>
                  <a:lnTo>
                    <a:pt x="145" y="2129"/>
                  </a:lnTo>
                  <a:lnTo>
                    <a:pt x="96" y="2017"/>
                  </a:lnTo>
                  <a:lnTo>
                    <a:pt x="59" y="1904"/>
                  </a:lnTo>
                  <a:lnTo>
                    <a:pt x="29" y="1787"/>
                  </a:lnTo>
                  <a:lnTo>
                    <a:pt x="10" y="1667"/>
                  </a:lnTo>
                  <a:lnTo>
                    <a:pt x="0" y="1546"/>
                  </a:lnTo>
                  <a:lnTo>
                    <a:pt x="0" y="1425"/>
                  </a:lnTo>
                  <a:lnTo>
                    <a:pt x="10" y="1303"/>
                  </a:lnTo>
                  <a:lnTo>
                    <a:pt x="29" y="1182"/>
                  </a:lnTo>
                  <a:lnTo>
                    <a:pt x="61" y="1061"/>
                  </a:lnTo>
                  <a:lnTo>
                    <a:pt x="102" y="941"/>
                  </a:lnTo>
                  <a:lnTo>
                    <a:pt x="155" y="824"/>
                  </a:lnTo>
                  <a:lnTo>
                    <a:pt x="211" y="718"/>
                  </a:lnTo>
                  <a:lnTo>
                    <a:pt x="278" y="619"/>
                  </a:lnTo>
                  <a:lnTo>
                    <a:pt x="350" y="527"/>
                  </a:lnTo>
                  <a:lnTo>
                    <a:pt x="429" y="441"/>
                  </a:lnTo>
                  <a:lnTo>
                    <a:pt x="513" y="362"/>
                  </a:lnTo>
                  <a:lnTo>
                    <a:pt x="603" y="290"/>
                  </a:lnTo>
                  <a:lnTo>
                    <a:pt x="697" y="225"/>
                  </a:lnTo>
                  <a:lnTo>
                    <a:pt x="797" y="171"/>
                  </a:lnTo>
                  <a:lnTo>
                    <a:pt x="898" y="122"/>
                  </a:lnTo>
                  <a:lnTo>
                    <a:pt x="1004" y="81"/>
                  </a:lnTo>
                  <a:lnTo>
                    <a:pt x="1114" y="47"/>
                  </a:lnTo>
                  <a:lnTo>
                    <a:pt x="1223" y="24"/>
                  </a:lnTo>
                  <a:lnTo>
                    <a:pt x="1337" y="8"/>
                  </a:lnTo>
                  <a:lnTo>
                    <a:pt x="1450" y="0"/>
                  </a:lnTo>
                  <a:close/>
                </a:path>
              </a:pathLst>
            </a:custGeom>
            <a:gradFill flip="none" rotWithShape="1">
              <a:gsLst>
                <a:gs pos="25000">
                  <a:schemeClr val="accent6">
                    <a:lumMod val="75000"/>
                  </a:schemeClr>
                </a:gs>
                <a:gs pos="48000">
                  <a:schemeClr val="accent6"/>
                </a:gs>
              </a:gsLst>
              <a:lin ang="13500000" scaled="1"/>
              <a:tileRect/>
            </a:gra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nvGrpSpPr>
            <p:cNvPr id="44" name="Group 43"/>
            <p:cNvGrpSpPr/>
            <p:nvPr/>
          </p:nvGrpSpPr>
          <p:grpSpPr>
            <a:xfrm>
              <a:off x="4112793" y="2821636"/>
              <a:ext cx="429310" cy="405572"/>
              <a:chOff x="3592513" y="1063626"/>
              <a:chExt cx="4995863" cy="4719638"/>
            </a:xfrm>
            <a:solidFill>
              <a:schemeClr val="tx1">
                <a:lumMod val="85000"/>
                <a:lumOff val="15000"/>
              </a:schemeClr>
            </a:solidFill>
          </p:grpSpPr>
          <p:sp>
            <p:nvSpPr>
              <p:cNvPr id="45" name="Freeform 45"/>
              <p:cNvSpPr>
                <a:spLocks/>
              </p:cNvSpPr>
              <p:nvPr/>
            </p:nvSpPr>
            <p:spPr bwMode="auto">
              <a:xfrm>
                <a:off x="3592513" y="3014663"/>
                <a:ext cx="2541588" cy="2744788"/>
              </a:xfrm>
              <a:custGeom>
                <a:avLst/>
                <a:gdLst>
                  <a:gd name="T0" fmla="*/ 0 w 3203"/>
                  <a:gd name="T1" fmla="*/ 0 h 3457"/>
                  <a:gd name="T2" fmla="*/ 3203 w 3203"/>
                  <a:gd name="T3" fmla="*/ 0 h 3457"/>
                  <a:gd name="T4" fmla="*/ 3203 w 3203"/>
                  <a:gd name="T5" fmla="*/ 342 h 3457"/>
                  <a:gd name="T6" fmla="*/ 2538 w 3203"/>
                  <a:gd name="T7" fmla="*/ 342 h 3457"/>
                  <a:gd name="T8" fmla="*/ 2538 w 3203"/>
                  <a:gd name="T9" fmla="*/ 3457 h 3457"/>
                  <a:gd name="T10" fmla="*/ 273 w 3203"/>
                  <a:gd name="T11" fmla="*/ 3457 h 3457"/>
                  <a:gd name="T12" fmla="*/ 273 w 3203"/>
                  <a:gd name="T13" fmla="*/ 342 h 3457"/>
                  <a:gd name="T14" fmla="*/ 0 w 3203"/>
                  <a:gd name="T15" fmla="*/ 342 h 3457"/>
                  <a:gd name="T16" fmla="*/ 0 w 3203"/>
                  <a:gd name="T17" fmla="*/ 0 h 3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3" h="3457">
                    <a:moveTo>
                      <a:pt x="0" y="0"/>
                    </a:moveTo>
                    <a:lnTo>
                      <a:pt x="3203" y="0"/>
                    </a:lnTo>
                    <a:lnTo>
                      <a:pt x="3203" y="342"/>
                    </a:lnTo>
                    <a:lnTo>
                      <a:pt x="2538" y="342"/>
                    </a:lnTo>
                    <a:lnTo>
                      <a:pt x="2538" y="3457"/>
                    </a:lnTo>
                    <a:lnTo>
                      <a:pt x="273" y="3457"/>
                    </a:lnTo>
                    <a:lnTo>
                      <a:pt x="273" y="342"/>
                    </a:lnTo>
                    <a:lnTo>
                      <a:pt x="0" y="34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6" name="Freeform 46"/>
              <p:cNvSpPr>
                <a:spLocks/>
              </p:cNvSpPr>
              <p:nvPr/>
            </p:nvSpPr>
            <p:spPr bwMode="auto">
              <a:xfrm>
                <a:off x="5689600" y="2193926"/>
                <a:ext cx="2449513" cy="3568700"/>
              </a:xfrm>
              <a:custGeom>
                <a:avLst/>
                <a:gdLst>
                  <a:gd name="T0" fmla="*/ 2508 w 3086"/>
                  <a:gd name="T1" fmla="*/ 4 h 4496"/>
                  <a:gd name="T2" fmla="*/ 2599 w 3086"/>
                  <a:gd name="T3" fmla="*/ 23 h 4496"/>
                  <a:gd name="T4" fmla="*/ 2657 w 3086"/>
                  <a:gd name="T5" fmla="*/ 38 h 4496"/>
                  <a:gd name="T6" fmla="*/ 2720 w 3086"/>
                  <a:gd name="T7" fmla="*/ 63 h 4496"/>
                  <a:gd name="T8" fmla="*/ 2880 w 3086"/>
                  <a:gd name="T9" fmla="*/ 166 h 4496"/>
                  <a:gd name="T10" fmla="*/ 3008 w 3086"/>
                  <a:gd name="T11" fmla="*/ 309 h 4496"/>
                  <a:gd name="T12" fmla="*/ 3080 w 3086"/>
                  <a:gd name="T13" fmla="*/ 487 h 4496"/>
                  <a:gd name="T14" fmla="*/ 2914 w 3086"/>
                  <a:gd name="T15" fmla="*/ 2148 h 4496"/>
                  <a:gd name="T16" fmla="*/ 2857 w 3086"/>
                  <a:gd name="T17" fmla="*/ 2344 h 4496"/>
                  <a:gd name="T18" fmla="*/ 2737 w 3086"/>
                  <a:gd name="T19" fmla="*/ 2480 h 4496"/>
                  <a:gd name="T20" fmla="*/ 2555 w 3086"/>
                  <a:gd name="T21" fmla="*/ 2560 h 4496"/>
                  <a:gd name="T22" fmla="*/ 2315 w 3086"/>
                  <a:gd name="T23" fmla="*/ 2591 h 4496"/>
                  <a:gd name="T24" fmla="*/ 2219 w 3086"/>
                  <a:gd name="T25" fmla="*/ 2591 h 4496"/>
                  <a:gd name="T26" fmla="*/ 1965 w 3086"/>
                  <a:gd name="T27" fmla="*/ 2581 h 4496"/>
                  <a:gd name="T28" fmla="*/ 1709 w 3086"/>
                  <a:gd name="T29" fmla="*/ 2585 h 4496"/>
                  <a:gd name="T30" fmla="*/ 1478 w 3086"/>
                  <a:gd name="T31" fmla="*/ 2606 h 4496"/>
                  <a:gd name="T32" fmla="*/ 1291 w 3086"/>
                  <a:gd name="T33" fmla="*/ 2650 h 4496"/>
                  <a:gd name="T34" fmla="*/ 1173 w 3086"/>
                  <a:gd name="T35" fmla="*/ 2722 h 4496"/>
                  <a:gd name="T36" fmla="*/ 1106 w 3086"/>
                  <a:gd name="T37" fmla="*/ 2860 h 4496"/>
                  <a:gd name="T38" fmla="*/ 1018 w 3086"/>
                  <a:gd name="T39" fmla="*/ 3091 h 4496"/>
                  <a:gd name="T40" fmla="*/ 919 w 3086"/>
                  <a:gd name="T41" fmla="*/ 3391 h 4496"/>
                  <a:gd name="T42" fmla="*/ 812 w 3086"/>
                  <a:gd name="T43" fmla="*/ 3738 h 4496"/>
                  <a:gd name="T44" fmla="*/ 709 w 3086"/>
                  <a:gd name="T45" fmla="*/ 4110 h 4496"/>
                  <a:gd name="T46" fmla="*/ 628 w 3086"/>
                  <a:gd name="T47" fmla="*/ 4341 h 4496"/>
                  <a:gd name="T48" fmla="*/ 506 w 3086"/>
                  <a:gd name="T49" fmla="*/ 4454 h 4496"/>
                  <a:gd name="T50" fmla="*/ 344 w 3086"/>
                  <a:gd name="T51" fmla="*/ 4496 h 4496"/>
                  <a:gd name="T52" fmla="*/ 206 w 3086"/>
                  <a:gd name="T53" fmla="*/ 4467 h 4496"/>
                  <a:gd name="T54" fmla="*/ 78 w 3086"/>
                  <a:gd name="T55" fmla="*/ 4372 h 4496"/>
                  <a:gd name="T56" fmla="*/ 8 w 3086"/>
                  <a:gd name="T57" fmla="*/ 4231 h 4496"/>
                  <a:gd name="T58" fmla="*/ 10 w 3086"/>
                  <a:gd name="T59" fmla="*/ 4068 h 4496"/>
                  <a:gd name="T60" fmla="*/ 61 w 3086"/>
                  <a:gd name="T61" fmla="*/ 3872 h 4496"/>
                  <a:gd name="T62" fmla="*/ 132 w 3086"/>
                  <a:gd name="T63" fmla="*/ 3606 h 4496"/>
                  <a:gd name="T64" fmla="*/ 218 w 3086"/>
                  <a:gd name="T65" fmla="*/ 3299 h 4496"/>
                  <a:gd name="T66" fmla="*/ 313 w 3086"/>
                  <a:gd name="T67" fmla="*/ 2984 h 4496"/>
                  <a:gd name="T68" fmla="*/ 413 w 3086"/>
                  <a:gd name="T69" fmla="*/ 2686 h 4496"/>
                  <a:gd name="T70" fmla="*/ 508 w 3086"/>
                  <a:gd name="T71" fmla="*/ 2438 h 4496"/>
                  <a:gd name="T72" fmla="*/ 596 w 3086"/>
                  <a:gd name="T73" fmla="*/ 2266 h 4496"/>
                  <a:gd name="T74" fmla="*/ 741 w 3086"/>
                  <a:gd name="T75" fmla="*/ 2125 h 4496"/>
                  <a:gd name="T76" fmla="*/ 966 w 3086"/>
                  <a:gd name="T77" fmla="*/ 2020 h 4496"/>
                  <a:gd name="T78" fmla="*/ 1272 w 3086"/>
                  <a:gd name="T79" fmla="*/ 1951 h 4496"/>
                  <a:gd name="T80" fmla="*/ 1658 w 3086"/>
                  <a:gd name="T81" fmla="*/ 1917 h 4496"/>
                  <a:gd name="T82" fmla="*/ 1654 w 3086"/>
                  <a:gd name="T83" fmla="*/ 949 h 4496"/>
                  <a:gd name="T84" fmla="*/ 1295 w 3086"/>
                  <a:gd name="T85" fmla="*/ 991 h 4496"/>
                  <a:gd name="T86" fmla="*/ 867 w 3086"/>
                  <a:gd name="T87" fmla="*/ 981 h 4496"/>
                  <a:gd name="T88" fmla="*/ 384 w 3086"/>
                  <a:gd name="T89" fmla="*/ 911 h 4496"/>
                  <a:gd name="T90" fmla="*/ 237 w 3086"/>
                  <a:gd name="T91" fmla="*/ 838 h 4496"/>
                  <a:gd name="T92" fmla="*/ 151 w 3086"/>
                  <a:gd name="T93" fmla="*/ 708 h 4496"/>
                  <a:gd name="T94" fmla="*/ 140 w 3086"/>
                  <a:gd name="T95" fmla="*/ 546 h 4496"/>
                  <a:gd name="T96" fmla="*/ 212 w 3086"/>
                  <a:gd name="T97" fmla="*/ 399 h 4496"/>
                  <a:gd name="T98" fmla="*/ 342 w 3086"/>
                  <a:gd name="T99" fmla="*/ 311 h 4496"/>
                  <a:gd name="T100" fmla="*/ 504 w 3086"/>
                  <a:gd name="T101" fmla="*/ 302 h 4496"/>
                  <a:gd name="T102" fmla="*/ 976 w 3086"/>
                  <a:gd name="T103" fmla="*/ 367 h 4496"/>
                  <a:gd name="T104" fmla="*/ 1383 w 3086"/>
                  <a:gd name="T105" fmla="*/ 363 h 4496"/>
                  <a:gd name="T106" fmla="*/ 1727 w 3086"/>
                  <a:gd name="T107" fmla="*/ 292 h 4496"/>
                  <a:gd name="T108" fmla="*/ 2003 w 3086"/>
                  <a:gd name="T109" fmla="*/ 153 h 4496"/>
                  <a:gd name="T110" fmla="*/ 2038 w 3086"/>
                  <a:gd name="T111" fmla="*/ 130 h 4496"/>
                  <a:gd name="T112" fmla="*/ 2131 w 3086"/>
                  <a:gd name="T113" fmla="*/ 78 h 4496"/>
                  <a:gd name="T114" fmla="*/ 2259 w 3086"/>
                  <a:gd name="T115" fmla="*/ 27 h 4496"/>
                  <a:gd name="T116" fmla="*/ 2361 w 3086"/>
                  <a:gd name="T117" fmla="*/ 6 h 4496"/>
                  <a:gd name="T118" fmla="*/ 2433 w 3086"/>
                  <a:gd name="T119" fmla="*/ 0 h 4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86" h="4496">
                    <a:moveTo>
                      <a:pt x="2433" y="0"/>
                    </a:moveTo>
                    <a:lnTo>
                      <a:pt x="2469" y="0"/>
                    </a:lnTo>
                    <a:lnTo>
                      <a:pt x="2508" y="4"/>
                    </a:lnTo>
                    <a:lnTo>
                      <a:pt x="2538" y="10"/>
                    </a:lnTo>
                    <a:lnTo>
                      <a:pt x="2571" y="15"/>
                    </a:lnTo>
                    <a:lnTo>
                      <a:pt x="2599" y="23"/>
                    </a:lnTo>
                    <a:lnTo>
                      <a:pt x="2624" y="29"/>
                    </a:lnTo>
                    <a:lnTo>
                      <a:pt x="2643" y="34"/>
                    </a:lnTo>
                    <a:lnTo>
                      <a:pt x="2657" y="38"/>
                    </a:lnTo>
                    <a:lnTo>
                      <a:pt x="2662" y="40"/>
                    </a:lnTo>
                    <a:lnTo>
                      <a:pt x="2662" y="40"/>
                    </a:lnTo>
                    <a:lnTo>
                      <a:pt x="2720" y="63"/>
                    </a:lnTo>
                    <a:lnTo>
                      <a:pt x="2775" y="94"/>
                    </a:lnTo>
                    <a:lnTo>
                      <a:pt x="2828" y="126"/>
                    </a:lnTo>
                    <a:lnTo>
                      <a:pt x="2880" y="166"/>
                    </a:lnTo>
                    <a:lnTo>
                      <a:pt x="2928" y="208"/>
                    </a:lnTo>
                    <a:lnTo>
                      <a:pt x="2970" y="256"/>
                    </a:lnTo>
                    <a:lnTo>
                      <a:pt x="3008" y="309"/>
                    </a:lnTo>
                    <a:lnTo>
                      <a:pt x="3038" y="365"/>
                    </a:lnTo>
                    <a:lnTo>
                      <a:pt x="3063" y="424"/>
                    </a:lnTo>
                    <a:lnTo>
                      <a:pt x="3080" y="487"/>
                    </a:lnTo>
                    <a:lnTo>
                      <a:pt x="3086" y="554"/>
                    </a:lnTo>
                    <a:lnTo>
                      <a:pt x="3084" y="624"/>
                    </a:lnTo>
                    <a:lnTo>
                      <a:pt x="2914" y="2148"/>
                    </a:lnTo>
                    <a:lnTo>
                      <a:pt x="2903" y="2220"/>
                    </a:lnTo>
                    <a:lnTo>
                      <a:pt x="2884" y="2285"/>
                    </a:lnTo>
                    <a:lnTo>
                      <a:pt x="2857" y="2344"/>
                    </a:lnTo>
                    <a:lnTo>
                      <a:pt x="2825" y="2396"/>
                    </a:lnTo>
                    <a:lnTo>
                      <a:pt x="2784" y="2442"/>
                    </a:lnTo>
                    <a:lnTo>
                      <a:pt x="2737" y="2480"/>
                    </a:lnTo>
                    <a:lnTo>
                      <a:pt x="2683" y="2512"/>
                    </a:lnTo>
                    <a:lnTo>
                      <a:pt x="2622" y="2539"/>
                    </a:lnTo>
                    <a:lnTo>
                      <a:pt x="2555" y="2560"/>
                    </a:lnTo>
                    <a:lnTo>
                      <a:pt x="2483" y="2575"/>
                    </a:lnTo>
                    <a:lnTo>
                      <a:pt x="2401" y="2587"/>
                    </a:lnTo>
                    <a:lnTo>
                      <a:pt x="2315" y="2591"/>
                    </a:lnTo>
                    <a:lnTo>
                      <a:pt x="2221" y="2591"/>
                    </a:lnTo>
                    <a:lnTo>
                      <a:pt x="2221" y="2591"/>
                    </a:lnTo>
                    <a:lnTo>
                      <a:pt x="2219" y="2591"/>
                    </a:lnTo>
                    <a:lnTo>
                      <a:pt x="2135" y="2587"/>
                    </a:lnTo>
                    <a:lnTo>
                      <a:pt x="2051" y="2583"/>
                    </a:lnTo>
                    <a:lnTo>
                      <a:pt x="1965" y="2581"/>
                    </a:lnTo>
                    <a:lnTo>
                      <a:pt x="1877" y="2581"/>
                    </a:lnTo>
                    <a:lnTo>
                      <a:pt x="1793" y="2581"/>
                    </a:lnTo>
                    <a:lnTo>
                      <a:pt x="1709" y="2585"/>
                    </a:lnTo>
                    <a:lnTo>
                      <a:pt x="1629" y="2589"/>
                    </a:lnTo>
                    <a:lnTo>
                      <a:pt x="1551" y="2596"/>
                    </a:lnTo>
                    <a:lnTo>
                      <a:pt x="1478" y="2606"/>
                    </a:lnTo>
                    <a:lnTo>
                      <a:pt x="1409" y="2617"/>
                    </a:lnTo>
                    <a:lnTo>
                      <a:pt x="1346" y="2633"/>
                    </a:lnTo>
                    <a:lnTo>
                      <a:pt x="1291" y="2650"/>
                    </a:lnTo>
                    <a:lnTo>
                      <a:pt x="1243" y="2671"/>
                    </a:lnTo>
                    <a:lnTo>
                      <a:pt x="1203" y="2696"/>
                    </a:lnTo>
                    <a:lnTo>
                      <a:pt x="1173" y="2722"/>
                    </a:lnTo>
                    <a:lnTo>
                      <a:pt x="1152" y="2755"/>
                    </a:lnTo>
                    <a:lnTo>
                      <a:pt x="1131" y="2801"/>
                    </a:lnTo>
                    <a:lnTo>
                      <a:pt x="1106" y="2860"/>
                    </a:lnTo>
                    <a:lnTo>
                      <a:pt x="1079" y="2927"/>
                    </a:lnTo>
                    <a:lnTo>
                      <a:pt x="1050" y="3005"/>
                    </a:lnTo>
                    <a:lnTo>
                      <a:pt x="1018" y="3091"/>
                    </a:lnTo>
                    <a:lnTo>
                      <a:pt x="986" y="3184"/>
                    </a:lnTo>
                    <a:lnTo>
                      <a:pt x="953" y="3284"/>
                    </a:lnTo>
                    <a:lnTo>
                      <a:pt x="919" y="3391"/>
                    </a:lnTo>
                    <a:lnTo>
                      <a:pt x="882" y="3503"/>
                    </a:lnTo>
                    <a:lnTo>
                      <a:pt x="848" y="3620"/>
                    </a:lnTo>
                    <a:lnTo>
                      <a:pt x="812" y="3738"/>
                    </a:lnTo>
                    <a:lnTo>
                      <a:pt x="775" y="3860"/>
                    </a:lnTo>
                    <a:lnTo>
                      <a:pt x="741" y="3984"/>
                    </a:lnTo>
                    <a:lnTo>
                      <a:pt x="709" y="4110"/>
                    </a:lnTo>
                    <a:lnTo>
                      <a:pt x="676" y="4236"/>
                    </a:lnTo>
                    <a:lnTo>
                      <a:pt x="657" y="4292"/>
                    </a:lnTo>
                    <a:lnTo>
                      <a:pt x="628" y="4341"/>
                    </a:lnTo>
                    <a:lnTo>
                      <a:pt x="594" y="4387"/>
                    </a:lnTo>
                    <a:lnTo>
                      <a:pt x="552" y="4423"/>
                    </a:lnTo>
                    <a:lnTo>
                      <a:pt x="506" y="4454"/>
                    </a:lnTo>
                    <a:lnTo>
                      <a:pt x="455" y="4477"/>
                    </a:lnTo>
                    <a:lnTo>
                      <a:pt x="399" y="4490"/>
                    </a:lnTo>
                    <a:lnTo>
                      <a:pt x="344" y="4496"/>
                    </a:lnTo>
                    <a:lnTo>
                      <a:pt x="302" y="4492"/>
                    </a:lnTo>
                    <a:lnTo>
                      <a:pt x="260" y="4485"/>
                    </a:lnTo>
                    <a:lnTo>
                      <a:pt x="206" y="4467"/>
                    </a:lnTo>
                    <a:lnTo>
                      <a:pt x="159" y="4441"/>
                    </a:lnTo>
                    <a:lnTo>
                      <a:pt x="115" y="4408"/>
                    </a:lnTo>
                    <a:lnTo>
                      <a:pt x="78" y="4372"/>
                    </a:lnTo>
                    <a:lnTo>
                      <a:pt x="48" y="4328"/>
                    </a:lnTo>
                    <a:lnTo>
                      <a:pt x="25" y="4280"/>
                    </a:lnTo>
                    <a:lnTo>
                      <a:pt x="8" y="4231"/>
                    </a:lnTo>
                    <a:lnTo>
                      <a:pt x="0" y="4177"/>
                    </a:lnTo>
                    <a:lnTo>
                      <a:pt x="0" y="4124"/>
                    </a:lnTo>
                    <a:lnTo>
                      <a:pt x="10" y="4068"/>
                    </a:lnTo>
                    <a:lnTo>
                      <a:pt x="25" y="4013"/>
                    </a:lnTo>
                    <a:lnTo>
                      <a:pt x="42" y="3946"/>
                    </a:lnTo>
                    <a:lnTo>
                      <a:pt x="61" y="3872"/>
                    </a:lnTo>
                    <a:lnTo>
                      <a:pt x="82" y="3790"/>
                    </a:lnTo>
                    <a:lnTo>
                      <a:pt x="107" y="3700"/>
                    </a:lnTo>
                    <a:lnTo>
                      <a:pt x="132" y="3606"/>
                    </a:lnTo>
                    <a:lnTo>
                      <a:pt x="159" y="3507"/>
                    </a:lnTo>
                    <a:lnTo>
                      <a:pt x="189" y="3404"/>
                    </a:lnTo>
                    <a:lnTo>
                      <a:pt x="218" y="3299"/>
                    </a:lnTo>
                    <a:lnTo>
                      <a:pt x="250" y="3194"/>
                    </a:lnTo>
                    <a:lnTo>
                      <a:pt x="281" y="3089"/>
                    </a:lnTo>
                    <a:lnTo>
                      <a:pt x="313" y="2984"/>
                    </a:lnTo>
                    <a:lnTo>
                      <a:pt x="346" y="2881"/>
                    </a:lnTo>
                    <a:lnTo>
                      <a:pt x="380" y="2782"/>
                    </a:lnTo>
                    <a:lnTo>
                      <a:pt x="413" y="2686"/>
                    </a:lnTo>
                    <a:lnTo>
                      <a:pt x="445" y="2596"/>
                    </a:lnTo>
                    <a:lnTo>
                      <a:pt x="478" y="2512"/>
                    </a:lnTo>
                    <a:lnTo>
                      <a:pt x="508" y="2438"/>
                    </a:lnTo>
                    <a:lnTo>
                      <a:pt x="539" y="2369"/>
                    </a:lnTo>
                    <a:lnTo>
                      <a:pt x="567" y="2312"/>
                    </a:lnTo>
                    <a:lnTo>
                      <a:pt x="596" y="2266"/>
                    </a:lnTo>
                    <a:lnTo>
                      <a:pt x="634" y="2215"/>
                    </a:lnTo>
                    <a:lnTo>
                      <a:pt x="684" y="2167"/>
                    </a:lnTo>
                    <a:lnTo>
                      <a:pt x="741" y="2125"/>
                    </a:lnTo>
                    <a:lnTo>
                      <a:pt x="808" y="2085"/>
                    </a:lnTo>
                    <a:lnTo>
                      <a:pt x="882" y="2050"/>
                    </a:lnTo>
                    <a:lnTo>
                      <a:pt x="966" y="2020"/>
                    </a:lnTo>
                    <a:lnTo>
                      <a:pt x="1060" y="1993"/>
                    </a:lnTo>
                    <a:lnTo>
                      <a:pt x="1161" y="1970"/>
                    </a:lnTo>
                    <a:lnTo>
                      <a:pt x="1272" y="1951"/>
                    </a:lnTo>
                    <a:lnTo>
                      <a:pt x="1392" y="1936"/>
                    </a:lnTo>
                    <a:lnTo>
                      <a:pt x="1520" y="1924"/>
                    </a:lnTo>
                    <a:lnTo>
                      <a:pt x="1658" y="1917"/>
                    </a:lnTo>
                    <a:lnTo>
                      <a:pt x="1765" y="945"/>
                    </a:lnTo>
                    <a:lnTo>
                      <a:pt x="1767" y="924"/>
                    </a:lnTo>
                    <a:lnTo>
                      <a:pt x="1654" y="949"/>
                    </a:lnTo>
                    <a:lnTo>
                      <a:pt x="1539" y="970"/>
                    </a:lnTo>
                    <a:lnTo>
                      <a:pt x="1419" y="983"/>
                    </a:lnTo>
                    <a:lnTo>
                      <a:pt x="1295" y="991"/>
                    </a:lnTo>
                    <a:lnTo>
                      <a:pt x="1167" y="995"/>
                    </a:lnTo>
                    <a:lnTo>
                      <a:pt x="1020" y="991"/>
                    </a:lnTo>
                    <a:lnTo>
                      <a:pt x="867" y="981"/>
                    </a:lnTo>
                    <a:lnTo>
                      <a:pt x="711" y="964"/>
                    </a:lnTo>
                    <a:lnTo>
                      <a:pt x="550" y="941"/>
                    </a:lnTo>
                    <a:lnTo>
                      <a:pt x="384" y="911"/>
                    </a:lnTo>
                    <a:lnTo>
                      <a:pt x="331" y="895"/>
                    </a:lnTo>
                    <a:lnTo>
                      <a:pt x="281" y="871"/>
                    </a:lnTo>
                    <a:lnTo>
                      <a:pt x="237" y="838"/>
                    </a:lnTo>
                    <a:lnTo>
                      <a:pt x="201" y="800"/>
                    </a:lnTo>
                    <a:lnTo>
                      <a:pt x="172" y="756"/>
                    </a:lnTo>
                    <a:lnTo>
                      <a:pt x="151" y="708"/>
                    </a:lnTo>
                    <a:lnTo>
                      <a:pt x="138" y="655"/>
                    </a:lnTo>
                    <a:lnTo>
                      <a:pt x="134" y="601"/>
                    </a:lnTo>
                    <a:lnTo>
                      <a:pt x="140" y="546"/>
                    </a:lnTo>
                    <a:lnTo>
                      <a:pt x="155" y="493"/>
                    </a:lnTo>
                    <a:lnTo>
                      <a:pt x="180" y="443"/>
                    </a:lnTo>
                    <a:lnTo>
                      <a:pt x="212" y="399"/>
                    </a:lnTo>
                    <a:lnTo>
                      <a:pt x="250" y="363"/>
                    </a:lnTo>
                    <a:lnTo>
                      <a:pt x="294" y="334"/>
                    </a:lnTo>
                    <a:lnTo>
                      <a:pt x="342" y="311"/>
                    </a:lnTo>
                    <a:lnTo>
                      <a:pt x="395" y="300"/>
                    </a:lnTo>
                    <a:lnTo>
                      <a:pt x="449" y="296"/>
                    </a:lnTo>
                    <a:lnTo>
                      <a:pt x="504" y="302"/>
                    </a:lnTo>
                    <a:lnTo>
                      <a:pt x="669" y="330"/>
                    </a:lnTo>
                    <a:lnTo>
                      <a:pt x="825" y="353"/>
                    </a:lnTo>
                    <a:lnTo>
                      <a:pt x="976" y="367"/>
                    </a:lnTo>
                    <a:lnTo>
                      <a:pt x="1119" y="372"/>
                    </a:lnTo>
                    <a:lnTo>
                      <a:pt x="1255" y="372"/>
                    </a:lnTo>
                    <a:lnTo>
                      <a:pt x="1383" y="363"/>
                    </a:lnTo>
                    <a:lnTo>
                      <a:pt x="1505" y="348"/>
                    </a:lnTo>
                    <a:lnTo>
                      <a:pt x="1620" y="323"/>
                    </a:lnTo>
                    <a:lnTo>
                      <a:pt x="1727" y="292"/>
                    </a:lnTo>
                    <a:lnTo>
                      <a:pt x="1826" y="254"/>
                    </a:lnTo>
                    <a:lnTo>
                      <a:pt x="1917" y="206"/>
                    </a:lnTo>
                    <a:lnTo>
                      <a:pt x="2003" y="153"/>
                    </a:lnTo>
                    <a:lnTo>
                      <a:pt x="2007" y="149"/>
                    </a:lnTo>
                    <a:lnTo>
                      <a:pt x="2019" y="141"/>
                    </a:lnTo>
                    <a:lnTo>
                      <a:pt x="2038" y="130"/>
                    </a:lnTo>
                    <a:lnTo>
                      <a:pt x="2065" y="115"/>
                    </a:lnTo>
                    <a:lnTo>
                      <a:pt x="2095" y="97"/>
                    </a:lnTo>
                    <a:lnTo>
                      <a:pt x="2131" y="78"/>
                    </a:lnTo>
                    <a:lnTo>
                      <a:pt x="2171" y="59"/>
                    </a:lnTo>
                    <a:lnTo>
                      <a:pt x="2213" y="42"/>
                    </a:lnTo>
                    <a:lnTo>
                      <a:pt x="2259" y="27"/>
                    </a:lnTo>
                    <a:lnTo>
                      <a:pt x="2307" y="15"/>
                    </a:lnTo>
                    <a:lnTo>
                      <a:pt x="2355" y="8"/>
                    </a:lnTo>
                    <a:lnTo>
                      <a:pt x="2361" y="6"/>
                    </a:lnTo>
                    <a:lnTo>
                      <a:pt x="2378" y="4"/>
                    </a:lnTo>
                    <a:lnTo>
                      <a:pt x="2403" y="2"/>
                    </a:lnTo>
                    <a:lnTo>
                      <a:pt x="24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7" name="Freeform 47"/>
              <p:cNvSpPr>
                <a:spLocks/>
              </p:cNvSpPr>
              <p:nvPr/>
            </p:nvSpPr>
            <p:spPr bwMode="auto">
              <a:xfrm>
                <a:off x="7062788" y="1063626"/>
                <a:ext cx="1103313" cy="1103313"/>
              </a:xfrm>
              <a:custGeom>
                <a:avLst/>
                <a:gdLst>
                  <a:gd name="T0" fmla="*/ 695 w 1391"/>
                  <a:gd name="T1" fmla="*/ 0 h 1390"/>
                  <a:gd name="T2" fmla="*/ 781 w 1391"/>
                  <a:gd name="T3" fmla="*/ 6 h 1390"/>
                  <a:gd name="T4" fmla="*/ 865 w 1391"/>
                  <a:gd name="T5" fmla="*/ 21 h 1390"/>
                  <a:gd name="T6" fmla="*/ 946 w 1391"/>
                  <a:gd name="T7" fmla="*/ 46 h 1390"/>
                  <a:gd name="T8" fmla="*/ 1022 w 1391"/>
                  <a:gd name="T9" fmla="*/ 80 h 1390"/>
                  <a:gd name="T10" fmla="*/ 1093 w 1391"/>
                  <a:gd name="T11" fmla="*/ 124 h 1390"/>
                  <a:gd name="T12" fmla="*/ 1156 w 1391"/>
                  <a:gd name="T13" fmla="*/ 176 h 1390"/>
                  <a:gd name="T14" fmla="*/ 1215 w 1391"/>
                  <a:gd name="T15" fmla="*/ 233 h 1390"/>
                  <a:gd name="T16" fmla="*/ 1265 w 1391"/>
                  <a:gd name="T17" fmla="*/ 298 h 1390"/>
                  <a:gd name="T18" fmla="*/ 1308 w 1391"/>
                  <a:gd name="T19" fmla="*/ 368 h 1390"/>
                  <a:gd name="T20" fmla="*/ 1343 w 1391"/>
                  <a:gd name="T21" fmla="*/ 443 h 1390"/>
                  <a:gd name="T22" fmla="*/ 1368 w 1391"/>
                  <a:gd name="T23" fmla="*/ 523 h 1390"/>
                  <a:gd name="T24" fmla="*/ 1385 w 1391"/>
                  <a:gd name="T25" fmla="*/ 607 h 1390"/>
                  <a:gd name="T26" fmla="*/ 1391 w 1391"/>
                  <a:gd name="T27" fmla="*/ 695 h 1390"/>
                  <a:gd name="T28" fmla="*/ 1385 w 1391"/>
                  <a:gd name="T29" fmla="*/ 781 h 1390"/>
                  <a:gd name="T30" fmla="*/ 1368 w 1391"/>
                  <a:gd name="T31" fmla="*/ 865 h 1390"/>
                  <a:gd name="T32" fmla="*/ 1343 w 1391"/>
                  <a:gd name="T33" fmla="*/ 945 h 1390"/>
                  <a:gd name="T34" fmla="*/ 1308 w 1391"/>
                  <a:gd name="T35" fmla="*/ 1021 h 1390"/>
                  <a:gd name="T36" fmla="*/ 1265 w 1391"/>
                  <a:gd name="T37" fmla="*/ 1092 h 1390"/>
                  <a:gd name="T38" fmla="*/ 1215 w 1391"/>
                  <a:gd name="T39" fmla="*/ 1155 h 1390"/>
                  <a:gd name="T40" fmla="*/ 1156 w 1391"/>
                  <a:gd name="T41" fmla="*/ 1214 h 1390"/>
                  <a:gd name="T42" fmla="*/ 1093 w 1391"/>
                  <a:gd name="T43" fmla="*/ 1264 h 1390"/>
                  <a:gd name="T44" fmla="*/ 1022 w 1391"/>
                  <a:gd name="T45" fmla="*/ 1308 h 1390"/>
                  <a:gd name="T46" fmla="*/ 946 w 1391"/>
                  <a:gd name="T47" fmla="*/ 1342 h 1390"/>
                  <a:gd name="T48" fmla="*/ 865 w 1391"/>
                  <a:gd name="T49" fmla="*/ 1367 h 1390"/>
                  <a:gd name="T50" fmla="*/ 781 w 1391"/>
                  <a:gd name="T51" fmla="*/ 1384 h 1390"/>
                  <a:gd name="T52" fmla="*/ 695 w 1391"/>
                  <a:gd name="T53" fmla="*/ 1390 h 1390"/>
                  <a:gd name="T54" fmla="*/ 608 w 1391"/>
                  <a:gd name="T55" fmla="*/ 1384 h 1390"/>
                  <a:gd name="T56" fmla="*/ 524 w 1391"/>
                  <a:gd name="T57" fmla="*/ 1367 h 1390"/>
                  <a:gd name="T58" fmla="*/ 443 w 1391"/>
                  <a:gd name="T59" fmla="*/ 1342 h 1390"/>
                  <a:gd name="T60" fmla="*/ 369 w 1391"/>
                  <a:gd name="T61" fmla="*/ 1308 h 1390"/>
                  <a:gd name="T62" fmla="*/ 298 w 1391"/>
                  <a:gd name="T63" fmla="*/ 1264 h 1390"/>
                  <a:gd name="T64" fmla="*/ 233 w 1391"/>
                  <a:gd name="T65" fmla="*/ 1214 h 1390"/>
                  <a:gd name="T66" fmla="*/ 176 w 1391"/>
                  <a:gd name="T67" fmla="*/ 1155 h 1390"/>
                  <a:gd name="T68" fmla="*/ 124 w 1391"/>
                  <a:gd name="T69" fmla="*/ 1092 h 1390"/>
                  <a:gd name="T70" fmla="*/ 81 w 1391"/>
                  <a:gd name="T71" fmla="*/ 1021 h 1390"/>
                  <a:gd name="T72" fmla="*/ 46 w 1391"/>
                  <a:gd name="T73" fmla="*/ 945 h 1390"/>
                  <a:gd name="T74" fmla="*/ 21 w 1391"/>
                  <a:gd name="T75" fmla="*/ 865 h 1390"/>
                  <a:gd name="T76" fmla="*/ 6 w 1391"/>
                  <a:gd name="T77" fmla="*/ 781 h 1390"/>
                  <a:gd name="T78" fmla="*/ 0 w 1391"/>
                  <a:gd name="T79" fmla="*/ 695 h 1390"/>
                  <a:gd name="T80" fmla="*/ 6 w 1391"/>
                  <a:gd name="T81" fmla="*/ 607 h 1390"/>
                  <a:gd name="T82" fmla="*/ 21 w 1391"/>
                  <a:gd name="T83" fmla="*/ 523 h 1390"/>
                  <a:gd name="T84" fmla="*/ 46 w 1391"/>
                  <a:gd name="T85" fmla="*/ 443 h 1390"/>
                  <a:gd name="T86" fmla="*/ 81 w 1391"/>
                  <a:gd name="T87" fmla="*/ 368 h 1390"/>
                  <a:gd name="T88" fmla="*/ 124 w 1391"/>
                  <a:gd name="T89" fmla="*/ 298 h 1390"/>
                  <a:gd name="T90" fmla="*/ 176 w 1391"/>
                  <a:gd name="T91" fmla="*/ 233 h 1390"/>
                  <a:gd name="T92" fmla="*/ 233 w 1391"/>
                  <a:gd name="T93" fmla="*/ 176 h 1390"/>
                  <a:gd name="T94" fmla="*/ 298 w 1391"/>
                  <a:gd name="T95" fmla="*/ 124 h 1390"/>
                  <a:gd name="T96" fmla="*/ 369 w 1391"/>
                  <a:gd name="T97" fmla="*/ 80 h 1390"/>
                  <a:gd name="T98" fmla="*/ 443 w 1391"/>
                  <a:gd name="T99" fmla="*/ 46 h 1390"/>
                  <a:gd name="T100" fmla="*/ 524 w 1391"/>
                  <a:gd name="T101" fmla="*/ 21 h 1390"/>
                  <a:gd name="T102" fmla="*/ 608 w 1391"/>
                  <a:gd name="T103" fmla="*/ 6 h 1390"/>
                  <a:gd name="T104" fmla="*/ 695 w 1391"/>
                  <a:gd name="T105" fmla="*/ 0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91" h="1390">
                    <a:moveTo>
                      <a:pt x="695" y="0"/>
                    </a:moveTo>
                    <a:lnTo>
                      <a:pt x="781" y="6"/>
                    </a:lnTo>
                    <a:lnTo>
                      <a:pt x="865" y="21"/>
                    </a:lnTo>
                    <a:lnTo>
                      <a:pt x="946" y="46"/>
                    </a:lnTo>
                    <a:lnTo>
                      <a:pt x="1022" y="80"/>
                    </a:lnTo>
                    <a:lnTo>
                      <a:pt x="1093" y="124"/>
                    </a:lnTo>
                    <a:lnTo>
                      <a:pt x="1156" y="176"/>
                    </a:lnTo>
                    <a:lnTo>
                      <a:pt x="1215" y="233"/>
                    </a:lnTo>
                    <a:lnTo>
                      <a:pt x="1265" y="298"/>
                    </a:lnTo>
                    <a:lnTo>
                      <a:pt x="1308" y="368"/>
                    </a:lnTo>
                    <a:lnTo>
                      <a:pt x="1343" y="443"/>
                    </a:lnTo>
                    <a:lnTo>
                      <a:pt x="1368" y="523"/>
                    </a:lnTo>
                    <a:lnTo>
                      <a:pt x="1385" y="607"/>
                    </a:lnTo>
                    <a:lnTo>
                      <a:pt x="1391" y="695"/>
                    </a:lnTo>
                    <a:lnTo>
                      <a:pt x="1385" y="781"/>
                    </a:lnTo>
                    <a:lnTo>
                      <a:pt x="1368" y="865"/>
                    </a:lnTo>
                    <a:lnTo>
                      <a:pt x="1343" y="945"/>
                    </a:lnTo>
                    <a:lnTo>
                      <a:pt x="1308" y="1021"/>
                    </a:lnTo>
                    <a:lnTo>
                      <a:pt x="1265" y="1092"/>
                    </a:lnTo>
                    <a:lnTo>
                      <a:pt x="1215" y="1155"/>
                    </a:lnTo>
                    <a:lnTo>
                      <a:pt x="1156" y="1214"/>
                    </a:lnTo>
                    <a:lnTo>
                      <a:pt x="1093" y="1264"/>
                    </a:lnTo>
                    <a:lnTo>
                      <a:pt x="1022" y="1308"/>
                    </a:lnTo>
                    <a:lnTo>
                      <a:pt x="946" y="1342"/>
                    </a:lnTo>
                    <a:lnTo>
                      <a:pt x="865" y="1367"/>
                    </a:lnTo>
                    <a:lnTo>
                      <a:pt x="781" y="1384"/>
                    </a:lnTo>
                    <a:lnTo>
                      <a:pt x="695" y="1390"/>
                    </a:lnTo>
                    <a:lnTo>
                      <a:pt x="608" y="1384"/>
                    </a:lnTo>
                    <a:lnTo>
                      <a:pt x="524" y="1367"/>
                    </a:lnTo>
                    <a:lnTo>
                      <a:pt x="443" y="1342"/>
                    </a:lnTo>
                    <a:lnTo>
                      <a:pt x="369" y="1308"/>
                    </a:lnTo>
                    <a:lnTo>
                      <a:pt x="298" y="1264"/>
                    </a:lnTo>
                    <a:lnTo>
                      <a:pt x="233" y="1214"/>
                    </a:lnTo>
                    <a:lnTo>
                      <a:pt x="176" y="1155"/>
                    </a:lnTo>
                    <a:lnTo>
                      <a:pt x="124" y="1092"/>
                    </a:lnTo>
                    <a:lnTo>
                      <a:pt x="81" y="1021"/>
                    </a:lnTo>
                    <a:lnTo>
                      <a:pt x="46" y="945"/>
                    </a:lnTo>
                    <a:lnTo>
                      <a:pt x="21" y="865"/>
                    </a:lnTo>
                    <a:lnTo>
                      <a:pt x="6" y="781"/>
                    </a:lnTo>
                    <a:lnTo>
                      <a:pt x="0" y="695"/>
                    </a:lnTo>
                    <a:lnTo>
                      <a:pt x="6" y="607"/>
                    </a:lnTo>
                    <a:lnTo>
                      <a:pt x="21" y="523"/>
                    </a:lnTo>
                    <a:lnTo>
                      <a:pt x="46" y="443"/>
                    </a:lnTo>
                    <a:lnTo>
                      <a:pt x="81" y="368"/>
                    </a:lnTo>
                    <a:lnTo>
                      <a:pt x="124" y="298"/>
                    </a:lnTo>
                    <a:lnTo>
                      <a:pt x="176" y="233"/>
                    </a:lnTo>
                    <a:lnTo>
                      <a:pt x="233" y="176"/>
                    </a:lnTo>
                    <a:lnTo>
                      <a:pt x="298" y="124"/>
                    </a:lnTo>
                    <a:lnTo>
                      <a:pt x="369" y="80"/>
                    </a:lnTo>
                    <a:lnTo>
                      <a:pt x="443" y="46"/>
                    </a:lnTo>
                    <a:lnTo>
                      <a:pt x="524" y="21"/>
                    </a:lnTo>
                    <a:lnTo>
                      <a:pt x="608" y="6"/>
                    </a:lnTo>
                    <a:lnTo>
                      <a:pt x="69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8" name="Freeform 48"/>
              <p:cNvSpPr>
                <a:spLocks/>
              </p:cNvSpPr>
              <p:nvPr/>
            </p:nvSpPr>
            <p:spPr bwMode="auto">
              <a:xfrm>
                <a:off x="7011988" y="2746376"/>
                <a:ext cx="1576388" cy="3036888"/>
              </a:xfrm>
              <a:custGeom>
                <a:avLst/>
                <a:gdLst>
                  <a:gd name="T0" fmla="*/ 1967 w 1986"/>
                  <a:gd name="T1" fmla="*/ 0 h 3828"/>
                  <a:gd name="T2" fmla="*/ 1983 w 1986"/>
                  <a:gd name="T3" fmla="*/ 11 h 3828"/>
                  <a:gd name="T4" fmla="*/ 1893 w 1986"/>
                  <a:gd name="T5" fmla="*/ 1222 h 3828"/>
                  <a:gd name="T6" fmla="*/ 1864 w 1986"/>
                  <a:gd name="T7" fmla="*/ 1466 h 3828"/>
                  <a:gd name="T8" fmla="*/ 1816 w 1986"/>
                  <a:gd name="T9" fmla="*/ 1705 h 3828"/>
                  <a:gd name="T10" fmla="*/ 1746 w 1986"/>
                  <a:gd name="T11" fmla="*/ 1926 h 3828"/>
                  <a:gd name="T12" fmla="*/ 1645 w 1986"/>
                  <a:gd name="T13" fmla="*/ 2119 h 3828"/>
                  <a:gd name="T14" fmla="*/ 1505 w 1986"/>
                  <a:gd name="T15" fmla="*/ 2272 h 3828"/>
                  <a:gd name="T16" fmla="*/ 1322 w 1986"/>
                  <a:gd name="T17" fmla="*/ 2375 h 3828"/>
                  <a:gd name="T18" fmla="*/ 1087 w 1986"/>
                  <a:gd name="T19" fmla="*/ 2417 h 3828"/>
                  <a:gd name="T20" fmla="*/ 1350 w 1986"/>
                  <a:gd name="T21" fmla="*/ 3318 h 3828"/>
                  <a:gd name="T22" fmla="*/ 1538 w 1986"/>
                  <a:gd name="T23" fmla="*/ 3392 h 3828"/>
                  <a:gd name="T24" fmla="*/ 1677 w 1986"/>
                  <a:gd name="T25" fmla="*/ 3538 h 3828"/>
                  <a:gd name="T26" fmla="*/ 1750 w 1986"/>
                  <a:gd name="T27" fmla="*/ 3730 h 3828"/>
                  <a:gd name="T28" fmla="*/ 1750 w 1986"/>
                  <a:gd name="T29" fmla="*/ 3816 h 3828"/>
                  <a:gd name="T30" fmla="*/ 1729 w 1986"/>
                  <a:gd name="T31" fmla="*/ 3828 h 3828"/>
                  <a:gd name="T32" fmla="*/ 1467 w 1986"/>
                  <a:gd name="T33" fmla="*/ 3822 h 3828"/>
                  <a:gd name="T34" fmla="*/ 1457 w 1986"/>
                  <a:gd name="T35" fmla="*/ 3803 h 3828"/>
                  <a:gd name="T36" fmla="*/ 1417 w 1986"/>
                  <a:gd name="T37" fmla="*/ 3690 h 3828"/>
                  <a:gd name="T38" fmla="*/ 1322 w 1986"/>
                  <a:gd name="T39" fmla="*/ 3627 h 3828"/>
                  <a:gd name="T40" fmla="*/ 432 w 1986"/>
                  <a:gd name="T41" fmla="*/ 3627 h 3828"/>
                  <a:gd name="T42" fmla="*/ 334 w 1986"/>
                  <a:gd name="T43" fmla="*/ 3690 h 3828"/>
                  <a:gd name="T44" fmla="*/ 296 w 1986"/>
                  <a:gd name="T45" fmla="*/ 3803 h 3828"/>
                  <a:gd name="T46" fmla="*/ 285 w 1986"/>
                  <a:gd name="T47" fmla="*/ 3822 h 3828"/>
                  <a:gd name="T48" fmla="*/ 25 w 1986"/>
                  <a:gd name="T49" fmla="*/ 3828 h 3828"/>
                  <a:gd name="T50" fmla="*/ 4 w 1986"/>
                  <a:gd name="T51" fmla="*/ 3816 h 3828"/>
                  <a:gd name="T52" fmla="*/ 4 w 1986"/>
                  <a:gd name="T53" fmla="*/ 3730 h 3828"/>
                  <a:gd name="T54" fmla="*/ 77 w 1986"/>
                  <a:gd name="T55" fmla="*/ 3538 h 3828"/>
                  <a:gd name="T56" fmla="*/ 216 w 1986"/>
                  <a:gd name="T57" fmla="*/ 3392 h 3828"/>
                  <a:gd name="T58" fmla="*/ 403 w 1986"/>
                  <a:gd name="T59" fmla="*/ 3318 h 3828"/>
                  <a:gd name="T60" fmla="*/ 667 w 1986"/>
                  <a:gd name="T61" fmla="*/ 2461 h 3828"/>
                  <a:gd name="T62" fmla="*/ 29 w 1986"/>
                  <a:gd name="T63" fmla="*/ 2457 h 3828"/>
                  <a:gd name="T64" fmla="*/ 19 w 1986"/>
                  <a:gd name="T65" fmla="*/ 2436 h 3828"/>
                  <a:gd name="T66" fmla="*/ 23 w 1986"/>
                  <a:gd name="T67" fmla="*/ 2054 h 3828"/>
                  <a:gd name="T68" fmla="*/ 38 w 1986"/>
                  <a:gd name="T69" fmla="*/ 2043 h 3828"/>
                  <a:gd name="T70" fmla="*/ 71 w 1986"/>
                  <a:gd name="T71" fmla="*/ 2043 h 3828"/>
                  <a:gd name="T72" fmla="*/ 186 w 1986"/>
                  <a:gd name="T73" fmla="*/ 2043 h 3828"/>
                  <a:gd name="T74" fmla="*/ 354 w 1986"/>
                  <a:gd name="T75" fmla="*/ 2043 h 3828"/>
                  <a:gd name="T76" fmla="*/ 529 w 1986"/>
                  <a:gd name="T77" fmla="*/ 2043 h 3828"/>
                  <a:gd name="T78" fmla="*/ 671 w 1986"/>
                  <a:gd name="T79" fmla="*/ 2043 h 3828"/>
                  <a:gd name="T80" fmla="*/ 730 w 1986"/>
                  <a:gd name="T81" fmla="*/ 2043 h 3828"/>
                  <a:gd name="T82" fmla="*/ 976 w 1986"/>
                  <a:gd name="T83" fmla="*/ 2014 h 3828"/>
                  <a:gd name="T84" fmla="*/ 1161 w 1986"/>
                  <a:gd name="T85" fmla="*/ 1936 h 3828"/>
                  <a:gd name="T86" fmla="*/ 1295 w 1986"/>
                  <a:gd name="T87" fmla="*/ 1817 h 3828"/>
                  <a:gd name="T88" fmla="*/ 1383 w 1986"/>
                  <a:gd name="T89" fmla="*/ 1669 h 3828"/>
                  <a:gd name="T90" fmla="*/ 1436 w 1986"/>
                  <a:gd name="T91" fmla="*/ 1504 h 3828"/>
                  <a:gd name="T92" fmla="*/ 1463 w 1986"/>
                  <a:gd name="T93" fmla="*/ 1333 h 3828"/>
                  <a:gd name="T94" fmla="*/ 1557 w 1986"/>
                  <a:gd name="T95" fmla="*/ 23 h 3828"/>
                  <a:gd name="T96" fmla="*/ 1566 w 1986"/>
                  <a:gd name="T97" fmla="*/ 4 h 3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86" h="3828">
                    <a:moveTo>
                      <a:pt x="1582" y="0"/>
                    </a:moveTo>
                    <a:lnTo>
                      <a:pt x="1962" y="0"/>
                    </a:lnTo>
                    <a:lnTo>
                      <a:pt x="1967" y="0"/>
                    </a:lnTo>
                    <a:lnTo>
                      <a:pt x="1973" y="2"/>
                    </a:lnTo>
                    <a:lnTo>
                      <a:pt x="1979" y="8"/>
                    </a:lnTo>
                    <a:lnTo>
                      <a:pt x="1983" y="11"/>
                    </a:lnTo>
                    <a:lnTo>
                      <a:pt x="1984" y="19"/>
                    </a:lnTo>
                    <a:lnTo>
                      <a:pt x="1986" y="25"/>
                    </a:lnTo>
                    <a:lnTo>
                      <a:pt x="1893" y="1222"/>
                    </a:lnTo>
                    <a:lnTo>
                      <a:pt x="1885" y="1304"/>
                    </a:lnTo>
                    <a:lnTo>
                      <a:pt x="1876" y="1386"/>
                    </a:lnTo>
                    <a:lnTo>
                      <a:pt x="1864" y="1466"/>
                    </a:lnTo>
                    <a:lnTo>
                      <a:pt x="1851" y="1548"/>
                    </a:lnTo>
                    <a:lnTo>
                      <a:pt x="1835" y="1628"/>
                    </a:lnTo>
                    <a:lnTo>
                      <a:pt x="1816" y="1705"/>
                    </a:lnTo>
                    <a:lnTo>
                      <a:pt x="1795" y="1781"/>
                    </a:lnTo>
                    <a:lnTo>
                      <a:pt x="1772" y="1856"/>
                    </a:lnTo>
                    <a:lnTo>
                      <a:pt x="1746" y="1926"/>
                    </a:lnTo>
                    <a:lnTo>
                      <a:pt x="1715" y="1995"/>
                    </a:lnTo>
                    <a:lnTo>
                      <a:pt x="1681" y="2060"/>
                    </a:lnTo>
                    <a:lnTo>
                      <a:pt x="1645" y="2119"/>
                    </a:lnTo>
                    <a:lnTo>
                      <a:pt x="1603" y="2174"/>
                    </a:lnTo>
                    <a:lnTo>
                      <a:pt x="1555" y="2226"/>
                    </a:lnTo>
                    <a:lnTo>
                      <a:pt x="1505" y="2272"/>
                    </a:lnTo>
                    <a:lnTo>
                      <a:pt x="1448" y="2312"/>
                    </a:lnTo>
                    <a:lnTo>
                      <a:pt x="1387" y="2346"/>
                    </a:lnTo>
                    <a:lnTo>
                      <a:pt x="1322" y="2375"/>
                    </a:lnTo>
                    <a:lnTo>
                      <a:pt x="1249" y="2396"/>
                    </a:lnTo>
                    <a:lnTo>
                      <a:pt x="1171" y="2409"/>
                    </a:lnTo>
                    <a:lnTo>
                      <a:pt x="1087" y="2417"/>
                    </a:lnTo>
                    <a:lnTo>
                      <a:pt x="1087" y="3312"/>
                    </a:lnTo>
                    <a:lnTo>
                      <a:pt x="1282" y="3312"/>
                    </a:lnTo>
                    <a:lnTo>
                      <a:pt x="1350" y="3318"/>
                    </a:lnTo>
                    <a:lnTo>
                      <a:pt x="1417" y="3333"/>
                    </a:lnTo>
                    <a:lnTo>
                      <a:pt x="1478" y="3358"/>
                    </a:lnTo>
                    <a:lnTo>
                      <a:pt x="1538" y="3392"/>
                    </a:lnTo>
                    <a:lnTo>
                      <a:pt x="1589" y="3434"/>
                    </a:lnTo>
                    <a:lnTo>
                      <a:pt x="1637" y="3482"/>
                    </a:lnTo>
                    <a:lnTo>
                      <a:pt x="1677" y="3538"/>
                    </a:lnTo>
                    <a:lnTo>
                      <a:pt x="1709" y="3597"/>
                    </a:lnTo>
                    <a:lnTo>
                      <a:pt x="1734" y="3662"/>
                    </a:lnTo>
                    <a:lnTo>
                      <a:pt x="1750" y="3730"/>
                    </a:lnTo>
                    <a:lnTo>
                      <a:pt x="1753" y="3803"/>
                    </a:lnTo>
                    <a:lnTo>
                      <a:pt x="1753" y="3811"/>
                    </a:lnTo>
                    <a:lnTo>
                      <a:pt x="1750" y="3816"/>
                    </a:lnTo>
                    <a:lnTo>
                      <a:pt x="1744" y="3822"/>
                    </a:lnTo>
                    <a:lnTo>
                      <a:pt x="1736" y="3826"/>
                    </a:lnTo>
                    <a:lnTo>
                      <a:pt x="1729" y="3828"/>
                    </a:lnTo>
                    <a:lnTo>
                      <a:pt x="1482" y="3828"/>
                    </a:lnTo>
                    <a:lnTo>
                      <a:pt x="1475" y="3826"/>
                    </a:lnTo>
                    <a:lnTo>
                      <a:pt x="1467" y="3822"/>
                    </a:lnTo>
                    <a:lnTo>
                      <a:pt x="1461" y="3816"/>
                    </a:lnTo>
                    <a:lnTo>
                      <a:pt x="1459" y="3811"/>
                    </a:lnTo>
                    <a:lnTo>
                      <a:pt x="1457" y="3803"/>
                    </a:lnTo>
                    <a:lnTo>
                      <a:pt x="1452" y="3761"/>
                    </a:lnTo>
                    <a:lnTo>
                      <a:pt x="1438" y="3723"/>
                    </a:lnTo>
                    <a:lnTo>
                      <a:pt x="1417" y="3690"/>
                    </a:lnTo>
                    <a:lnTo>
                      <a:pt x="1391" y="3662"/>
                    </a:lnTo>
                    <a:lnTo>
                      <a:pt x="1358" y="3641"/>
                    </a:lnTo>
                    <a:lnTo>
                      <a:pt x="1322" y="3627"/>
                    </a:lnTo>
                    <a:lnTo>
                      <a:pt x="1282" y="3622"/>
                    </a:lnTo>
                    <a:lnTo>
                      <a:pt x="472" y="3622"/>
                    </a:lnTo>
                    <a:lnTo>
                      <a:pt x="432" y="3627"/>
                    </a:lnTo>
                    <a:lnTo>
                      <a:pt x="396" y="3641"/>
                    </a:lnTo>
                    <a:lnTo>
                      <a:pt x="363" y="3662"/>
                    </a:lnTo>
                    <a:lnTo>
                      <a:pt x="334" y="3690"/>
                    </a:lnTo>
                    <a:lnTo>
                      <a:pt x="313" y="3723"/>
                    </a:lnTo>
                    <a:lnTo>
                      <a:pt x="300" y="3761"/>
                    </a:lnTo>
                    <a:lnTo>
                      <a:pt x="296" y="3803"/>
                    </a:lnTo>
                    <a:lnTo>
                      <a:pt x="294" y="3811"/>
                    </a:lnTo>
                    <a:lnTo>
                      <a:pt x="291" y="3816"/>
                    </a:lnTo>
                    <a:lnTo>
                      <a:pt x="285" y="3822"/>
                    </a:lnTo>
                    <a:lnTo>
                      <a:pt x="279" y="3826"/>
                    </a:lnTo>
                    <a:lnTo>
                      <a:pt x="271" y="3828"/>
                    </a:lnTo>
                    <a:lnTo>
                      <a:pt x="25" y="3828"/>
                    </a:lnTo>
                    <a:lnTo>
                      <a:pt x="17" y="3826"/>
                    </a:lnTo>
                    <a:lnTo>
                      <a:pt x="10" y="3822"/>
                    </a:lnTo>
                    <a:lnTo>
                      <a:pt x="4" y="3816"/>
                    </a:lnTo>
                    <a:lnTo>
                      <a:pt x="0" y="3811"/>
                    </a:lnTo>
                    <a:lnTo>
                      <a:pt x="0" y="3803"/>
                    </a:lnTo>
                    <a:lnTo>
                      <a:pt x="4" y="3730"/>
                    </a:lnTo>
                    <a:lnTo>
                      <a:pt x="19" y="3662"/>
                    </a:lnTo>
                    <a:lnTo>
                      <a:pt x="44" y="3597"/>
                    </a:lnTo>
                    <a:lnTo>
                      <a:pt x="77" y="3538"/>
                    </a:lnTo>
                    <a:lnTo>
                      <a:pt x="117" y="3482"/>
                    </a:lnTo>
                    <a:lnTo>
                      <a:pt x="165" y="3434"/>
                    </a:lnTo>
                    <a:lnTo>
                      <a:pt x="216" y="3392"/>
                    </a:lnTo>
                    <a:lnTo>
                      <a:pt x="275" y="3358"/>
                    </a:lnTo>
                    <a:lnTo>
                      <a:pt x="336" y="3333"/>
                    </a:lnTo>
                    <a:lnTo>
                      <a:pt x="403" y="3318"/>
                    </a:lnTo>
                    <a:lnTo>
                      <a:pt x="472" y="3312"/>
                    </a:lnTo>
                    <a:lnTo>
                      <a:pt x="667" y="3312"/>
                    </a:lnTo>
                    <a:lnTo>
                      <a:pt x="667" y="2461"/>
                    </a:lnTo>
                    <a:lnTo>
                      <a:pt x="44" y="2461"/>
                    </a:lnTo>
                    <a:lnTo>
                      <a:pt x="37" y="2461"/>
                    </a:lnTo>
                    <a:lnTo>
                      <a:pt x="29" y="2457"/>
                    </a:lnTo>
                    <a:lnTo>
                      <a:pt x="25" y="2451"/>
                    </a:lnTo>
                    <a:lnTo>
                      <a:pt x="21" y="2446"/>
                    </a:lnTo>
                    <a:lnTo>
                      <a:pt x="19" y="2436"/>
                    </a:lnTo>
                    <a:lnTo>
                      <a:pt x="19" y="2068"/>
                    </a:lnTo>
                    <a:lnTo>
                      <a:pt x="19" y="2060"/>
                    </a:lnTo>
                    <a:lnTo>
                      <a:pt x="23" y="2054"/>
                    </a:lnTo>
                    <a:lnTo>
                      <a:pt x="27" y="2048"/>
                    </a:lnTo>
                    <a:lnTo>
                      <a:pt x="33" y="2045"/>
                    </a:lnTo>
                    <a:lnTo>
                      <a:pt x="38" y="2043"/>
                    </a:lnTo>
                    <a:lnTo>
                      <a:pt x="44" y="2041"/>
                    </a:lnTo>
                    <a:lnTo>
                      <a:pt x="52" y="2041"/>
                    </a:lnTo>
                    <a:lnTo>
                      <a:pt x="71" y="2043"/>
                    </a:lnTo>
                    <a:lnTo>
                      <a:pt x="100" y="2043"/>
                    </a:lnTo>
                    <a:lnTo>
                      <a:pt x="140" y="2043"/>
                    </a:lnTo>
                    <a:lnTo>
                      <a:pt x="186" y="2043"/>
                    </a:lnTo>
                    <a:lnTo>
                      <a:pt x="239" y="2043"/>
                    </a:lnTo>
                    <a:lnTo>
                      <a:pt x="294" y="2043"/>
                    </a:lnTo>
                    <a:lnTo>
                      <a:pt x="354" y="2043"/>
                    </a:lnTo>
                    <a:lnTo>
                      <a:pt x="415" y="2043"/>
                    </a:lnTo>
                    <a:lnTo>
                      <a:pt x="474" y="2043"/>
                    </a:lnTo>
                    <a:lnTo>
                      <a:pt x="529" y="2043"/>
                    </a:lnTo>
                    <a:lnTo>
                      <a:pt x="583" y="2043"/>
                    </a:lnTo>
                    <a:lnTo>
                      <a:pt x="630" y="2043"/>
                    </a:lnTo>
                    <a:lnTo>
                      <a:pt x="671" y="2043"/>
                    </a:lnTo>
                    <a:lnTo>
                      <a:pt x="701" y="2043"/>
                    </a:lnTo>
                    <a:lnTo>
                      <a:pt x="722" y="2043"/>
                    </a:lnTo>
                    <a:lnTo>
                      <a:pt x="730" y="2043"/>
                    </a:lnTo>
                    <a:lnTo>
                      <a:pt x="820" y="2041"/>
                    </a:lnTo>
                    <a:lnTo>
                      <a:pt x="902" y="2029"/>
                    </a:lnTo>
                    <a:lnTo>
                      <a:pt x="976" y="2014"/>
                    </a:lnTo>
                    <a:lnTo>
                      <a:pt x="1045" y="1993"/>
                    </a:lnTo>
                    <a:lnTo>
                      <a:pt x="1106" y="1966"/>
                    </a:lnTo>
                    <a:lnTo>
                      <a:pt x="1161" y="1936"/>
                    </a:lnTo>
                    <a:lnTo>
                      <a:pt x="1211" y="1900"/>
                    </a:lnTo>
                    <a:lnTo>
                      <a:pt x="1255" y="1859"/>
                    </a:lnTo>
                    <a:lnTo>
                      <a:pt x="1295" y="1817"/>
                    </a:lnTo>
                    <a:lnTo>
                      <a:pt x="1328" y="1770"/>
                    </a:lnTo>
                    <a:lnTo>
                      <a:pt x="1358" y="1720"/>
                    </a:lnTo>
                    <a:lnTo>
                      <a:pt x="1383" y="1669"/>
                    </a:lnTo>
                    <a:lnTo>
                      <a:pt x="1404" y="1615"/>
                    </a:lnTo>
                    <a:lnTo>
                      <a:pt x="1423" y="1562"/>
                    </a:lnTo>
                    <a:lnTo>
                      <a:pt x="1436" y="1504"/>
                    </a:lnTo>
                    <a:lnTo>
                      <a:pt x="1448" y="1447"/>
                    </a:lnTo>
                    <a:lnTo>
                      <a:pt x="1457" y="1390"/>
                    </a:lnTo>
                    <a:lnTo>
                      <a:pt x="1463" y="1333"/>
                    </a:lnTo>
                    <a:lnTo>
                      <a:pt x="1467" y="1277"/>
                    </a:lnTo>
                    <a:lnTo>
                      <a:pt x="1471" y="1220"/>
                    </a:lnTo>
                    <a:lnTo>
                      <a:pt x="1557" y="23"/>
                    </a:lnTo>
                    <a:lnTo>
                      <a:pt x="1557" y="15"/>
                    </a:lnTo>
                    <a:lnTo>
                      <a:pt x="1561" y="10"/>
                    </a:lnTo>
                    <a:lnTo>
                      <a:pt x="1566" y="4"/>
                    </a:lnTo>
                    <a:lnTo>
                      <a:pt x="1574" y="0"/>
                    </a:lnTo>
                    <a:lnTo>
                      <a:pt x="15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49" name="Freeform 49"/>
              <p:cNvSpPr>
                <a:spLocks/>
              </p:cNvSpPr>
              <p:nvPr/>
            </p:nvSpPr>
            <p:spPr bwMode="auto">
              <a:xfrm>
                <a:off x="4214813" y="1558926"/>
                <a:ext cx="1460500" cy="1370013"/>
              </a:xfrm>
              <a:custGeom>
                <a:avLst/>
                <a:gdLst>
                  <a:gd name="T0" fmla="*/ 231 w 1839"/>
                  <a:gd name="T1" fmla="*/ 0 h 1726"/>
                  <a:gd name="T2" fmla="*/ 237 w 1839"/>
                  <a:gd name="T3" fmla="*/ 0 h 1726"/>
                  <a:gd name="T4" fmla="*/ 242 w 1839"/>
                  <a:gd name="T5" fmla="*/ 4 h 1726"/>
                  <a:gd name="T6" fmla="*/ 246 w 1839"/>
                  <a:gd name="T7" fmla="*/ 8 h 1726"/>
                  <a:gd name="T8" fmla="*/ 248 w 1839"/>
                  <a:gd name="T9" fmla="*/ 14 h 1726"/>
                  <a:gd name="T10" fmla="*/ 645 w 1839"/>
                  <a:gd name="T11" fmla="*/ 1468 h 1726"/>
                  <a:gd name="T12" fmla="*/ 1820 w 1839"/>
                  <a:gd name="T13" fmla="*/ 1468 h 1726"/>
                  <a:gd name="T14" fmla="*/ 1826 w 1839"/>
                  <a:gd name="T15" fmla="*/ 1470 h 1726"/>
                  <a:gd name="T16" fmla="*/ 1831 w 1839"/>
                  <a:gd name="T17" fmla="*/ 1472 h 1726"/>
                  <a:gd name="T18" fmla="*/ 1835 w 1839"/>
                  <a:gd name="T19" fmla="*/ 1478 h 1726"/>
                  <a:gd name="T20" fmla="*/ 1837 w 1839"/>
                  <a:gd name="T21" fmla="*/ 1482 h 1726"/>
                  <a:gd name="T22" fmla="*/ 1839 w 1839"/>
                  <a:gd name="T23" fmla="*/ 1487 h 1726"/>
                  <a:gd name="T24" fmla="*/ 1839 w 1839"/>
                  <a:gd name="T25" fmla="*/ 1707 h 1726"/>
                  <a:gd name="T26" fmla="*/ 1837 w 1839"/>
                  <a:gd name="T27" fmla="*/ 1715 h 1726"/>
                  <a:gd name="T28" fmla="*/ 1835 w 1839"/>
                  <a:gd name="T29" fmla="*/ 1718 h 1726"/>
                  <a:gd name="T30" fmla="*/ 1831 w 1839"/>
                  <a:gd name="T31" fmla="*/ 1722 h 1726"/>
                  <a:gd name="T32" fmla="*/ 1826 w 1839"/>
                  <a:gd name="T33" fmla="*/ 1726 h 1726"/>
                  <a:gd name="T34" fmla="*/ 1820 w 1839"/>
                  <a:gd name="T35" fmla="*/ 1726 h 1726"/>
                  <a:gd name="T36" fmla="*/ 464 w 1839"/>
                  <a:gd name="T37" fmla="*/ 1726 h 1726"/>
                  <a:gd name="T38" fmla="*/ 456 w 1839"/>
                  <a:gd name="T39" fmla="*/ 1726 h 1726"/>
                  <a:gd name="T40" fmla="*/ 453 w 1839"/>
                  <a:gd name="T41" fmla="*/ 1722 h 1726"/>
                  <a:gd name="T42" fmla="*/ 447 w 1839"/>
                  <a:gd name="T43" fmla="*/ 1718 h 1726"/>
                  <a:gd name="T44" fmla="*/ 445 w 1839"/>
                  <a:gd name="T45" fmla="*/ 1713 h 1726"/>
                  <a:gd name="T46" fmla="*/ 0 w 1839"/>
                  <a:gd name="T47" fmla="*/ 82 h 1726"/>
                  <a:gd name="T48" fmla="*/ 0 w 1839"/>
                  <a:gd name="T49" fmla="*/ 77 h 1726"/>
                  <a:gd name="T50" fmla="*/ 0 w 1839"/>
                  <a:gd name="T51" fmla="*/ 73 h 1726"/>
                  <a:gd name="T52" fmla="*/ 2 w 1839"/>
                  <a:gd name="T53" fmla="*/ 67 h 1726"/>
                  <a:gd name="T54" fmla="*/ 4 w 1839"/>
                  <a:gd name="T55" fmla="*/ 63 h 1726"/>
                  <a:gd name="T56" fmla="*/ 10 w 1839"/>
                  <a:gd name="T57" fmla="*/ 59 h 1726"/>
                  <a:gd name="T58" fmla="*/ 13 w 1839"/>
                  <a:gd name="T59" fmla="*/ 57 h 1726"/>
                  <a:gd name="T60" fmla="*/ 225 w 1839"/>
                  <a:gd name="T61" fmla="*/ 0 h 1726"/>
                  <a:gd name="T62" fmla="*/ 231 w 1839"/>
                  <a:gd name="T63" fmla="*/ 0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39" h="1726">
                    <a:moveTo>
                      <a:pt x="231" y="0"/>
                    </a:moveTo>
                    <a:lnTo>
                      <a:pt x="237" y="0"/>
                    </a:lnTo>
                    <a:lnTo>
                      <a:pt x="242" y="4"/>
                    </a:lnTo>
                    <a:lnTo>
                      <a:pt x="246" y="8"/>
                    </a:lnTo>
                    <a:lnTo>
                      <a:pt x="248" y="14"/>
                    </a:lnTo>
                    <a:lnTo>
                      <a:pt x="645" y="1468"/>
                    </a:lnTo>
                    <a:lnTo>
                      <a:pt x="1820" y="1468"/>
                    </a:lnTo>
                    <a:lnTo>
                      <a:pt x="1826" y="1470"/>
                    </a:lnTo>
                    <a:lnTo>
                      <a:pt x="1831" y="1472"/>
                    </a:lnTo>
                    <a:lnTo>
                      <a:pt x="1835" y="1478"/>
                    </a:lnTo>
                    <a:lnTo>
                      <a:pt x="1837" y="1482"/>
                    </a:lnTo>
                    <a:lnTo>
                      <a:pt x="1839" y="1487"/>
                    </a:lnTo>
                    <a:lnTo>
                      <a:pt x="1839" y="1707"/>
                    </a:lnTo>
                    <a:lnTo>
                      <a:pt x="1837" y="1715"/>
                    </a:lnTo>
                    <a:lnTo>
                      <a:pt x="1835" y="1718"/>
                    </a:lnTo>
                    <a:lnTo>
                      <a:pt x="1831" y="1722"/>
                    </a:lnTo>
                    <a:lnTo>
                      <a:pt x="1826" y="1726"/>
                    </a:lnTo>
                    <a:lnTo>
                      <a:pt x="1820" y="1726"/>
                    </a:lnTo>
                    <a:lnTo>
                      <a:pt x="464" y="1726"/>
                    </a:lnTo>
                    <a:lnTo>
                      <a:pt x="456" y="1726"/>
                    </a:lnTo>
                    <a:lnTo>
                      <a:pt x="453" y="1722"/>
                    </a:lnTo>
                    <a:lnTo>
                      <a:pt x="447" y="1718"/>
                    </a:lnTo>
                    <a:lnTo>
                      <a:pt x="445" y="1713"/>
                    </a:lnTo>
                    <a:lnTo>
                      <a:pt x="0" y="82"/>
                    </a:lnTo>
                    <a:lnTo>
                      <a:pt x="0" y="77"/>
                    </a:lnTo>
                    <a:lnTo>
                      <a:pt x="0" y="73"/>
                    </a:lnTo>
                    <a:lnTo>
                      <a:pt x="2" y="67"/>
                    </a:lnTo>
                    <a:lnTo>
                      <a:pt x="4" y="63"/>
                    </a:lnTo>
                    <a:lnTo>
                      <a:pt x="10" y="59"/>
                    </a:lnTo>
                    <a:lnTo>
                      <a:pt x="13" y="57"/>
                    </a:lnTo>
                    <a:lnTo>
                      <a:pt x="225" y="0"/>
                    </a:lnTo>
                    <a:lnTo>
                      <a:pt x="2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0" name="Group 49"/>
            <p:cNvGrpSpPr/>
            <p:nvPr/>
          </p:nvGrpSpPr>
          <p:grpSpPr>
            <a:xfrm>
              <a:off x="6854501" y="2809981"/>
              <a:ext cx="409038" cy="384984"/>
              <a:chOff x="2062163" y="1647825"/>
              <a:chExt cx="4859337" cy="4573588"/>
            </a:xfrm>
            <a:solidFill>
              <a:schemeClr val="tx1">
                <a:lumMod val="85000"/>
                <a:lumOff val="15000"/>
              </a:schemeClr>
            </a:solidFill>
          </p:grpSpPr>
          <p:sp>
            <p:nvSpPr>
              <p:cNvPr id="51" name="Freeform 6"/>
              <p:cNvSpPr>
                <a:spLocks/>
              </p:cNvSpPr>
              <p:nvPr/>
            </p:nvSpPr>
            <p:spPr bwMode="auto">
              <a:xfrm>
                <a:off x="3752850" y="5740400"/>
                <a:ext cx="1477962" cy="481013"/>
              </a:xfrm>
              <a:custGeom>
                <a:avLst/>
                <a:gdLst>
                  <a:gd name="T0" fmla="*/ 1565 w 1862"/>
                  <a:gd name="T1" fmla="*/ 0 h 607"/>
                  <a:gd name="T2" fmla="*/ 1606 w 1862"/>
                  <a:gd name="T3" fmla="*/ 258 h 607"/>
                  <a:gd name="T4" fmla="*/ 1614 w 1862"/>
                  <a:gd name="T5" fmla="*/ 293 h 607"/>
                  <a:gd name="T6" fmla="*/ 1638 w 1862"/>
                  <a:gd name="T7" fmla="*/ 351 h 607"/>
                  <a:gd name="T8" fmla="*/ 1686 w 1862"/>
                  <a:gd name="T9" fmla="*/ 415 h 607"/>
                  <a:gd name="T10" fmla="*/ 1753 w 1862"/>
                  <a:gd name="T11" fmla="*/ 469 h 607"/>
                  <a:gd name="T12" fmla="*/ 1808 w 1862"/>
                  <a:gd name="T13" fmla="*/ 513 h 607"/>
                  <a:gd name="T14" fmla="*/ 1846 w 1862"/>
                  <a:gd name="T15" fmla="*/ 550 h 607"/>
                  <a:gd name="T16" fmla="*/ 1862 w 1862"/>
                  <a:gd name="T17" fmla="*/ 577 h 607"/>
                  <a:gd name="T18" fmla="*/ 1847 w 1862"/>
                  <a:gd name="T19" fmla="*/ 598 h 607"/>
                  <a:gd name="T20" fmla="*/ 1807 w 1862"/>
                  <a:gd name="T21" fmla="*/ 603 h 607"/>
                  <a:gd name="T22" fmla="*/ 1729 w 1862"/>
                  <a:gd name="T23" fmla="*/ 605 h 607"/>
                  <a:gd name="T24" fmla="*/ 1616 w 1862"/>
                  <a:gd name="T25" fmla="*/ 607 h 607"/>
                  <a:gd name="T26" fmla="*/ 1480 w 1862"/>
                  <a:gd name="T27" fmla="*/ 607 h 607"/>
                  <a:gd name="T28" fmla="*/ 1334 w 1862"/>
                  <a:gd name="T29" fmla="*/ 607 h 607"/>
                  <a:gd name="T30" fmla="*/ 1193 w 1862"/>
                  <a:gd name="T31" fmla="*/ 605 h 607"/>
                  <a:gd name="T32" fmla="*/ 1070 w 1862"/>
                  <a:gd name="T33" fmla="*/ 603 h 607"/>
                  <a:gd name="T34" fmla="*/ 977 w 1862"/>
                  <a:gd name="T35" fmla="*/ 603 h 607"/>
                  <a:gd name="T36" fmla="*/ 931 w 1862"/>
                  <a:gd name="T37" fmla="*/ 601 h 607"/>
                  <a:gd name="T38" fmla="*/ 885 w 1862"/>
                  <a:gd name="T39" fmla="*/ 603 h 607"/>
                  <a:gd name="T40" fmla="*/ 792 w 1862"/>
                  <a:gd name="T41" fmla="*/ 603 h 607"/>
                  <a:gd name="T42" fmla="*/ 669 w 1862"/>
                  <a:gd name="T43" fmla="*/ 605 h 607"/>
                  <a:gd name="T44" fmla="*/ 528 w 1862"/>
                  <a:gd name="T45" fmla="*/ 607 h 607"/>
                  <a:gd name="T46" fmla="*/ 382 w 1862"/>
                  <a:gd name="T47" fmla="*/ 607 h 607"/>
                  <a:gd name="T48" fmla="*/ 246 w 1862"/>
                  <a:gd name="T49" fmla="*/ 607 h 607"/>
                  <a:gd name="T50" fmla="*/ 131 w 1862"/>
                  <a:gd name="T51" fmla="*/ 605 h 607"/>
                  <a:gd name="T52" fmla="*/ 55 w 1862"/>
                  <a:gd name="T53" fmla="*/ 603 h 607"/>
                  <a:gd name="T54" fmla="*/ 13 w 1862"/>
                  <a:gd name="T55" fmla="*/ 598 h 607"/>
                  <a:gd name="T56" fmla="*/ 0 w 1862"/>
                  <a:gd name="T57" fmla="*/ 577 h 607"/>
                  <a:gd name="T58" fmla="*/ 16 w 1862"/>
                  <a:gd name="T59" fmla="*/ 550 h 607"/>
                  <a:gd name="T60" fmla="*/ 54 w 1862"/>
                  <a:gd name="T61" fmla="*/ 513 h 607"/>
                  <a:gd name="T62" fmla="*/ 109 w 1862"/>
                  <a:gd name="T63" fmla="*/ 469 h 607"/>
                  <a:gd name="T64" fmla="*/ 176 w 1862"/>
                  <a:gd name="T65" fmla="*/ 415 h 607"/>
                  <a:gd name="T66" fmla="*/ 224 w 1862"/>
                  <a:gd name="T67" fmla="*/ 351 h 607"/>
                  <a:gd name="T68" fmla="*/ 248 w 1862"/>
                  <a:gd name="T69" fmla="*/ 293 h 607"/>
                  <a:gd name="T70" fmla="*/ 256 w 1862"/>
                  <a:gd name="T71" fmla="*/ 258 h 607"/>
                  <a:gd name="T72" fmla="*/ 297 w 1862"/>
                  <a:gd name="T73"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2" h="607">
                    <a:moveTo>
                      <a:pt x="297" y="0"/>
                    </a:moveTo>
                    <a:lnTo>
                      <a:pt x="1565" y="0"/>
                    </a:lnTo>
                    <a:lnTo>
                      <a:pt x="1604" y="253"/>
                    </a:lnTo>
                    <a:lnTo>
                      <a:pt x="1606" y="258"/>
                    </a:lnTo>
                    <a:lnTo>
                      <a:pt x="1608" y="271"/>
                    </a:lnTo>
                    <a:lnTo>
                      <a:pt x="1614" y="293"/>
                    </a:lnTo>
                    <a:lnTo>
                      <a:pt x="1623" y="321"/>
                    </a:lnTo>
                    <a:lnTo>
                      <a:pt x="1638" y="351"/>
                    </a:lnTo>
                    <a:lnTo>
                      <a:pt x="1658" y="384"/>
                    </a:lnTo>
                    <a:lnTo>
                      <a:pt x="1686" y="415"/>
                    </a:lnTo>
                    <a:lnTo>
                      <a:pt x="1723" y="446"/>
                    </a:lnTo>
                    <a:lnTo>
                      <a:pt x="1753" y="469"/>
                    </a:lnTo>
                    <a:lnTo>
                      <a:pt x="1783" y="491"/>
                    </a:lnTo>
                    <a:lnTo>
                      <a:pt x="1808" y="513"/>
                    </a:lnTo>
                    <a:lnTo>
                      <a:pt x="1829" y="531"/>
                    </a:lnTo>
                    <a:lnTo>
                      <a:pt x="1846" y="550"/>
                    </a:lnTo>
                    <a:lnTo>
                      <a:pt x="1857" y="564"/>
                    </a:lnTo>
                    <a:lnTo>
                      <a:pt x="1862" y="577"/>
                    </a:lnTo>
                    <a:lnTo>
                      <a:pt x="1859" y="588"/>
                    </a:lnTo>
                    <a:lnTo>
                      <a:pt x="1847" y="598"/>
                    </a:lnTo>
                    <a:lnTo>
                      <a:pt x="1829" y="601"/>
                    </a:lnTo>
                    <a:lnTo>
                      <a:pt x="1807" y="603"/>
                    </a:lnTo>
                    <a:lnTo>
                      <a:pt x="1773" y="605"/>
                    </a:lnTo>
                    <a:lnTo>
                      <a:pt x="1729" y="605"/>
                    </a:lnTo>
                    <a:lnTo>
                      <a:pt x="1677" y="607"/>
                    </a:lnTo>
                    <a:lnTo>
                      <a:pt x="1616" y="607"/>
                    </a:lnTo>
                    <a:lnTo>
                      <a:pt x="1549" y="607"/>
                    </a:lnTo>
                    <a:lnTo>
                      <a:pt x="1480" y="607"/>
                    </a:lnTo>
                    <a:lnTo>
                      <a:pt x="1408" y="607"/>
                    </a:lnTo>
                    <a:lnTo>
                      <a:pt x="1334" y="607"/>
                    </a:lnTo>
                    <a:lnTo>
                      <a:pt x="1261" y="605"/>
                    </a:lnTo>
                    <a:lnTo>
                      <a:pt x="1193" y="605"/>
                    </a:lnTo>
                    <a:lnTo>
                      <a:pt x="1128" y="605"/>
                    </a:lnTo>
                    <a:lnTo>
                      <a:pt x="1070" y="603"/>
                    </a:lnTo>
                    <a:lnTo>
                      <a:pt x="1018" y="603"/>
                    </a:lnTo>
                    <a:lnTo>
                      <a:pt x="977" y="603"/>
                    </a:lnTo>
                    <a:lnTo>
                      <a:pt x="948" y="601"/>
                    </a:lnTo>
                    <a:lnTo>
                      <a:pt x="931" y="601"/>
                    </a:lnTo>
                    <a:lnTo>
                      <a:pt x="914" y="601"/>
                    </a:lnTo>
                    <a:lnTo>
                      <a:pt x="885" y="603"/>
                    </a:lnTo>
                    <a:lnTo>
                      <a:pt x="844" y="603"/>
                    </a:lnTo>
                    <a:lnTo>
                      <a:pt x="792" y="603"/>
                    </a:lnTo>
                    <a:lnTo>
                      <a:pt x="734" y="605"/>
                    </a:lnTo>
                    <a:lnTo>
                      <a:pt x="669" y="605"/>
                    </a:lnTo>
                    <a:lnTo>
                      <a:pt x="601" y="605"/>
                    </a:lnTo>
                    <a:lnTo>
                      <a:pt x="528" y="607"/>
                    </a:lnTo>
                    <a:lnTo>
                      <a:pt x="454" y="607"/>
                    </a:lnTo>
                    <a:lnTo>
                      <a:pt x="382" y="607"/>
                    </a:lnTo>
                    <a:lnTo>
                      <a:pt x="311" y="607"/>
                    </a:lnTo>
                    <a:lnTo>
                      <a:pt x="246" y="607"/>
                    </a:lnTo>
                    <a:lnTo>
                      <a:pt x="185" y="607"/>
                    </a:lnTo>
                    <a:lnTo>
                      <a:pt x="131" y="605"/>
                    </a:lnTo>
                    <a:lnTo>
                      <a:pt x="89" y="605"/>
                    </a:lnTo>
                    <a:lnTo>
                      <a:pt x="55" y="603"/>
                    </a:lnTo>
                    <a:lnTo>
                      <a:pt x="33" y="601"/>
                    </a:lnTo>
                    <a:lnTo>
                      <a:pt x="13" y="598"/>
                    </a:lnTo>
                    <a:lnTo>
                      <a:pt x="2" y="588"/>
                    </a:lnTo>
                    <a:lnTo>
                      <a:pt x="0" y="577"/>
                    </a:lnTo>
                    <a:lnTo>
                      <a:pt x="3" y="564"/>
                    </a:lnTo>
                    <a:lnTo>
                      <a:pt x="16" y="550"/>
                    </a:lnTo>
                    <a:lnTo>
                      <a:pt x="33" y="531"/>
                    </a:lnTo>
                    <a:lnTo>
                      <a:pt x="54" y="513"/>
                    </a:lnTo>
                    <a:lnTo>
                      <a:pt x="79" y="491"/>
                    </a:lnTo>
                    <a:lnTo>
                      <a:pt x="109" y="469"/>
                    </a:lnTo>
                    <a:lnTo>
                      <a:pt x="139" y="446"/>
                    </a:lnTo>
                    <a:lnTo>
                      <a:pt x="176" y="415"/>
                    </a:lnTo>
                    <a:lnTo>
                      <a:pt x="202" y="384"/>
                    </a:lnTo>
                    <a:lnTo>
                      <a:pt x="224" y="351"/>
                    </a:lnTo>
                    <a:lnTo>
                      <a:pt x="239" y="321"/>
                    </a:lnTo>
                    <a:lnTo>
                      <a:pt x="248" y="293"/>
                    </a:lnTo>
                    <a:lnTo>
                      <a:pt x="254" y="271"/>
                    </a:lnTo>
                    <a:lnTo>
                      <a:pt x="256" y="258"/>
                    </a:lnTo>
                    <a:lnTo>
                      <a:pt x="258" y="253"/>
                    </a:lnTo>
                    <a:lnTo>
                      <a:pt x="2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2" name="Freeform 7"/>
              <p:cNvSpPr>
                <a:spLocks/>
              </p:cNvSpPr>
              <p:nvPr/>
            </p:nvSpPr>
            <p:spPr bwMode="auto">
              <a:xfrm>
                <a:off x="3294063" y="3997325"/>
                <a:ext cx="1036637" cy="550863"/>
              </a:xfrm>
              <a:custGeom>
                <a:avLst/>
                <a:gdLst>
                  <a:gd name="T0" fmla="*/ 916 w 1306"/>
                  <a:gd name="T1" fmla="*/ 6 h 694"/>
                  <a:gd name="T2" fmla="*/ 1007 w 1306"/>
                  <a:gd name="T3" fmla="*/ 32 h 694"/>
                  <a:gd name="T4" fmla="*/ 1096 w 1306"/>
                  <a:gd name="T5" fmla="*/ 74 h 694"/>
                  <a:gd name="T6" fmla="*/ 1174 w 1306"/>
                  <a:gd name="T7" fmla="*/ 129 h 694"/>
                  <a:gd name="T8" fmla="*/ 1239 w 1306"/>
                  <a:gd name="T9" fmla="*/ 196 h 694"/>
                  <a:gd name="T10" fmla="*/ 1284 w 1306"/>
                  <a:gd name="T11" fmla="*/ 268 h 694"/>
                  <a:gd name="T12" fmla="*/ 1306 w 1306"/>
                  <a:gd name="T13" fmla="*/ 343 h 694"/>
                  <a:gd name="T14" fmla="*/ 1298 w 1306"/>
                  <a:gd name="T15" fmla="*/ 417 h 694"/>
                  <a:gd name="T16" fmla="*/ 1258 w 1306"/>
                  <a:gd name="T17" fmla="*/ 487 h 694"/>
                  <a:gd name="T18" fmla="*/ 1178 w 1306"/>
                  <a:gd name="T19" fmla="*/ 548 h 694"/>
                  <a:gd name="T20" fmla="*/ 1052 w 1306"/>
                  <a:gd name="T21" fmla="*/ 601 h 694"/>
                  <a:gd name="T22" fmla="*/ 901 w 1306"/>
                  <a:gd name="T23" fmla="*/ 644 h 694"/>
                  <a:gd name="T24" fmla="*/ 749 w 1306"/>
                  <a:gd name="T25" fmla="*/ 671 h 694"/>
                  <a:gd name="T26" fmla="*/ 597 w 1306"/>
                  <a:gd name="T27" fmla="*/ 688 h 694"/>
                  <a:gd name="T28" fmla="*/ 454 w 1306"/>
                  <a:gd name="T29" fmla="*/ 694 h 694"/>
                  <a:gd name="T30" fmla="*/ 321 w 1306"/>
                  <a:gd name="T31" fmla="*/ 692 h 694"/>
                  <a:gd name="T32" fmla="*/ 206 w 1306"/>
                  <a:gd name="T33" fmla="*/ 683 h 694"/>
                  <a:gd name="T34" fmla="*/ 111 w 1306"/>
                  <a:gd name="T35" fmla="*/ 671 h 694"/>
                  <a:gd name="T36" fmla="*/ 42 w 1306"/>
                  <a:gd name="T37" fmla="*/ 657 h 694"/>
                  <a:gd name="T38" fmla="*/ 5 w 1306"/>
                  <a:gd name="T39" fmla="*/ 642 h 694"/>
                  <a:gd name="T40" fmla="*/ 3 w 1306"/>
                  <a:gd name="T41" fmla="*/ 631 h 694"/>
                  <a:gd name="T42" fmla="*/ 42 w 1306"/>
                  <a:gd name="T43" fmla="*/ 624 h 694"/>
                  <a:gd name="T44" fmla="*/ 152 w 1306"/>
                  <a:gd name="T45" fmla="*/ 622 h 694"/>
                  <a:gd name="T46" fmla="*/ 271 w 1306"/>
                  <a:gd name="T47" fmla="*/ 607 h 694"/>
                  <a:gd name="T48" fmla="*/ 360 w 1306"/>
                  <a:gd name="T49" fmla="*/ 576 h 694"/>
                  <a:gd name="T50" fmla="*/ 426 w 1306"/>
                  <a:gd name="T51" fmla="*/ 522 h 694"/>
                  <a:gd name="T52" fmla="*/ 478 w 1306"/>
                  <a:gd name="T53" fmla="*/ 445 h 694"/>
                  <a:gd name="T54" fmla="*/ 523 w 1306"/>
                  <a:gd name="T55" fmla="*/ 340 h 694"/>
                  <a:gd name="T56" fmla="*/ 571 w 1306"/>
                  <a:gd name="T57" fmla="*/ 201 h 694"/>
                  <a:gd name="T58" fmla="*/ 625 w 1306"/>
                  <a:gd name="T59" fmla="*/ 105 h 694"/>
                  <a:gd name="T60" fmla="*/ 695 w 1306"/>
                  <a:gd name="T61" fmla="*/ 41 h 694"/>
                  <a:gd name="T62" fmla="*/ 779 w 1306"/>
                  <a:gd name="T63" fmla="*/ 8 h 694"/>
                  <a:gd name="T64" fmla="*/ 868 w 1306"/>
                  <a:gd name="T65"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06" h="694">
                    <a:moveTo>
                      <a:pt x="868" y="0"/>
                    </a:moveTo>
                    <a:lnTo>
                      <a:pt x="916" y="6"/>
                    </a:lnTo>
                    <a:lnTo>
                      <a:pt x="963" y="17"/>
                    </a:lnTo>
                    <a:lnTo>
                      <a:pt x="1007" y="32"/>
                    </a:lnTo>
                    <a:lnTo>
                      <a:pt x="1053" y="50"/>
                    </a:lnTo>
                    <a:lnTo>
                      <a:pt x="1096" y="74"/>
                    </a:lnTo>
                    <a:lnTo>
                      <a:pt x="1137" y="100"/>
                    </a:lnTo>
                    <a:lnTo>
                      <a:pt x="1174" y="129"/>
                    </a:lnTo>
                    <a:lnTo>
                      <a:pt x="1209" y="161"/>
                    </a:lnTo>
                    <a:lnTo>
                      <a:pt x="1239" y="196"/>
                    </a:lnTo>
                    <a:lnTo>
                      <a:pt x="1263" y="231"/>
                    </a:lnTo>
                    <a:lnTo>
                      <a:pt x="1284" y="268"/>
                    </a:lnTo>
                    <a:lnTo>
                      <a:pt x="1298" y="305"/>
                    </a:lnTo>
                    <a:lnTo>
                      <a:pt x="1306" y="343"/>
                    </a:lnTo>
                    <a:lnTo>
                      <a:pt x="1306" y="380"/>
                    </a:lnTo>
                    <a:lnTo>
                      <a:pt x="1298" y="417"/>
                    </a:lnTo>
                    <a:lnTo>
                      <a:pt x="1282" y="452"/>
                    </a:lnTo>
                    <a:lnTo>
                      <a:pt x="1258" y="487"/>
                    </a:lnTo>
                    <a:lnTo>
                      <a:pt x="1222" y="518"/>
                    </a:lnTo>
                    <a:lnTo>
                      <a:pt x="1178" y="548"/>
                    </a:lnTo>
                    <a:lnTo>
                      <a:pt x="1124" y="576"/>
                    </a:lnTo>
                    <a:lnTo>
                      <a:pt x="1052" y="601"/>
                    </a:lnTo>
                    <a:lnTo>
                      <a:pt x="977" y="625"/>
                    </a:lnTo>
                    <a:lnTo>
                      <a:pt x="901" y="644"/>
                    </a:lnTo>
                    <a:lnTo>
                      <a:pt x="825" y="660"/>
                    </a:lnTo>
                    <a:lnTo>
                      <a:pt x="749" y="671"/>
                    </a:lnTo>
                    <a:lnTo>
                      <a:pt x="673" y="681"/>
                    </a:lnTo>
                    <a:lnTo>
                      <a:pt x="597" y="688"/>
                    </a:lnTo>
                    <a:lnTo>
                      <a:pt x="525" y="692"/>
                    </a:lnTo>
                    <a:lnTo>
                      <a:pt x="454" y="694"/>
                    </a:lnTo>
                    <a:lnTo>
                      <a:pt x="386" y="694"/>
                    </a:lnTo>
                    <a:lnTo>
                      <a:pt x="321" y="692"/>
                    </a:lnTo>
                    <a:lnTo>
                      <a:pt x="261" y="688"/>
                    </a:lnTo>
                    <a:lnTo>
                      <a:pt x="206" y="683"/>
                    </a:lnTo>
                    <a:lnTo>
                      <a:pt x="156" y="677"/>
                    </a:lnTo>
                    <a:lnTo>
                      <a:pt x="111" y="671"/>
                    </a:lnTo>
                    <a:lnTo>
                      <a:pt x="74" y="664"/>
                    </a:lnTo>
                    <a:lnTo>
                      <a:pt x="42" y="657"/>
                    </a:lnTo>
                    <a:lnTo>
                      <a:pt x="20" y="649"/>
                    </a:lnTo>
                    <a:lnTo>
                      <a:pt x="5" y="642"/>
                    </a:lnTo>
                    <a:lnTo>
                      <a:pt x="0" y="636"/>
                    </a:lnTo>
                    <a:lnTo>
                      <a:pt x="3" y="631"/>
                    </a:lnTo>
                    <a:lnTo>
                      <a:pt x="18" y="627"/>
                    </a:lnTo>
                    <a:lnTo>
                      <a:pt x="42" y="624"/>
                    </a:lnTo>
                    <a:lnTo>
                      <a:pt x="80" y="624"/>
                    </a:lnTo>
                    <a:lnTo>
                      <a:pt x="152" y="622"/>
                    </a:lnTo>
                    <a:lnTo>
                      <a:pt x="217" y="616"/>
                    </a:lnTo>
                    <a:lnTo>
                      <a:pt x="271" y="607"/>
                    </a:lnTo>
                    <a:lnTo>
                      <a:pt x="319" y="594"/>
                    </a:lnTo>
                    <a:lnTo>
                      <a:pt x="360" y="576"/>
                    </a:lnTo>
                    <a:lnTo>
                      <a:pt x="395" y="552"/>
                    </a:lnTo>
                    <a:lnTo>
                      <a:pt x="426" y="522"/>
                    </a:lnTo>
                    <a:lnTo>
                      <a:pt x="452" y="487"/>
                    </a:lnTo>
                    <a:lnTo>
                      <a:pt x="478" y="445"/>
                    </a:lnTo>
                    <a:lnTo>
                      <a:pt x="501" y="397"/>
                    </a:lnTo>
                    <a:lnTo>
                      <a:pt x="523" y="340"/>
                    </a:lnTo>
                    <a:lnTo>
                      <a:pt x="547" y="275"/>
                    </a:lnTo>
                    <a:lnTo>
                      <a:pt x="571" y="201"/>
                    </a:lnTo>
                    <a:lnTo>
                      <a:pt x="595" y="148"/>
                    </a:lnTo>
                    <a:lnTo>
                      <a:pt x="625" y="105"/>
                    </a:lnTo>
                    <a:lnTo>
                      <a:pt x="658" y="69"/>
                    </a:lnTo>
                    <a:lnTo>
                      <a:pt x="695" y="41"/>
                    </a:lnTo>
                    <a:lnTo>
                      <a:pt x="736" y="21"/>
                    </a:lnTo>
                    <a:lnTo>
                      <a:pt x="779" y="8"/>
                    </a:lnTo>
                    <a:lnTo>
                      <a:pt x="823" y="2"/>
                    </a:lnTo>
                    <a:lnTo>
                      <a:pt x="8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3" name="Freeform 8"/>
              <p:cNvSpPr>
                <a:spLocks noEditPoints="1"/>
              </p:cNvSpPr>
              <p:nvPr/>
            </p:nvSpPr>
            <p:spPr bwMode="auto">
              <a:xfrm>
                <a:off x="4149725" y="1647825"/>
                <a:ext cx="2060575" cy="2432050"/>
              </a:xfrm>
              <a:custGeom>
                <a:avLst/>
                <a:gdLst>
                  <a:gd name="T0" fmla="*/ 2235 w 2595"/>
                  <a:gd name="T1" fmla="*/ 94 h 3065"/>
                  <a:gd name="T2" fmla="*/ 2172 w 2595"/>
                  <a:gd name="T3" fmla="*/ 100 h 3065"/>
                  <a:gd name="T4" fmla="*/ 2098 w 2595"/>
                  <a:gd name="T5" fmla="*/ 120 h 3065"/>
                  <a:gd name="T6" fmla="*/ 2022 w 2595"/>
                  <a:gd name="T7" fmla="*/ 159 h 3065"/>
                  <a:gd name="T8" fmla="*/ 1949 w 2595"/>
                  <a:gd name="T9" fmla="*/ 222 h 3065"/>
                  <a:gd name="T10" fmla="*/ 1951 w 2595"/>
                  <a:gd name="T11" fmla="*/ 292 h 3065"/>
                  <a:gd name="T12" fmla="*/ 1998 w 2595"/>
                  <a:gd name="T13" fmla="*/ 332 h 3065"/>
                  <a:gd name="T14" fmla="*/ 2022 w 2595"/>
                  <a:gd name="T15" fmla="*/ 354 h 3065"/>
                  <a:gd name="T16" fmla="*/ 2029 w 2595"/>
                  <a:gd name="T17" fmla="*/ 362 h 3065"/>
                  <a:gd name="T18" fmla="*/ 2033 w 2595"/>
                  <a:gd name="T19" fmla="*/ 349 h 3065"/>
                  <a:gd name="T20" fmla="*/ 2053 w 2595"/>
                  <a:gd name="T21" fmla="*/ 308 h 3065"/>
                  <a:gd name="T22" fmla="*/ 2100 w 2595"/>
                  <a:gd name="T23" fmla="*/ 251 h 3065"/>
                  <a:gd name="T24" fmla="*/ 2176 w 2595"/>
                  <a:gd name="T25" fmla="*/ 177 h 3065"/>
                  <a:gd name="T26" fmla="*/ 2294 w 2595"/>
                  <a:gd name="T27" fmla="*/ 98 h 3065"/>
                  <a:gd name="T28" fmla="*/ 2278 w 2595"/>
                  <a:gd name="T29" fmla="*/ 96 h 3065"/>
                  <a:gd name="T30" fmla="*/ 2283 w 2595"/>
                  <a:gd name="T31" fmla="*/ 0 h 3065"/>
                  <a:gd name="T32" fmla="*/ 2385 w 2595"/>
                  <a:gd name="T33" fmla="*/ 19 h 3065"/>
                  <a:gd name="T34" fmla="*/ 2474 w 2595"/>
                  <a:gd name="T35" fmla="*/ 69 h 3065"/>
                  <a:gd name="T36" fmla="*/ 2543 w 2595"/>
                  <a:gd name="T37" fmla="*/ 146 h 3065"/>
                  <a:gd name="T38" fmla="*/ 2584 w 2595"/>
                  <a:gd name="T39" fmla="*/ 242 h 3065"/>
                  <a:gd name="T40" fmla="*/ 2595 w 2595"/>
                  <a:gd name="T41" fmla="*/ 349 h 3065"/>
                  <a:gd name="T42" fmla="*/ 2578 w 2595"/>
                  <a:gd name="T43" fmla="*/ 463 h 3065"/>
                  <a:gd name="T44" fmla="*/ 2534 w 2595"/>
                  <a:gd name="T45" fmla="*/ 579 h 3065"/>
                  <a:gd name="T46" fmla="*/ 2461 w 2595"/>
                  <a:gd name="T47" fmla="*/ 690 h 3065"/>
                  <a:gd name="T48" fmla="*/ 385 w 2595"/>
                  <a:gd name="T49" fmla="*/ 2941 h 3065"/>
                  <a:gd name="T50" fmla="*/ 334 w 2595"/>
                  <a:gd name="T51" fmla="*/ 3006 h 3065"/>
                  <a:gd name="T52" fmla="*/ 296 w 2595"/>
                  <a:gd name="T53" fmla="*/ 3046 h 3065"/>
                  <a:gd name="T54" fmla="*/ 269 w 2595"/>
                  <a:gd name="T55" fmla="*/ 3063 h 3065"/>
                  <a:gd name="T56" fmla="*/ 239 w 2595"/>
                  <a:gd name="T57" fmla="*/ 3059 h 3065"/>
                  <a:gd name="T58" fmla="*/ 204 w 2595"/>
                  <a:gd name="T59" fmla="*/ 3037 h 3065"/>
                  <a:gd name="T60" fmla="*/ 155 w 2595"/>
                  <a:gd name="T61" fmla="*/ 2996 h 3065"/>
                  <a:gd name="T62" fmla="*/ 91 w 2595"/>
                  <a:gd name="T63" fmla="*/ 2945 h 3065"/>
                  <a:gd name="T64" fmla="*/ 39 w 2595"/>
                  <a:gd name="T65" fmla="*/ 2904 h 3065"/>
                  <a:gd name="T66" fmla="*/ 9 w 2595"/>
                  <a:gd name="T67" fmla="*/ 2877 h 3065"/>
                  <a:gd name="T68" fmla="*/ 0 w 2595"/>
                  <a:gd name="T69" fmla="*/ 2849 h 3065"/>
                  <a:gd name="T70" fmla="*/ 11 w 2595"/>
                  <a:gd name="T71" fmla="*/ 2818 h 3065"/>
                  <a:gd name="T72" fmla="*/ 42 w 2595"/>
                  <a:gd name="T73" fmla="*/ 2773 h 3065"/>
                  <a:gd name="T74" fmla="*/ 94 w 2595"/>
                  <a:gd name="T75" fmla="*/ 2709 h 3065"/>
                  <a:gd name="T76" fmla="*/ 1868 w 2595"/>
                  <a:gd name="T77" fmla="*/ 214 h 3065"/>
                  <a:gd name="T78" fmla="*/ 1961 w 2595"/>
                  <a:gd name="T79" fmla="*/ 120 h 3065"/>
                  <a:gd name="T80" fmla="*/ 2064 w 2595"/>
                  <a:gd name="T81" fmla="*/ 52 h 3065"/>
                  <a:gd name="T82" fmla="*/ 2174 w 2595"/>
                  <a:gd name="T83" fmla="*/ 11 h 3065"/>
                  <a:gd name="T84" fmla="*/ 2283 w 2595"/>
                  <a:gd name="T85" fmla="*/ 0 h 3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95" h="3065">
                    <a:moveTo>
                      <a:pt x="2259" y="94"/>
                    </a:moveTo>
                    <a:lnTo>
                      <a:pt x="2235" y="94"/>
                    </a:lnTo>
                    <a:lnTo>
                      <a:pt x="2205" y="96"/>
                    </a:lnTo>
                    <a:lnTo>
                      <a:pt x="2172" y="100"/>
                    </a:lnTo>
                    <a:lnTo>
                      <a:pt x="2135" y="109"/>
                    </a:lnTo>
                    <a:lnTo>
                      <a:pt x="2098" y="120"/>
                    </a:lnTo>
                    <a:lnTo>
                      <a:pt x="2059" y="137"/>
                    </a:lnTo>
                    <a:lnTo>
                      <a:pt x="2022" y="159"/>
                    </a:lnTo>
                    <a:lnTo>
                      <a:pt x="1985" y="187"/>
                    </a:lnTo>
                    <a:lnTo>
                      <a:pt x="1949" y="222"/>
                    </a:lnTo>
                    <a:lnTo>
                      <a:pt x="1918" y="266"/>
                    </a:lnTo>
                    <a:lnTo>
                      <a:pt x="1951" y="292"/>
                    </a:lnTo>
                    <a:lnTo>
                      <a:pt x="1977" y="314"/>
                    </a:lnTo>
                    <a:lnTo>
                      <a:pt x="1998" y="332"/>
                    </a:lnTo>
                    <a:lnTo>
                      <a:pt x="2012" y="345"/>
                    </a:lnTo>
                    <a:lnTo>
                      <a:pt x="2022" y="354"/>
                    </a:lnTo>
                    <a:lnTo>
                      <a:pt x="2027" y="360"/>
                    </a:lnTo>
                    <a:lnTo>
                      <a:pt x="2029" y="362"/>
                    </a:lnTo>
                    <a:lnTo>
                      <a:pt x="2029" y="358"/>
                    </a:lnTo>
                    <a:lnTo>
                      <a:pt x="2033" y="349"/>
                    </a:lnTo>
                    <a:lnTo>
                      <a:pt x="2042" y="330"/>
                    </a:lnTo>
                    <a:lnTo>
                      <a:pt x="2053" y="308"/>
                    </a:lnTo>
                    <a:lnTo>
                      <a:pt x="2074" y="282"/>
                    </a:lnTo>
                    <a:lnTo>
                      <a:pt x="2100" y="251"/>
                    </a:lnTo>
                    <a:lnTo>
                      <a:pt x="2133" y="216"/>
                    </a:lnTo>
                    <a:lnTo>
                      <a:pt x="2176" y="177"/>
                    </a:lnTo>
                    <a:lnTo>
                      <a:pt x="2229" y="139"/>
                    </a:lnTo>
                    <a:lnTo>
                      <a:pt x="2294" y="98"/>
                    </a:lnTo>
                    <a:lnTo>
                      <a:pt x="2291" y="96"/>
                    </a:lnTo>
                    <a:lnTo>
                      <a:pt x="2278" y="96"/>
                    </a:lnTo>
                    <a:lnTo>
                      <a:pt x="2259" y="94"/>
                    </a:lnTo>
                    <a:close/>
                    <a:moveTo>
                      <a:pt x="2283" y="0"/>
                    </a:moveTo>
                    <a:lnTo>
                      <a:pt x="2335" y="6"/>
                    </a:lnTo>
                    <a:lnTo>
                      <a:pt x="2385" y="19"/>
                    </a:lnTo>
                    <a:lnTo>
                      <a:pt x="2432" y="39"/>
                    </a:lnTo>
                    <a:lnTo>
                      <a:pt x="2474" y="69"/>
                    </a:lnTo>
                    <a:lnTo>
                      <a:pt x="2513" y="104"/>
                    </a:lnTo>
                    <a:lnTo>
                      <a:pt x="2543" y="146"/>
                    </a:lnTo>
                    <a:lnTo>
                      <a:pt x="2567" y="192"/>
                    </a:lnTo>
                    <a:lnTo>
                      <a:pt x="2584" y="242"/>
                    </a:lnTo>
                    <a:lnTo>
                      <a:pt x="2593" y="294"/>
                    </a:lnTo>
                    <a:lnTo>
                      <a:pt x="2595" y="349"/>
                    </a:lnTo>
                    <a:lnTo>
                      <a:pt x="2589" y="406"/>
                    </a:lnTo>
                    <a:lnTo>
                      <a:pt x="2578" y="463"/>
                    </a:lnTo>
                    <a:lnTo>
                      <a:pt x="2560" y="522"/>
                    </a:lnTo>
                    <a:lnTo>
                      <a:pt x="2534" y="579"/>
                    </a:lnTo>
                    <a:lnTo>
                      <a:pt x="2502" y="636"/>
                    </a:lnTo>
                    <a:lnTo>
                      <a:pt x="2461" y="690"/>
                    </a:lnTo>
                    <a:lnTo>
                      <a:pt x="419" y="2899"/>
                    </a:lnTo>
                    <a:lnTo>
                      <a:pt x="385" y="2941"/>
                    </a:lnTo>
                    <a:lnTo>
                      <a:pt x="358" y="2976"/>
                    </a:lnTo>
                    <a:lnTo>
                      <a:pt x="334" y="3006"/>
                    </a:lnTo>
                    <a:lnTo>
                      <a:pt x="313" y="3030"/>
                    </a:lnTo>
                    <a:lnTo>
                      <a:pt x="296" y="3046"/>
                    </a:lnTo>
                    <a:lnTo>
                      <a:pt x="282" y="3057"/>
                    </a:lnTo>
                    <a:lnTo>
                      <a:pt x="269" y="3063"/>
                    </a:lnTo>
                    <a:lnTo>
                      <a:pt x="254" y="3065"/>
                    </a:lnTo>
                    <a:lnTo>
                      <a:pt x="239" y="3059"/>
                    </a:lnTo>
                    <a:lnTo>
                      <a:pt x="222" y="3050"/>
                    </a:lnTo>
                    <a:lnTo>
                      <a:pt x="204" y="3037"/>
                    </a:lnTo>
                    <a:lnTo>
                      <a:pt x="181" y="3019"/>
                    </a:lnTo>
                    <a:lnTo>
                      <a:pt x="155" y="2996"/>
                    </a:lnTo>
                    <a:lnTo>
                      <a:pt x="122" y="2971"/>
                    </a:lnTo>
                    <a:lnTo>
                      <a:pt x="91" y="2945"/>
                    </a:lnTo>
                    <a:lnTo>
                      <a:pt x="63" y="2923"/>
                    </a:lnTo>
                    <a:lnTo>
                      <a:pt x="39" y="2904"/>
                    </a:lnTo>
                    <a:lnTo>
                      <a:pt x="22" y="2889"/>
                    </a:lnTo>
                    <a:lnTo>
                      <a:pt x="9" y="2877"/>
                    </a:lnTo>
                    <a:lnTo>
                      <a:pt x="1" y="2862"/>
                    </a:lnTo>
                    <a:lnTo>
                      <a:pt x="0" y="2849"/>
                    </a:lnTo>
                    <a:lnTo>
                      <a:pt x="3" y="2834"/>
                    </a:lnTo>
                    <a:lnTo>
                      <a:pt x="11" y="2818"/>
                    </a:lnTo>
                    <a:lnTo>
                      <a:pt x="24" y="2797"/>
                    </a:lnTo>
                    <a:lnTo>
                      <a:pt x="42" y="2773"/>
                    </a:lnTo>
                    <a:lnTo>
                      <a:pt x="66" y="2744"/>
                    </a:lnTo>
                    <a:lnTo>
                      <a:pt x="94" y="2709"/>
                    </a:lnTo>
                    <a:lnTo>
                      <a:pt x="129" y="2668"/>
                    </a:lnTo>
                    <a:lnTo>
                      <a:pt x="1868" y="214"/>
                    </a:lnTo>
                    <a:lnTo>
                      <a:pt x="1912" y="163"/>
                    </a:lnTo>
                    <a:lnTo>
                      <a:pt x="1961" y="120"/>
                    </a:lnTo>
                    <a:lnTo>
                      <a:pt x="2011" y="83"/>
                    </a:lnTo>
                    <a:lnTo>
                      <a:pt x="2064" y="52"/>
                    </a:lnTo>
                    <a:lnTo>
                      <a:pt x="2118" y="28"/>
                    </a:lnTo>
                    <a:lnTo>
                      <a:pt x="2174" y="11"/>
                    </a:lnTo>
                    <a:lnTo>
                      <a:pt x="2229" y="2"/>
                    </a:lnTo>
                    <a:lnTo>
                      <a:pt x="228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4" name="Freeform 9"/>
              <p:cNvSpPr>
                <a:spLocks/>
              </p:cNvSpPr>
              <p:nvPr/>
            </p:nvSpPr>
            <p:spPr bwMode="auto">
              <a:xfrm>
                <a:off x="2062163" y="2360613"/>
                <a:ext cx="4859337" cy="3186113"/>
              </a:xfrm>
              <a:custGeom>
                <a:avLst/>
                <a:gdLst>
                  <a:gd name="T0" fmla="*/ 245 w 6122"/>
                  <a:gd name="T1" fmla="*/ 0 h 4016"/>
                  <a:gd name="T2" fmla="*/ 3760 w 6122"/>
                  <a:gd name="T3" fmla="*/ 0 h 4016"/>
                  <a:gd name="T4" fmla="*/ 3501 w 6122"/>
                  <a:gd name="T5" fmla="*/ 365 h 4016"/>
                  <a:gd name="T6" fmla="*/ 367 w 6122"/>
                  <a:gd name="T7" fmla="*/ 365 h 4016"/>
                  <a:gd name="T8" fmla="*/ 367 w 6122"/>
                  <a:gd name="T9" fmla="*/ 3286 h 4016"/>
                  <a:gd name="T10" fmla="*/ 5755 w 6122"/>
                  <a:gd name="T11" fmla="*/ 3286 h 4016"/>
                  <a:gd name="T12" fmla="*/ 5755 w 6122"/>
                  <a:gd name="T13" fmla="*/ 365 h 4016"/>
                  <a:gd name="T14" fmla="*/ 4775 w 6122"/>
                  <a:gd name="T15" fmla="*/ 365 h 4016"/>
                  <a:gd name="T16" fmla="*/ 5113 w 6122"/>
                  <a:gd name="T17" fmla="*/ 0 h 4016"/>
                  <a:gd name="T18" fmla="*/ 5877 w 6122"/>
                  <a:gd name="T19" fmla="*/ 0 h 4016"/>
                  <a:gd name="T20" fmla="*/ 5927 w 6122"/>
                  <a:gd name="T21" fmla="*/ 4 h 4016"/>
                  <a:gd name="T22" fmla="*/ 5972 w 6122"/>
                  <a:gd name="T23" fmla="*/ 19 h 4016"/>
                  <a:gd name="T24" fmla="*/ 6014 w 6122"/>
                  <a:gd name="T25" fmla="*/ 41 h 4016"/>
                  <a:gd name="T26" fmla="*/ 6050 w 6122"/>
                  <a:gd name="T27" fmla="*/ 70 h 4016"/>
                  <a:gd name="T28" fmla="*/ 6079 w 6122"/>
                  <a:gd name="T29" fmla="*/ 107 h 4016"/>
                  <a:gd name="T30" fmla="*/ 6103 w 6122"/>
                  <a:gd name="T31" fmla="*/ 148 h 4016"/>
                  <a:gd name="T32" fmla="*/ 6116 w 6122"/>
                  <a:gd name="T33" fmla="*/ 194 h 4016"/>
                  <a:gd name="T34" fmla="*/ 6122 w 6122"/>
                  <a:gd name="T35" fmla="*/ 244 h 4016"/>
                  <a:gd name="T36" fmla="*/ 6122 w 6122"/>
                  <a:gd name="T37" fmla="*/ 3772 h 4016"/>
                  <a:gd name="T38" fmla="*/ 6116 w 6122"/>
                  <a:gd name="T39" fmla="*/ 3820 h 4016"/>
                  <a:gd name="T40" fmla="*/ 6103 w 6122"/>
                  <a:gd name="T41" fmla="*/ 3866 h 4016"/>
                  <a:gd name="T42" fmla="*/ 6079 w 6122"/>
                  <a:gd name="T43" fmla="*/ 3909 h 4016"/>
                  <a:gd name="T44" fmla="*/ 6050 w 6122"/>
                  <a:gd name="T45" fmla="*/ 3944 h 4016"/>
                  <a:gd name="T46" fmla="*/ 6014 w 6122"/>
                  <a:gd name="T47" fmla="*/ 3973 h 4016"/>
                  <a:gd name="T48" fmla="*/ 5972 w 6122"/>
                  <a:gd name="T49" fmla="*/ 3996 h 4016"/>
                  <a:gd name="T50" fmla="*/ 5927 w 6122"/>
                  <a:gd name="T51" fmla="*/ 4010 h 4016"/>
                  <a:gd name="T52" fmla="*/ 5877 w 6122"/>
                  <a:gd name="T53" fmla="*/ 4016 h 4016"/>
                  <a:gd name="T54" fmla="*/ 245 w 6122"/>
                  <a:gd name="T55" fmla="*/ 4016 h 4016"/>
                  <a:gd name="T56" fmla="*/ 195 w 6122"/>
                  <a:gd name="T57" fmla="*/ 4010 h 4016"/>
                  <a:gd name="T58" fmla="*/ 150 w 6122"/>
                  <a:gd name="T59" fmla="*/ 3996 h 4016"/>
                  <a:gd name="T60" fmla="*/ 108 w 6122"/>
                  <a:gd name="T61" fmla="*/ 3973 h 4016"/>
                  <a:gd name="T62" fmla="*/ 72 w 6122"/>
                  <a:gd name="T63" fmla="*/ 3944 h 4016"/>
                  <a:gd name="T64" fmla="*/ 43 w 6122"/>
                  <a:gd name="T65" fmla="*/ 3909 h 4016"/>
                  <a:gd name="T66" fmla="*/ 19 w 6122"/>
                  <a:gd name="T67" fmla="*/ 3866 h 4016"/>
                  <a:gd name="T68" fmla="*/ 6 w 6122"/>
                  <a:gd name="T69" fmla="*/ 3820 h 4016"/>
                  <a:gd name="T70" fmla="*/ 0 w 6122"/>
                  <a:gd name="T71" fmla="*/ 3772 h 4016"/>
                  <a:gd name="T72" fmla="*/ 0 w 6122"/>
                  <a:gd name="T73" fmla="*/ 244 h 4016"/>
                  <a:gd name="T74" fmla="*/ 6 w 6122"/>
                  <a:gd name="T75" fmla="*/ 194 h 4016"/>
                  <a:gd name="T76" fmla="*/ 19 w 6122"/>
                  <a:gd name="T77" fmla="*/ 148 h 4016"/>
                  <a:gd name="T78" fmla="*/ 43 w 6122"/>
                  <a:gd name="T79" fmla="*/ 107 h 4016"/>
                  <a:gd name="T80" fmla="*/ 72 w 6122"/>
                  <a:gd name="T81" fmla="*/ 70 h 4016"/>
                  <a:gd name="T82" fmla="*/ 108 w 6122"/>
                  <a:gd name="T83" fmla="*/ 41 h 4016"/>
                  <a:gd name="T84" fmla="*/ 150 w 6122"/>
                  <a:gd name="T85" fmla="*/ 19 h 4016"/>
                  <a:gd name="T86" fmla="*/ 195 w 6122"/>
                  <a:gd name="T87" fmla="*/ 4 h 4016"/>
                  <a:gd name="T88" fmla="*/ 245 w 6122"/>
                  <a:gd name="T89" fmla="*/ 0 h 4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22" h="4016">
                    <a:moveTo>
                      <a:pt x="245" y="0"/>
                    </a:moveTo>
                    <a:lnTo>
                      <a:pt x="3760" y="0"/>
                    </a:lnTo>
                    <a:lnTo>
                      <a:pt x="3501" y="365"/>
                    </a:lnTo>
                    <a:lnTo>
                      <a:pt x="367" y="365"/>
                    </a:lnTo>
                    <a:lnTo>
                      <a:pt x="367" y="3286"/>
                    </a:lnTo>
                    <a:lnTo>
                      <a:pt x="5755" y="3286"/>
                    </a:lnTo>
                    <a:lnTo>
                      <a:pt x="5755" y="365"/>
                    </a:lnTo>
                    <a:lnTo>
                      <a:pt x="4775" y="365"/>
                    </a:lnTo>
                    <a:lnTo>
                      <a:pt x="5113" y="0"/>
                    </a:lnTo>
                    <a:lnTo>
                      <a:pt x="5877" y="0"/>
                    </a:lnTo>
                    <a:lnTo>
                      <a:pt x="5927" y="4"/>
                    </a:lnTo>
                    <a:lnTo>
                      <a:pt x="5972" y="19"/>
                    </a:lnTo>
                    <a:lnTo>
                      <a:pt x="6014" y="41"/>
                    </a:lnTo>
                    <a:lnTo>
                      <a:pt x="6050" y="70"/>
                    </a:lnTo>
                    <a:lnTo>
                      <a:pt x="6079" y="107"/>
                    </a:lnTo>
                    <a:lnTo>
                      <a:pt x="6103" y="148"/>
                    </a:lnTo>
                    <a:lnTo>
                      <a:pt x="6116" y="194"/>
                    </a:lnTo>
                    <a:lnTo>
                      <a:pt x="6122" y="244"/>
                    </a:lnTo>
                    <a:lnTo>
                      <a:pt x="6122" y="3772"/>
                    </a:lnTo>
                    <a:lnTo>
                      <a:pt x="6116" y="3820"/>
                    </a:lnTo>
                    <a:lnTo>
                      <a:pt x="6103" y="3866"/>
                    </a:lnTo>
                    <a:lnTo>
                      <a:pt x="6079" y="3909"/>
                    </a:lnTo>
                    <a:lnTo>
                      <a:pt x="6050" y="3944"/>
                    </a:lnTo>
                    <a:lnTo>
                      <a:pt x="6014" y="3973"/>
                    </a:lnTo>
                    <a:lnTo>
                      <a:pt x="5972" y="3996"/>
                    </a:lnTo>
                    <a:lnTo>
                      <a:pt x="5927" y="4010"/>
                    </a:lnTo>
                    <a:lnTo>
                      <a:pt x="5877" y="4016"/>
                    </a:lnTo>
                    <a:lnTo>
                      <a:pt x="245" y="4016"/>
                    </a:lnTo>
                    <a:lnTo>
                      <a:pt x="195" y="4010"/>
                    </a:lnTo>
                    <a:lnTo>
                      <a:pt x="150" y="3996"/>
                    </a:lnTo>
                    <a:lnTo>
                      <a:pt x="108" y="3973"/>
                    </a:lnTo>
                    <a:lnTo>
                      <a:pt x="72" y="3944"/>
                    </a:lnTo>
                    <a:lnTo>
                      <a:pt x="43" y="3909"/>
                    </a:lnTo>
                    <a:lnTo>
                      <a:pt x="19" y="3866"/>
                    </a:lnTo>
                    <a:lnTo>
                      <a:pt x="6" y="3820"/>
                    </a:lnTo>
                    <a:lnTo>
                      <a:pt x="0" y="3772"/>
                    </a:lnTo>
                    <a:lnTo>
                      <a:pt x="0" y="244"/>
                    </a:lnTo>
                    <a:lnTo>
                      <a:pt x="6" y="194"/>
                    </a:lnTo>
                    <a:lnTo>
                      <a:pt x="19" y="148"/>
                    </a:lnTo>
                    <a:lnTo>
                      <a:pt x="43" y="107"/>
                    </a:lnTo>
                    <a:lnTo>
                      <a:pt x="72" y="70"/>
                    </a:lnTo>
                    <a:lnTo>
                      <a:pt x="108" y="41"/>
                    </a:lnTo>
                    <a:lnTo>
                      <a:pt x="150" y="19"/>
                    </a:lnTo>
                    <a:lnTo>
                      <a:pt x="195" y="4"/>
                    </a:lnTo>
                    <a:lnTo>
                      <a:pt x="2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55" name="Group 54"/>
            <p:cNvGrpSpPr/>
            <p:nvPr/>
          </p:nvGrpSpPr>
          <p:grpSpPr>
            <a:xfrm>
              <a:off x="5478159" y="1966236"/>
              <a:ext cx="452526" cy="451372"/>
              <a:chOff x="3717926" y="2101851"/>
              <a:chExt cx="4989513" cy="4976812"/>
            </a:xfrm>
            <a:solidFill>
              <a:schemeClr val="tx1">
                <a:lumMod val="85000"/>
                <a:lumOff val="15000"/>
              </a:schemeClr>
            </a:solidFill>
          </p:grpSpPr>
          <p:sp>
            <p:nvSpPr>
              <p:cNvPr id="56" name="Freeform 14"/>
              <p:cNvSpPr>
                <a:spLocks noEditPoints="1"/>
              </p:cNvSpPr>
              <p:nvPr/>
            </p:nvSpPr>
            <p:spPr bwMode="auto">
              <a:xfrm>
                <a:off x="6403976" y="2101851"/>
                <a:ext cx="2303463" cy="2301875"/>
              </a:xfrm>
              <a:custGeom>
                <a:avLst/>
                <a:gdLst>
                  <a:gd name="T0" fmla="*/ 426 w 2903"/>
                  <a:gd name="T1" fmla="*/ 1602 h 2899"/>
                  <a:gd name="T2" fmla="*/ 645 w 2903"/>
                  <a:gd name="T3" fmla="*/ 1724 h 2899"/>
                  <a:gd name="T4" fmla="*/ 846 w 2903"/>
                  <a:gd name="T5" fmla="*/ 1875 h 2899"/>
                  <a:gd name="T6" fmla="*/ 1024 w 2903"/>
                  <a:gd name="T7" fmla="*/ 2051 h 2899"/>
                  <a:gd name="T8" fmla="*/ 1173 w 2903"/>
                  <a:gd name="T9" fmla="*/ 2251 h 2899"/>
                  <a:gd name="T10" fmla="*/ 1295 w 2903"/>
                  <a:gd name="T11" fmla="*/ 2475 h 2899"/>
                  <a:gd name="T12" fmla="*/ 2374 w 2903"/>
                  <a:gd name="T13" fmla="*/ 2305 h 2899"/>
                  <a:gd name="T14" fmla="*/ 2240 w 2903"/>
                  <a:gd name="T15" fmla="*/ 1982 h 2899"/>
                  <a:gd name="T16" fmla="*/ 2068 w 2903"/>
                  <a:gd name="T17" fmla="*/ 1680 h 2899"/>
                  <a:gd name="T18" fmla="*/ 1864 w 2903"/>
                  <a:gd name="T19" fmla="*/ 1402 h 2899"/>
                  <a:gd name="T20" fmla="*/ 1627 w 2903"/>
                  <a:gd name="T21" fmla="*/ 1151 h 2899"/>
                  <a:gd name="T22" fmla="*/ 1364 w 2903"/>
                  <a:gd name="T23" fmla="*/ 930 h 2899"/>
                  <a:gd name="T24" fmla="*/ 1071 w 2903"/>
                  <a:gd name="T25" fmla="*/ 743 h 2899"/>
                  <a:gd name="T26" fmla="*/ 758 w 2903"/>
                  <a:gd name="T27" fmla="*/ 590 h 2899"/>
                  <a:gd name="T28" fmla="*/ 426 w 2903"/>
                  <a:gd name="T29" fmla="*/ 477 h 2899"/>
                  <a:gd name="T30" fmla="*/ 250 w 2903"/>
                  <a:gd name="T31" fmla="*/ 2 h 2899"/>
                  <a:gd name="T32" fmla="*/ 626 w 2903"/>
                  <a:gd name="T33" fmla="*/ 93 h 2899"/>
                  <a:gd name="T34" fmla="*/ 985 w 2903"/>
                  <a:gd name="T35" fmla="*/ 225 h 2899"/>
                  <a:gd name="T36" fmla="*/ 1322 w 2903"/>
                  <a:gd name="T37" fmla="*/ 397 h 2899"/>
                  <a:gd name="T38" fmla="*/ 1635 w 2903"/>
                  <a:gd name="T39" fmla="*/ 605 h 2899"/>
                  <a:gd name="T40" fmla="*/ 1923 w 2903"/>
                  <a:gd name="T41" fmla="*/ 846 h 2899"/>
                  <a:gd name="T42" fmla="*/ 2179 w 2903"/>
                  <a:gd name="T43" fmla="*/ 1119 h 2899"/>
                  <a:gd name="T44" fmla="*/ 2404 w 2903"/>
                  <a:gd name="T45" fmla="*/ 1419 h 2899"/>
                  <a:gd name="T46" fmla="*/ 2595 w 2903"/>
                  <a:gd name="T47" fmla="*/ 1743 h 2899"/>
                  <a:gd name="T48" fmla="*/ 2748 w 2903"/>
                  <a:gd name="T49" fmla="*/ 2093 h 2899"/>
                  <a:gd name="T50" fmla="*/ 2859 w 2903"/>
                  <a:gd name="T51" fmla="*/ 2460 h 2899"/>
                  <a:gd name="T52" fmla="*/ 2903 w 2903"/>
                  <a:gd name="T53" fmla="*/ 2696 h 2899"/>
                  <a:gd name="T54" fmla="*/ 2878 w 2903"/>
                  <a:gd name="T55" fmla="*/ 2784 h 2899"/>
                  <a:gd name="T56" fmla="*/ 2819 w 2903"/>
                  <a:gd name="T57" fmla="*/ 2855 h 2899"/>
                  <a:gd name="T58" fmla="*/ 2737 w 2903"/>
                  <a:gd name="T59" fmla="*/ 2893 h 2899"/>
                  <a:gd name="T60" fmla="*/ 1153 w 2903"/>
                  <a:gd name="T61" fmla="*/ 2899 h 2899"/>
                  <a:gd name="T62" fmla="*/ 1069 w 2903"/>
                  <a:gd name="T63" fmla="*/ 2882 h 2899"/>
                  <a:gd name="T64" fmla="*/ 1001 w 2903"/>
                  <a:gd name="T65" fmla="*/ 2832 h 2899"/>
                  <a:gd name="T66" fmla="*/ 955 w 2903"/>
                  <a:gd name="T67" fmla="*/ 2759 h 2899"/>
                  <a:gd name="T68" fmla="*/ 852 w 2903"/>
                  <a:gd name="T69" fmla="*/ 2542 h 2899"/>
                  <a:gd name="T70" fmla="*/ 716 w 2903"/>
                  <a:gd name="T71" fmla="*/ 2347 h 2899"/>
                  <a:gd name="T72" fmla="*/ 550 w 2903"/>
                  <a:gd name="T73" fmla="*/ 2181 h 2899"/>
                  <a:gd name="T74" fmla="*/ 357 w 2903"/>
                  <a:gd name="T75" fmla="*/ 2045 h 2899"/>
                  <a:gd name="T76" fmla="*/ 141 w 2903"/>
                  <a:gd name="T77" fmla="*/ 1944 h 2899"/>
                  <a:gd name="T78" fmla="*/ 67 w 2903"/>
                  <a:gd name="T79" fmla="*/ 1898 h 2899"/>
                  <a:gd name="T80" fmla="*/ 19 w 2903"/>
                  <a:gd name="T81" fmla="*/ 1829 h 2899"/>
                  <a:gd name="T82" fmla="*/ 0 w 2903"/>
                  <a:gd name="T83" fmla="*/ 1743 h 2899"/>
                  <a:gd name="T84" fmla="*/ 6 w 2903"/>
                  <a:gd name="T85" fmla="*/ 166 h 2899"/>
                  <a:gd name="T86" fmla="*/ 44 w 2903"/>
                  <a:gd name="T87" fmla="*/ 82 h 2899"/>
                  <a:gd name="T88" fmla="*/ 117 w 2903"/>
                  <a:gd name="T89" fmla="*/ 23 h 2899"/>
                  <a:gd name="T90" fmla="*/ 204 w 2903"/>
                  <a:gd name="T91" fmla="*/ 0 h 2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03" h="2899">
                    <a:moveTo>
                      <a:pt x="426" y="477"/>
                    </a:moveTo>
                    <a:lnTo>
                      <a:pt x="426" y="1602"/>
                    </a:lnTo>
                    <a:lnTo>
                      <a:pt x="539" y="1659"/>
                    </a:lnTo>
                    <a:lnTo>
                      <a:pt x="645" y="1724"/>
                    </a:lnTo>
                    <a:lnTo>
                      <a:pt x="749" y="1795"/>
                    </a:lnTo>
                    <a:lnTo>
                      <a:pt x="846" y="1875"/>
                    </a:lnTo>
                    <a:lnTo>
                      <a:pt x="938" y="1959"/>
                    </a:lnTo>
                    <a:lnTo>
                      <a:pt x="1024" y="2051"/>
                    </a:lnTo>
                    <a:lnTo>
                      <a:pt x="1102" y="2148"/>
                    </a:lnTo>
                    <a:lnTo>
                      <a:pt x="1173" y="2251"/>
                    </a:lnTo>
                    <a:lnTo>
                      <a:pt x="1237" y="2360"/>
                    </a:lnTo>
                    <a:lnTo>
                      <a:pt x="1295" y="2475"/>
                    </a:lnTo>
                    <a:lnTo>
                      <a:pt x="2425" y="2475"/>
                    </a:lnTo>
                    <a:lnTo>
                      <a:pt x="2374" y="2305"/>
                    </a:lnTo>
                    <a:lnTo>
                      <a:pt x="2311" y="2141"/>
                    </a:lnTo>
                    <a:lnTo>
                      <a:pt x="2240" y="1982"/>
                    </a:lnTo>
                    <a:lnTo>
                      <a:pt x="2158" y="1827"/>
                    </a:lnTo>
                    <a:lnTo>
                      <a:pt x="2068" y="1680"/>
                    </a:lnTo>
                    <a:lnTo>
                      <a:pt x="1971" y="1537"/>
                    </a:lnTo>
                    <a:lnTo>
                      <a:pt x="1864" y="1402"/>
                    </a:lnTo>
                    <a:lnTo>
                      <a:pt x="1749" y="1274"/>
                    </a:lnTo>
                    <a:lnTo>
                      <a:pt x="1627" y="1151"/>
                    </a:lnTo>
                    <a:lnTo>
                      <a:pt x="1499" y="1037"/>
                    </a:lnTo>
                    <a:lnTo>
                      <a:pt x="1364" y="930"/>
                    </a:lnTo>
                    <a:lnTo>
                      <a:pt x="1220" y="833"/>
                    </a:lnTo>
                    <a:lnTo>
                      <a:pt x="1071" y="743"/>
                    </a:lnTo>
                    <a:lnTo>
                      <a:pt x="919" y="663"/>
                    </a:lnTo>
                    <a:lnTo>
                      <a:pt x="758" y="590"/>
                    </a:lnTo>
                    <a:lnTo>
                      <a:pt x="594" y="529"/>
                    </a:lnTo>
                    <a:lnTo>
                      <a:pt x="426" y="477"/>
                    </a:lnTo>
                    <a:close/>
                    <a:moveTo>
                      <a:pt x="204" y="0"/>
                    </a:moveTo>
                    <a:lnTo>
                      <a:pt x="250" y="2"/>
                    </a:lnTo>
                    <a:lnTo>
                      <a:pt x="441" y="42"/>
                    </a:lnTo>
                    <a:lnTo>
                      <a:pt x="626" y="93"/>
                    </a:lnTo>
                    <a:lnTo>
                      <a:pt x="808" y="155"/>
                    </a:lnTo>
                    <a:lnTo>
                      <a:pt x="985" y="225"/>
                    </a:lnTo>
                    <a:lnTo>
                      <a:pt x="1155" y="305"/>
                    </a:lnTo>
                    <a:lnTo>
                      <a:pt x="1322" y="397"/>
                    </a:lnTo>
                    <a:lnTo>
                      <a:pt x="1482" y="496"/>
                    </a:lnTo>
                    <a:lnTo>
                      <a:pt x="1635" y="605"/>
                    </a:lnTo>
                    <a:lnTo>
                      <a:pt x="1782" y="722"/>
                    </a:lnTo>
                    <a:lnTo>
                      <a:pt x="1923" y="846"/>
                    </a:lnTo>
                    <a:lnTo>
                      <a:pt x="2055" y="980"/>
                    </a:lnTo>
                    <a:lnTo>
                      <a:pt x="2179" y="1119"/>
                    </a:lnTo>
                    <a:lnTo>
                      <a:pt x="2297" y="1266"/>
                    </a:lnTo>
                    <a:lnTo>
                      <a:pt x="2404" y="1419"/>
                    </a:lnTo>
                    <a:lnTo>
                      <a:pt x="2506" y="1579"/>
                    </a:lnTo>
                    <a:lnTo>
                      <a:pt x="2595" y="1743"/>
                    </a:lnTo>
                    <a:lnTo>
                      <a:pt x="2675" y="1915"/>
                    </a:lnTo>
                    <a:lnTo>
                      <a:pt x="2748" y="2093"/>
                    </a:lnTo>
                    <a:lnTo>
                      <a:pt x="2809" y="2272"/>
                    </a:lnTo>
                    <a:lnTo>
                      <a:pt x="2859" y="2460"/>
                    </a:lnTo>
                    <a:lnTo>
                      <a:pt x="2899" y="2649"/>
                    </a:lnTo>
                    <a:lnTo>
                      <a:pt x="2903" y="2696"/>
                    </a:lnTo>
                    <a:lnTo>
                      <a:pt x="2895" y="2740"/>
                    </a:lnTo>
                    <a:lnTo>
                      <a:pt x="2878" y="2784"/>
                    </a:lnTo>
                    <a:lnTo>
                      <a:pt x="2853" y="2822"/>
                    </a:lnTo>
                    <a:lnTo>
                      <a:pt x="2819" y="2855"/>
                    </a:lnTo>
                    <a:lnTo>
                      <a:pt x="2781" y="2878"/>
                    </a:lnTo>
                    <a:lnTo>
                      <a:pt x="2737" y="2893"/>
                    </a:lnTo>
                    <a:lnTo>
                      <a:pt x="2691" y="2899"/>
                    </a:lnTo>
                    <a:lnTo>
                      <a:pt x="1153" y="2899"/>
                    </a:lnTo>
                    <a:lnTo>
                      <a:pt x="1110" y="2895"/>
                    </a:lnTo>
                    <a:lnTo>
                      <a:pt x="1069" y="2882"/>
                    </a:lnTo>
                    <a:lnTo>
                      <a:pt x="1031" y="2861"/>
                    </a:lnTo>
                    <a:lnTo>
                      <a:pt x="1001" y="2832"/>
                    </a:lnTo>
                    <a:lnTo>
                      <a:pt x="974" y="2799"/>
                    </a:lnTo>
                    <a:lnTo>
                      <a:pt x="955" y="2759"/>
                    </a:lnTo>
                    <a:lnTo>
                      <a:pt x="907" y="2647"/>
                    </a:lnTo>
                    <a:lnTo>
                      <a:pt x="852" y="2542"/>
                    </a:lnTo>
                    <a:lnTo>
                      <a:pt x="789" y="2440"/>
                    </a:lnTo>
                    <a:lnTo>
                      <a:pt x="716" y="2347"/>
                    </a:lnTo>
                    <a:lnTo>
                      <a:pt x="638" y="2261"/>
                    </a:lnTo>
                    <a:lnTo>
                      <a:pt x="550" y="2181"/>
                    </a:lnTo>
                    <a:lnTo>
                      <a:pt x="456" y="2108"/>
                    </a:lnTo>
                    <a:lnTo>
                      <a:pt x="357" y="2045"/>
                    </a:lnTo>
                    <a:lnTo>
                      <a:pt x="252" y="1990"/>
                    </a:lnTo>
                    <a:lnTo>
                      <a:pt x="141" y="1944"/>
                    </a:lnTo>
                    <a:lnTo>
                      <a:pt x="101" y="1925"/>
                    </a:lnTo>
                    <a:lnTo>
                      <a:pt x="67" y="1898"/>
                    </a:lnTo>
                    <a:lnTo>
                      <a:pt x="40" y="1866"/>
                    </a:lnTo>
                    <a:lnTo>
                      <a:pt x="19" y="1829"/>
                    </a:lnTo>
                    <a:lnTo>
                      <a:pt x="6" y="1787"/>
                    </a:lnTo>
                    <a:lnTo>
                      <a:pt x="0" y="1743"/>
                    </a:lnTo>
                    <a:lnTo>
                      <a:pt x="0" y="212"/>
                    </a:lnTo>
                    <a:lnTo>
                      <a:pt x="6" y="166"/>
                    </a:lnTo>
                    <a:lnTo>
                      <a:pt x="21" y="122"/>
                    </a:lnTo>
                    <a:lnTo>
                      <a:pt x="44" y="82"/>
                    </a:lnTo>
                    <a:lnTo>
                      <a:pt x="76" y="50"/>
                    </a:lnTo>
                    <a:lnTo>
                      <a:pt x="117" y="23"/>
                    </a:lnTo>
                    <a:lnTo>
                      <a:pt x="159" y="6"/>
                    </a:lnTo>
                    <a:lnTo>
                      <a:pt x="2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7" name="Freeform 15"/>
              <p:cNvSpPr>
                <a:spLocks/>
              </p:cNvSpPr>
              <p:nvPr/>
            </p:nvSpPr>
            <p:spPr bwMode="auto">
              <a:xfrm>
                <a:off x="3956051" y="2292351"/>
                <a:ext cx="1765300" cy="1687513"/>
              </a:xfrm>
              <a:custGeom>
                <a:avLst/>
                <a:gdLst>
                  <a:gd name="T0" fmla="*/ 2114 w 2225"/>
                  <a:gd name="T1" fmla="*/ 0 h 2125"/>
                  <a:gd name="T2" fmla="*/ 2148 w 2225"/>
                  <a:gd name="T3" fmla="*/ 7 h 2125"/>
                  <a:gd name="T4" fmla="*/ 2179 w 2225"/>
                  <a:gd name="T5" fmla="*/ 24 h 2125"/>
                  <a:gd name="T6" fmla="*/ 2198 w 2225"/>
                  <a:gd name="T7" fmla="*/ 44 h 2125"/>
                  <a:gd name="T8" fmla="*/ 2213 w 2225"/>
                  <a:gd name="T9" fmla="*/ 66 h 2125"/>
                  <a:gd name="T10" fmla="*/ 2221 w 2225"/>
                  <a:gd name="T11" fmla="*/ 91 h 2125"/>
                  <a:gd name="T12" fmla="*/ 2225 w 2225"/>
                  <a:gd name="T13" fmla="*/ 118 h 2125"/>
                  <a:gd name="T14" fmla="*/ 2225 w 2225"/>
                  <a:gd name="T15" fmla="*/ 1424 h 2125"/>
                  <a:gd name="T16" fmla="*/ 2219 w 2225"/>
                  <a:gd name="T17" fmla="*/ 1459 h 2125"/>
                  <a:gd name="T18" fmla="*/ 2206 w 2225"/>
                  <a:gd name="T19" fmla="*/ 1489 h 2125"/>
                  <a:gd name="T20" fmla="*/ 2181 w 2225"/>
                  <a:gd name="T21" fmla="*/ 1516 h 2125"/>
                  <a:gd name="T22" fmla="*/ 2152 w 2225"/>
                  <a:gd name="T23" fmla="*/ 1533 h 2125"/>
                  <a:gd name="T24" fmla="*/ 2045 w 2225"/>
                  <a:gd name="T25" fmla="*/ 1583 h 2125"/>
                  <a:gd name="T26" fmla="*/ 1942 w 2225"/>
                  <a:gd name="T27" fmla="*/ 1642 h 2125"/>
                  <a:gd name="T28" fmla="*/ 1845 w 2225"/>
                  <a:gd name="T29" fmla="*/ 1705 h 2125"/>
                  <a:gd name="T30" fmla="*/ 1753 w 2225"/>
                  <a:gd name="T31" fmla="*/ 1778 h 2125"/>
                  <a:gd name="T32" fmla="*/ 1667 w 2225"/>
                  <a:gd name="T33" fmla="*/ 1856 h 2125"/>
                  <a:gd name="T34" fmla="*/ 1587 w 2225"/>
                  <a:gd name="T35" fmla="*/ 1940 h 2125"/>
                  <a:gd name="T36" fmla="*/ 1512 w 2225"/>
                  <a:gd name="T37" fmla="*/ 2030 h 2125"/>
                  <a:gd name="T38" fmla="*/ 1446 w 2225"/>
                  <a:gd name="T39" fmla="*/ 2125 h 2125"/>
                  <a:gd name="T40" fmla="*/ 0 w 2225"/>
                  <a:gd name="T41" fmla="*/ 1667 h 2125"/>
                  <a:gd name="T42" fmla="*/ 84 w 2225"/>
                  <a:gd name="T43" fmla="*/ 1504 h 2125"/>
                  <a:gd name="T44" fmla="*/ 179 w 2225"/>
                  <a:gd name="T45" fmla="*/ 1346 h 2125"/>
                  <a:gd name="T46" fmla="*/ 281 w 2225"/>
                  <a:gd name="T47" fmla="*/ 1195 h 2125"/>
                  <a:gd name="T48" fmla="*/ 393 w 2225"/>
                  <a:gd name="T49" fmla="*/ 1050 h 2125"/>
                  <a:gd name="T50" fmla="*/ 512 w 2225"/>
                  <a:gd name="T51" fmla="*/ 912 h 2125"/>
                  <a:gd name="T52" fmla="*/ 640 w 2225"/>
                  <a:gd name="T53" fmla="*/ 783 h 2125"/>
                  <a:gd name="T54" fmla="*/ 773 w 2225"/>
                  <a:gd name="T55" fmla="*/ 660 h 2125"/>
                  <a:gd name="T56" fmla="*/ 917 w 2225"/>
                  <a:gd name="T57" fmla="*/ 546 h 2125"/>
                  <a:gd name="T58" fmla="*/ 1066 w 2225"/>
                  <a:gd name="T59" fmla="*/ 441 h 2125"/>
                  <a:gd name="T60" fmla="*/ 1220 w 2225"/>
                  <a:gd name="T61" fmla="*/ 343 h 2125"/>
                  <a:gd name="T62" fmla="*/ 1381 w 2225"/>
                  <a:gd name="T63" fmla="*/ 256 h 2125"/>
                  <a:gd name="T64" fmla="*/ 1549 w 2225"/>
                  <a:gd name="T65" fmla="*/ 177 h 2125"/>
                  <a:gd name="T66" fmla="*/ 1721 w 2225"/>
                  <a:gd name="T67" fmla="*/ 108 h 2125"/>
                  <a:gd name="T68" fmla="*/ 1898 w 2225"/>
                  <a:gd name="T69" fmla="*/ 49 h 2125"/>
                  <a:gd name="T70" fmla="*/ 2080 w 2225"/>
                  <a:gd name="T71" fmla="*/ 2 h 2125"/>
                  <a:gd name="T72" fmla="*/ 2114 w 2225"/>
                  <a:gd name="T73" fmla="*/ 0 h 2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25" h="2125">
                    <a:moveTo>
                      <a:pt x="2114" y="0"/>
                    </a:moveTo>
                    <a:lnTo>
                      <a:pt x="2148" y="7"/>
                    </a:lnTo>
                    <a:lnTo>
                      <a:pt x="2179" y="24"/>
                    </a:lnTo>
                    <a:lnTo>
                      <a:pt x="2198" y="44"/>
                    </a:lnTo>
                    <a:lnTo>
                      <a:pt x="2213" y="66"/>
                    </a:lnTo>
                    <a:lnTo>
                      <a:pt x="2221" y="91"/>
                    </a:lnTo>
                    <a:lnTo>
                      <a:pt x="2225" y="118"/>
                    </a:lnTo>
                    <a:lnTo>
                      <a:pt x="2225" y="1424"/>
                    </a:lnTo>
                    <a:lnTo>
                      <a:pt x="2219" y="1459"/>
                    </a:lnTo>
                    <a:lnTo>
                      <a:pt x="2206" y="1489"/>
                    </a:lnTo>
                    <a:lnTo>
                      <a:pt x="2181" y="1516"/>
                    </a:lnTo>
                    <a:lnTo>
                      <a:pt x="2152" y="1533"/>
                    </a:lnTo>
                    <a:lnTo>
                      <a:pt x="2045" y="1583"/>
                    </a:lnTo>
                    <a:lnTo>
                      <a:pt x="1942" y="1642"/>
                    </a:lnTo>
                    <a:lnTo>
                      <a:pt x="1845" y="1705"/>
                    </a:lnTo>
                    <a:lnTo>
                      <a:pt x="1753" y="1778"/>
                    </a:lnTo>
                    <a:lnTo>
                      <a:pt x="1667" y="1856"/>
                    </a:lnTo>
                    <a:lnTo>
                      <a:pt x="1587" y="1940"/>
                    </a:lnTo>
                    <a:lnTo>
                      <a:pt x="1512" y="2030"/>
                    </a:lnTo>
                    <a:lnTo>
                      <a:pt x="1446" y="2125"/>
                    </a:lnTo>
                    <a:lnTo>
                      <a:pt x="0" y="1667"/>
                    </a:lnTo>
                    <a:lnTo>
                      <a:pt x="84" y="1504"/>
                    </a:lnTo>
                    <a:lnTo>
                      <a:pt x="179" y="1346"/>
                    </a:lnTo>
                    <a:lnTo>
                      <a:pt x="281" y="1195"/>
                    </a:lnTo>
                    <a:lnTo>
                      <a:pt x="393" y="1050"/>
                    </a:lnTo>
                    <a:lnTo>
                      <a:pt x="512" y="912"/>
                    </a:lnTo>
                    <a:lnTo>
                      <a:pt x="640" y="783"/>
                    </a:lnTo>
                    <a:lnTo>
                      <a:pt x="773" y="660"/>
                    </a:lnTo>
                    <a:lnTo>
                      <a:pt x="917" y="546"/>
                    </a:lnTo>
                    <a:lnTo>
                      <a:pt x="1066" y="441"/>
                    </a:lnTo>
                    <a:lnTo>
                      <a:pt x="1220" y="343"/>
                    </a:lnTo>
                    <a:lnTo>
                      <a:pt x="1381" y="256"/>
                    </a:lnTo>
                    <a:lnTo>
                      <a:pt x="1549" y="177"/>
                    </a:lnTo>
                    <a:lnTo>
                      <a:pt x="1721" y="108"/>
                    </a:lnTo>
                    <a:lnTo>
                      <a:pt x="1898" y="49"/>
                    </a:lnTo>
                    <a:lnTo>
                      <a:pt x="2080" y="2"/>
                    </a:lnTo>
                    <a:lnTo>
                      <a:pt x="21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8" name="Freeform 16"/>
              <p:cNvSpPr>
                <a:spLocks/>
              </p:cNvSpPr>
              <p:nvPr/>
            </p:nvSpPr>
            <p:spPr bwMode="auto">
              <a:xfrm>
                <a:off x="6380163" y="5087938"/>
                <a:ext cx="2135188" cy="1990725"/>
              </a:xfrm>
              <a:custGeom>
                <a:avLst/>
                <a:gdLst>
                  <a:gd name="T0" fmla="*/ 1268 w 2691"/>
                  <a:gd name="T1" fmla="*/ 0 h 2509"/>
                  <a:gd name="T2" fmla="*/ 2573 w 2691"/>
                  <a:gd name="T3" fmla="*/ 0 h 2509"/>
                  <a:gd name="T4" fmla="*/ 2600 w 2691"/>
                  <a:gd name="T5" fmla="*/ 2 h 2509"/>
                  <a:gd name="T6" fmla="*/ 2624 w 2691"/>
                  <a:gd name="T7" fmla="*/ 12 h 2509"/>
                  <a:gd name="T8" fmla="*/ 2647 w 2691"/>
                  <a:gd name="T9" fmla="*/ 25 h 2509"/>
                  <a:gd name="T10" fmla="*/ 2666 w 2691"/>
                  <a:gd name="T11" fmla="*/ 44 h 2509"/>
                  <a:gd name="T12" fmla="*/ 2680 w 2691"/>
                  <a:gd name="T13" fmla="*/ 67 h 2509"/>
                  <a:gd name="T14" fmla="*/ 2689 w 2691"/>
                  <a:gd name="T15" fmla="*/ 92 h 2509"/>
                  <a:gd name="T16" fmla="*/ 2691 w 2691"/>
                  <a:gd name="T17" fmla="*/ 118 h 2509"/>
                  <a:gd name="T18" fmla="*/ 2689 w 2691"/>
                  <a:gd name="T19" fmla="*/ 145 h 2509"/>
                  <a:gd name="T20" fmla="*/ 2642 w 2691"/>
                  <a:gd name="T21" fmla="*/ 325 h 2509"/>
                  <a:gd name="T22" fmla="*/ 2584 w 2691"/>
                  <a:gd name="T23" fmla="*/ 498 h 2509"/>
                  <a:gd name="T24" fmla="*/ 2517 w 2691"/>
                  <a:gd name="T25" fmla="*/ 668 h 2509"/>
                  <a:gd name="T26" fmla="*/ 2441 w 2691"/>
                  <a:gd name="T27" fmla="*/ 833 h 2509"/>
                  <a:gd name="T28" fmla="*/ 2355 w 2691"/>
                  <a:gd name="T29" fmla="*/ 993 h 2509"/>
                  <a:gd name="T30" fmla="*/ 2260 w 2691"/>
                  <a:gd name="T31" fmla="*/ 1146 h 2509"/>
                  <a:gd name="T32" fmla="*/ 2156 w 2691"/>
                  <a:gd name="T33" fmla="*/ 1293 h 2509"/>
                  <a:gd name="T34" fmla="*/ 2046 w 2691"/>
                  <a:gd name="T35" fmla="*/ 1434 h 2509"/>
                  <a:gd name="T36" fmla="*/ 1925 w 2691"/>
                  <a:gd name="T37" fmla="*/ 1568 h 2509"/>
                  <a:gd name="T38" fmla="*/ 1797 w 2691"/>
                  <a:gd name="T39" fmla="*/ 1694 h 2509"/>
                  <a:gd name="T40" fmla="*/ 1664 w 2691"/>
                  <a:gd name="T41" fmla="*/ 1812 h 2509"/>
                  <a:gd name="T42" fmla="*/ 1522 w 2691"/>
                  <a:gd name="T43" fmla="*/ 1925 h 2509"/>
                  <a:gd name="T44" fmla="*/ 1375 w 2691"/>
                  <a:gd name="T45" fmla="*/ 2026 h 2509"/>
                  <a:gd name="T46" fmla="*/ 1221 w 2691"/>
                  <a:gd name="T47" fmla="*/ 2122 h 2509"/>
                  <a:gd name="T48" fmla="*/ 1060 w 2691"/>
                  <a:gd name="T49" fmla="*/ 2206 h 2509"/>
                  <a:gd name="T50" fmla="*/ 896 w 2691"/>
                  <a:gd name="T51" fmla="*/ 2282 h 2509"/>
                  <a:gd name="T52" fmla="*/ 726 w 2691"/>
                  <a:gd name="T53" fmla="*/ 2349 h 2509"/>
                  <a:gd name="T54" fmla="*/ 550 w 2691"/>
                  <a:gd name="T55" fmla="*/ 2404 h 2509"/>
                  <a:gd name="T56" fmla="*/ 371 w 2691"/>
                  <a:gd name="T57" fmla="*/ 2450 h 2509"/>
                  <a:gd name="T58" fmla="*/ 188 w 2691"/>
                  <a:gd name="T59" fmla="*/ 2485 h 2509"/>
                  <a:gd name="T60" fmla="*/ 0 w 2691"/>
                  <a:gd name="T61" fmla="*/ 2509 h 2509"/>
                  <a:gd name="T62" fmla="*/ 0 w 2691"/>
                  <a:gd name="T63" fmla="*/ 1006 h 2509"/>
                  <a:gd name="T64" fmla="*/ 130 w 2691"/>
                  <a:gd name="T65" fmla="*/ 976 h 2509"/>
                  <a:gd name="T66" fmla="*/ 254 w 2691"/>
                  <a:gd name="T67" fmla="*/ 936 h 2509"/>
                  <a:gd name="T68" fmla="*/ 375 w 2691"/>
                  <a:gd name="T69" fmla="*/ 886 h 2509"/>
                  <a:gd name="T70" fmla="*/ 489 w 2691"/>
                  <a:gd name="T71" fmla="*/ 827 h 2509"/>
                  <a:gd name="T72" fmla="*/ 596 w 2691"/>
                  <a:gd name="T73" fmla="*/ 758 h 2509"/>
                  <a:gd name="T74" fmla="*/ 699 w 2691"/>
                  <a:gd name="T75" fmla="*/ 682 h 2509"/>
                  <a:gd name="T76" fmla="*/ 795 w 2691"/>
                  <a:gd name="T77" fmla="*/ 598 h 2509"/>
                  <a:gd name="T78" fmla="*/ 885 w 2691"/>
                  <a:gd name="T79" fmla="*/ 504 h 2509"/>
                  <a:gd name="T80" fmla="*/ 965 w 2691"/>
                  <a:gd name="T81" fmla="*/ 407 h 2509"/>
                  <a:gd name="T82" fmla="*/ 1037 w 2691"/>
                  <a:gd name="T83" fmla="*/ 300 h 2509"/>
                  <a:gd name="T84" fmla="*/ 1102 w 2691"/>
                  <a:gd name="T85" fmla="*/ 189 h 2509"/>
                  <a:gd name="T86" fmla="*/ 1158 w 2691"/>
                  <a:gd name="T87" fmla="*/ 73 h 2509"/>
                  <a:gd name="T88" fmla="*/ 1177 w 2691"/>
                  <a:gd name="T89" fmla="*/ 42 h 2509"/>
                  <a:gd name="T90" fmla="*/ 1202 w 2691"/>
                  <a:gd name="T91" fmla="*/ 19 h 2509"/>
                  <a:gd name="T92" fmla="*/ 1232 w 2691"/>
                  <a:gd name="T93" fmla="*/ 4 h 2509"/>
                  <a:gd name="T94" fmla="*/ 1268 w 2691"/>
                  <a:gd name="T95" fmla="*/ 0 h 2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91" h="2509">
                    <a:moveTo>
                      <a:pt x="1268" y="0"/>
                    </a:moveTo>
                    <a:lnTo>
                      <a:pt x="2573" y="0"/>
                    </a:lnTo>
                    <a:lnTo>
                      <a:pt x="2600" y="2"/>
                    </a:lnTo>
                    <a:lnTo>
                      <a:pt x="2624" y="12"/>
                    </a:lnTo>
                    <a:lnTo>
                      <a:pt x="2647" y="25"/>
                    </a:lnTo>
                    <a:lnTo>
                      <a:pt x="2666" y="44"/>
                    </a:lnTo>
                    <a:lnTo>
                      <a:pt x="2680" y="67"/>
                    </a:lnTo>
                    <a:lnTo>
                      <a:pt x="2689" y="92"/>
                    </a:lnTo>
                    <a:lnTo>
                      <a:pt x="2691" y="118"/>
                    </a:lnTo>
                    <a:lnTo>
                      <a:pt x="2689" y="145"/>
                    </a:lnTo>
                    <a:lnTo>
                      <a:pt x="2642" y="325"/>
                    </a:lnTo>
                    <a:lnTo>
                      <a:pt x="2584" y="498"/>
                    </a:lnTo>
                    <a:lnTo>
                      <a:pt x="2517" y="668"/>
                    </a:lnTo>
                    <a:lnTo>
                      <a:pt x="2441" y="833"/>
                    </a:lnTo>
                    <a:lnTo>
                      <a:pt x="2355" y="993"/>
                    </a:lnTo>
                    <a:lnTo>
                      <a:pt x="2260" y="1146"/>
                    </a:lnTo>
                    <a:lnTo>
                      <a:pt x="2156" y="1293"/>
                    </a:lnTo>
                    <a:lnTo>
                      <a:pt x="2046" y="1434"/>
                    </a:lnTo>
                    <a:lnTo>
                      <a:pt x="1925" y="1568"/>
                    </a:lnTo>
                    <a:lnTo>
                      <a:pt x="1797" y="1694"/>
                    </a:lnTo>
                    <a:lnTo>
                      <a:pt x="1664" y="1812"/>
                    </a:lnTo>
                    <a:lnTo>
                      <a:pt x="1522" y="1925"/>
                    </a:lnTo>
                    <a:lnTo>
                      <a:pt x="1375" y="2026"/>
                    </a:lnTo>
                    <a:lnTo>
                      <a:pt x="1221" y="2122"/>
                    </a:lnTo>
                    <a:lnTo>
                      <a:pt x="1060" y="2206"/>
                    </a:lnTo>
                    <a:lnTo>
                      <a:pt x="896" y="2282"/>
                    </a:lnTo>
                    <a:lnTo>
                      <a:pt x="726" y="2349"/>
                    </a:lnTo>
                    <a:lnTo>
                      <a:pt x="550" y="2404"/>
                    </a:lnTo>
                    <a:lnTo>
                      <a:pt x="371" y="2450"/>
                    </a:lnTo>
                    <a:lnTo>
                      <a:pt x="188" y="2485"/>
                    </a:lnTo>
                    <a:lnTo>
                      <a:pt x="0" y="2509"/>
                    </a:lnTo>
                    <a:lnTo>
                      <a:pt x="0" y="1006"/>
                    </a:lnTo>
                    <a:lnTo>
                      <a:pt x="130" y="976"/>
                    </a:lnTo>
                    <a:lnTo>
                      <a:pt x="254" y="936"/>
                    </a:lnTo>
                    <a:lnTo>
                      <a:pt x="375" y="886"/>
                    </a:lnTo>
                    <a:lnTo>
                      <a:pt x="489" y="827"/>
                    </a:lnTo>
                    <a:lnTo>
                      <a:pt x="596" y="758"/>
                    </a:lnTo>
                    <a:lnTo>
                      <a:pt x="699" y="682"/>
                    </a:lnTo>
                    <a:lnTo>
                      <a:pt x="795" y="598"/>
                    </a:lnTo>
                    <a:lnTo>
                      <a:pt x="885" y="504"/>
                    </a:lnTo>
                    <a:lnTo>
                      <a:pt x="965" y="407"/>
                    </a:lnTo>
                    <a:lnTo>
                      <a:pt x="1037" y="300"/>
                    </a:lnTo>
                    <a:lnTo>
                      <a:pt x="1102" y="189"/>
                    </a:lnTo>
                    <a:lnTo>
                      <a:pt x="1158" y="73"/>
                    </a:lnTo>
                    <a:lnTo>
                      <a:pt x="1177" y="42"/>
                    </a:lnTo>
                    <a:lnTo>
                      <a:pt x="1202" y="19"/>
                    </a:lnTo>
                    <a:lnTo>
                      <a:pt x="1232" y="4"/>
                    </a:lnTo>
                    <a:lnTo>
                      <a:pt x="1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59" name="Freeform 17"/>
              <p:cNvSpPr>
                <a:spLocks/>
              </p:cNvSpPr>
              <p:nvPr/>
            </p:nvSpPr>
            <p:spPr bwMode="auto">
              <a:xfrm>
                <a:off x="3717926" y="4092576"/>
                <a:ext cx="2157413" cy="2981325"/>
              </a:xfrm>
              <a:custGeom>
                <a:avLst/>
                <a:gdLst>
                  <a:gd name="T0" fmla="*/ 88 w 2718"/>
                  <a:gd name="T1" fmla="*/ 0 h 3757"/>
                  <a:gd name="T2" fmla="*/ 1511 w 2718"/>
                  <a:gd name="T3" fmla="*/ 451 h 3757"/>
                  <a:gd name="T4" fmla="*/ 1497 w 2718"/>
                  <a:gd name="T5" fmla="*/ 537 h 3757"/>
                  <a:gd name="T6" fmla="*/ 1490 w 2718"/>
                  <a:gd name="T7" fmla="*/ 627 h 3757"/>
                  <a:gd name="T8" fmla="*/ 1486 w 2718"/>
                  <a:gd name="T9" fmla="*/ 716 h 3757"/>
                  <a:gd name="T10" fmla="*/ 1492 w 2718"/>
                  <a:gd name="T11" fmla="*/ 856 h 3757"/>
                  <a:gd name="T12" fmla="*/ 1511 w 2718"/>
                  <a:gd name="T13" fmla="*/ 991 h 3757"/>
                  <a:gd name="T14" fmla="*/ 1539 w 2718"/>
                  <a:gd name="T15" fmla="*/ 1123 h 3757"/>
                  <a:gd name="T16" fmla="*/ 1579 w 2718"/>
                  <a:gd name="T17" fmla="*/ 1249 h 3757"/>
                  <a:gd name="T18" fmla="*/ 1631 w 2718"/>
                  <a:gd name="T19" fmla="*/ 1373 h 3757"/>
                  <a:gd name="T20" fmla="*/ 1690 w 2718"/>
                  <a:gd name="T21" fmla="*/ 1490 h 3757"/>
                  <a:gd name="T22" fmla="*/ 1759 w 2718"/>
                  <a:gd name="T23" fmla="*/ 1601 h 3757"/>
                  <a:gd name="T24" fmla="*/ 1837 w 2718"/>
                  <a:gd name="T25" fmla="*/ 1706 h 3757"/>
                  <a:gd name="T26" fmla="*/ 1925 w 2718"/>
                  <a:gd name="T27" fmla="*/ 1803 h 3757"/>
                  <a:gd name="T28" fmla="*/ 2019 w 2718"/>
                  <a:gd name="T29" fmla="*/ 1895 h 3757"/>
                  <a:gd name="T30" fmla="*/ 2120 w 2718"/>
                  <a:gd name="T31" fmla="*/ 1977 h 3757"/>
                  <a:gd name="T32" fmla="*/ 2229 w 2718"/>
                  <a:gd name="T33" fmla="*/ 2051 h 3757"/>
                  <a:gd name="T34" fmla="*/ 2343 w 2718"/>
                  <a:gd name="T35" fmla="*/ 2116 h 3757"/>
                  <a:gd name="T36" fmla="*/ 2462 w 2718"/>
                  <a:gd name="T37" fmla="*/ 2172 h 3757"/>
                  <a:gd name="T38" fmla="*/ 2588 w 2718"/>
                  <a:gd name="T39" fmla="*/ 2216 h 3757"/>
                  <a:gd name="T40" fmla="*/ 2718 w 2718"/>
                  <a:gd name="T41" fmla="*/ 2252 h 3757"/>
                  <a:gd name="T42" fmla="*/ 2718 w 2718"/>
                  <a:gd name="T43" fmla="*/ 3757 h 3757"/>
                  <a:gd name="T44" fmla="*/ 2528 w 2718"/>
                  <a:gd name="T45" fmla="*/ 3728 h 3757"/>
                  <a:gd name="T46" fmla="*/ 2343 w 2718"/>
                  <a:gd name="T47" fmla="*/ 3690 h 3757"/>
                  <a:gd name="T48" fmla="*/ 2162 w 2718"/>
                  <a:gd name="T49" fmla="*/ 3640 h 3757"/>
                  <a:gd name="T50" fmla="*/ 1986 w 2718"/>
                  <a:gd name="T51" fmla="*/ 3581 h 3757"/>
                  <a:gd name="T52" fmla="*/ 1814 w 2718"/>
                  <a:gd name="T53" fmla="*/ 3510 h 3757"/>
                  <a:gd name="T54" fmla="*/ 1648 w 2718"/>
                  <a:gd name="T55" fmla="*/ 3430 h 3757"/>
                  <a:gd name="T56" fmla="*/ 1488 w 2718"/>
                  <a:gd name="T57" fmla="*/ 3340 h 3757"/>
                  <a:gd name="T58" fmla="*/ 1335 w 2718"/>
                  <a:gd name="T59" fmla="*/ 3241 h 3757"/>
                  <a:gd name="T60" fmla="*/ 1186 w 2718"/>
                  <a:gd name="T61" fmla="*/ 3132 h 3757"/>
                  <a:gd name="T62" fmla="*/ 1047 w 2718"/>
                  <a:gd name="T63" fmla="*/ 3018 h 3757"/>
                  <a:gd name="T64" fmla="*/ 913 w 2718"/>
                  <a:gd name="T65" fmla="*/ 2893 h 3757"/>
                  <a:gd name="T66" fmla="*/ 787 w 2718"/>
                  <a:gd name="T67" fmla="*/ 2762 h 3757"/>
                  <a:gd name="T68" fmla="*/ 668 w 2718"/>
                  <a:gd name="T69" fmla="*/ 2622 h 3757"/>
                  <a:gd name="T70" fmla="*/ 558 w 2718"/>
                  <a:gd name="T71" fmla="*/ 2475 h 3757"/>
                  <a:gd name="T72" fmla="*/ 457 w 2718"/>
                  <a:gd name="T73" fmla="*/ 2322 h 3757"/>
                  <a:gd name="T74" fmla="*/ 365 w 2718"/>
                  <a:gd name="T75" fmla="*/ 2164 h 3757"/>
                  <a:gd name="T76" fmla="*/ 283 w 2718"/>
                  <a:gd name="T77" fmla="*/ 2000 h 3757"/>
                  <a:gd name="T78" fmla="*/ 210 w 2718"/>
                  <a:gd name="T79" fmla="*/ 1830 h 3757"/>
                  <a:gd name="T80" fmla="*/ 147 w 2718"/>
                  <a:gd name="T81" fmla="*/ 1654 h 3757"/>
                  <a:gd name="T82" fmla="*/ 96 w 2718"/>
                  <a:gd name="T83" fmla="*/ 1475 h 3757"/>
                  <a:gd name="T84" fmla="*/ 54 w 2718"/>
                  <a:gd name="T85" fmla="*/ 1291 h 3757"/>
                  <a:gd name="T86" fmla="*/ 25 w 2718"/>
                  <a:gd name="T87" fmla="*/ 1102 h 3757"/>
                  <a:gd name="T88" fmla="*/ 6 w 2718"/>
                  <a:gd name="T89" fmla="*/ 911 h 3757"/>
                  <a:gd name="T90" fmla="*/ 0 w 2718"/>
                  <a:gd name="T91" fmla="*/ 716 h 3757"/>
                  <a:gd name="T92" fmla="*/ 6 w 2718"/>
                  <a:gd name="T93" fmla="*/ 531 h 3757"/>
                  <a:gd name="T94" fmla="*/ 23 w 2718"/>
                  <a:gd name="T95" fmla="*/ 352 h 3757"/>
                  <a:gd name="T96" fmla="*/ 50 w 2718"/>
                  <a:gd name="T97" fmla="*/ 174 h 3757"/>
                  <a:gd name="T98" fmla="*/ 88 w 2718"/>
                  <a:gd name="T99" fmla="*/ 0 h 3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18" h="3757">
                    <a:moveTo>
                      <a:pt x="88" y="0"/>
                    </a:moveTo>
                    <a:lnTo>
                      <a:pt x="1511" y="451"/>
                    </a:lnTo>
                    <a:lnTo>
                      <a:pt x="1497" y="537"/>
                    </a:lnTo>
                    <a:lnTo>
                      <a:pt x="1490" y="627"/>
                    </a:lnTo>
                    <a:lnTo>
                      <a:pt x="1486" y="716"/>
                    </a:lnTo>
                    <a:lnTo>
                      <a:pt x="1492" y="856"/>
                    </a:lnTo>
                    <a:lnTo>
                      <a:pt x="1511" y="991"/>
                    </a:lnTo>
                    <a:lnTo>
                      <a:pt x="1539" y="1123"/>
                    </a:lnTo>
                    <a:lnTo>
                      <a:pt x="1579" y="1249"/>
                    </a:lnTo>
                    <a:lnTo>
                      <a:pt x="1631" y="1373"/>
                    </a:lnTo>
                    <a:lnTo>
                      <a:pt x="1690" y="1490"/>
                    </a:lnTo>
                    <a:lnTo>
                      <a:pt x="1759" y="1601"/>
                    </a:lnTo>
                    <a:lnTo>
                      <a:pt x="1837" y="1706"/>
                    </a:lnTo>
                    <a:lnTo>
                      <a:pt x="1925" y="1803"/>
                    </a:lnTo>
                    <a:lnTo>
                      <a:pt x="2019" y="1895"/>
                    </a:lnTo>
                    <a:lnTo>
                      <a:pt x="2120" y="1977"/>
                    </a:lnTo>
                    <a:lnTo>
                      <a:pt x="2229" y="2051"/>
                    </a:lnTo>
                    <a:lnTo>
                      <a:pt x="2343" y="2116"/>
                    </a:lnTo>
                    <a:lnTo>
                      <a:pt x="2462" y="2172"/>
                    </a:lnTo>
                    <a:lnTo>
                      <a:pt x="2588" y="2216"/>
                    </a:lnTo>
                    <a:lnTo>
                      <a:pt x="2718" y="2252"/>
                    </a:lnTo>
                    <a:lnTo>
                      <a:pt x="2718" y="3757"/>
                    </a:lnTo>
                    <a:lnTo>
                      <a:pt x="2528" y="3728"/>
                    </a:lnTo>
                    <a:lnTo>
                      <a:pt x="2343" y="3690"/>
                    </a:lnTo>
                    <a:lnTo>
                      <a:pt x="2162" y="3640"/>
                    </a:lnTo>
                    <a:lnTo>
                      <a:pt x="1986" y="3581"/>
                    </a:lnTo>
                    <a:lnTo>
                      <a:pt x="1814" y="3510"/>
                    </a:lnTo>
                    <a:lnTo>
                      <a:pt x="1648" y="3430"/>
                    </a:lnTo>
                    <a:lnTo>
                      <a:pt x="1488" y="3340"/>
                    </a:lnTo>
                    <a:lnTo>
                      <a:pt x="1335" y="3241"/>
                    </a:lnTo>
                    <a:lnTo>
                      <a:pt x="1186" y="3132"/>
                    </a:lnTo>
                    <a:lnTo>
                      <a:pt x="1047" y="3018"/>
                    </a:lnTo>
                    <a:lnTo>
                      <a:pt x="913" y="2893"/>
                    </a:lnTo>
                    <a:lnTo>
                      <a:pt x="787" y="2762"/>
                    </a:lnTo>
                    <a:lnTo>
                      <a:pt x="668" y="2622"/>
                    </a:lnTo>
                    <a:lnTo>
                      <a:pt x="558" y="2475"/>
                    </a:lnTo>
                    <a:lnTo>
                      <a:pt x="457" y="2322"/>
                    </a:lnTo>
                    <a:lnTo>
                      <a:pt x="365" y="2164"/>
                    </a:lnTo>
                    <a:lnTo>
                      <a:pt x="283" y="2000"/>
                    </a:lnTo>
                    <a:lnTo>
                      <a:pt x="210" y="1830"/>
                    </a:lnTo>
                    <a:lnTo>
                      <a:pt x="147" y="1654"/>
                    </a:lnTo>
                    <a:lnTo>
                      <a:pt x="96" y="1475"/>
                    </a:lnTo>
                    <a:lnTo>
                      <a:pt x="54" y="1291"/>
                    </a:lnTo>
                    <a:lnTo>
                      <a:pt x="25" y="1102"/>
                    </a:lnTo>
                    <a:lnTo>
                      <a:pt x="6" y="911"/>
                    </a:lnTo>
                    <a:lnTo>
                      <a:pt x="0" y="716"/>
                    </a:lnTo>
                    <a:lnTo>
                      <a:pt x="6" y="531"/>
                    </a:lnTo>
                    <a:lnTo>
                      <a:pt x="23" y="352"/>
                    </a:lnTo>
                    <a:lnTo>
                      <a:pt x="50" y="174"/>
                    </a:lnTo>
                    <a:lnTo>
                      <a:pt x="8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60" name="Group 59"/>
            <p:cNvGrpSpPr/>
            <p:nvPr/>
          </p:nvGrpSpPr>
          <p:grpSpPr>
            <a:xfrm>
              <a:off x="6924623" y="4298221"/>
              <a:ext cx="442238" cy="442678"/>
              <a:chOff x="2005013" y="4454526"/>
              <a:chExt cx="4800600" cy="4805363"/>
            </a:xfrm>
            <a:solidFill>
              <a:schemeClr val="tx1">
                <a:lumMod val="85000"/>
                <a:lumOff val="15000"/>
              </a:schemeClr>
            </a:solidFill>
          </p:grpSpPr>
          <p:sp>
            <p:nvSpPr>
              <p:cNvPr id="61" name="Freeform 22"/>
              <p:cNvSpPr>
                <a:spLocks/>
              </p:cNvSpPr>
              <p:nvPr/>
            </p:nvSpPr>
            <p:spPr bwMode="auto">
              <a:xfrm>
                <a:off x="4762500" y="6413501"/>
                <a:ext cx="584200" cy="887413"/>
              </a:xfrm>
              <a:custGeom>
                <a:avLst/>
                <a:gdLst>
                  <a:gd name="T0" fmla="*/ 177 w 737"/>
                  <a:gd name="T1" fmla="*/ 0 h 1119"/>
                  <a:gd name="T2" fmla="*/ 737 w 737"/>
                  <a:gd name="T3" fmla="*/ 558 h 1119"/>
                  <a:gd name="T4" fmla="*/ 177 w 737"/>
                  <a:gd name="T5" fmla="*/ 1119 h 1119"/>
                  <a:gd name="T6" fmla="*/ 0 w 737"/>
                  <a:gd name="T7" fmla="*/ 942 h 1119"/>
                  <a:gd name="T8" fmla="*/ 381 w 737"/>
                  <a:gd name="T9" fmla="*/ 558 h 1119"/>
                  <a:gd name="T10" fmla="*/ 0 w 737"/>
                  <a:gd name="T11" fmla="*/ 177 h 1119"/>
                  <a:gd name="T12" fmla="*/ 177 w 737"/>
                  <a:gd name="T13" fmla="*/ 0 h 1119"/>
                </a:gdLst>
                <a:ahLst/>
                <a:cxnLst>
                  <a:cxn ang="0">
                    <a:pos x="T0" y="T1"/>
                  </a:cxn>
                  <a:cxn ang="0">
                    <a:pos x="T2" y="T3"/>
                  </a:cxn>
                  <a:cxn ang="0">
                    <a:pos x="T4" y="T5"/>
                  </a:cxn>
                  <a:cxn ang="0">
                    <a:pos x="T6" y="T7"/>
                  </a:cxn>
                  <a:cxn ang="0">
                    <a:pos x="T8" y="T9"/>
                  </a:cxn>
                  <a:cxn ang="0">
                    <a:pos x="T10" y="T11"/>
                  </a:cxn>
                  <a:cxn ang="0">
                    <a:pos x="T12" y="T13"/>
                  </a:cxn>
                </a:cxnLst>
                <a:rect l="0" t="0" r="r" b="b"/>
                <a:pathLst>
                  <a:path w="737" h="1119">
                    <a:moveTo>
                      <a:pt x="177" y="0"/>
                    </a:moveTo>
                    <a:lnTo>
                      <a:pt x="737" y="558"/>
                    </a:lnTo>
                    <a:lnTo>
                      <a:pt x="177" y="1119"/>
                    </a:lnTo>
                    <a:lnTo>
                      <a:pt x="0" y="942"/>
                    </a:lnTo>
                    <a:lnTo>
                      <a:pt x="381" y="558"/>
                    </a:lnTo>
                    <a:lnTo>
                      <a:pt x="0" y="177"/>
                    </a:lnTo>
                    <a:lnTo>
                      <a:pt x="1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62" name="Freeform 23"/>
              <p:cNvSpPr>
                <a:spLocks/>
              </p:cNvSpPr>
              <p:nvPr/>
            </p:nvSpPr>
            <p:spPr bwMode="auto">
              <a:xfrm>
                <a:off x="3463925" y="6413501"/>
                <a:ext cx="585788" cy="887413"/>
              </a:xfrm>
              <a:custGeom>
                <a:avLst/>
                <a:gdLst>
                  <a:gd name="T0" fmla="*/ 560 w 738"/>
                  <a:gd name="T1" fmla="*/ 0 h 1119"/>
                  <a:gd name="T2" fmla="*/ 738 w 738"/>
                  <a:gd name="T3" fmla="*/ 177 h 1119"/>
                  <a:gd name="T4" fmla="*/ 357 w 738"/>
                  <a:gd name="T5" fmla="*/ 558 h 1119"/>
                  <a:gd name="T6" fmla="*/ 738 w 738"/>
                  <a:gd name="T7" fmla="*/ 942 h 1119"/>
                  <a:gd name="T8" fmla="*/ 560 w 738"/>
                  <a:gd name="T9" fmla="*/ 1119 h 1119"/>
                  <a:gd name="T10" fmla="*/ 0 w 738"/>
                  <a:gd name="T11" fmla="*/ 558 h 1119"/>
                  <a:gd name="T12" fmla="*/ 560 w 738"/>
                  <a:gd name="T13" fmla="*/ 0 h 1119"/>
                </a:gdLst>
                <a:ahLst/>
                <a:cxnLst>
                  <a:cxn ang="0">
                    <a:pos x="T0" y="T1"/>
                  </a:cxn>
                  <a:cxn ang="0">
                    <a:pos x="T2" y="T3"/>
                  </a:cxn>
                  <a:cxn ang="0">
                    <a:pos x="T4" y="T5"/>
                  </a:cxn>
                  <a:cxn ang="0">
                    <a:pos x="T6" y="T7"/>
                  </a:cxn>
                  <a:cxn ang="0">
                    <a:pos x="T8" y="T9"/>
                  </a:cxn>
                  <a:cxn ang="0">
                    <a:pos x="T10" y="T11"/>
                  </a:cxn>
                  <a:cxn ang="0">
                    <a:pos x="T12" y="T13"/>
                  </a:cxn>
                </a:cxnLst>
                <a:rect l="0" t="0" r="r" b="b"/>
                <a:pathLst>
                  <a:path w="738" h="1119">
                    <a:moveTo>
                      <a:pt x="560" y="0"/>
                    </a:moveTo>
                    <a:lnTo>
                      <a:pt x="738" y="177"/>
                    </a:lnTo>
                    <a:lnTo>
                      <a:pt x="357" y="558"/>
                    </a:lnTo>
                    <a:lnTo>
                      <a:pt x="738" y="942"/>
                    </a:lnTo>
                    <a:lnTo>
                      <a:pt x="560" y="1119"/>
                    </a:lnTo>
                    <a:lnTo>
                      <a:pt x="0" y="558"/>
                    </a:lnTo>
                    <a:lnTo>
                      <a:pt x="5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63" name="Freeform 24"/>
              <p:cNvSpPr>
                <a:spLocks/>
              </p:cNvSpPr>
              <p:nvPr/>
            </p:nvSpPr>
            <p:spPr bwMode="auto">
              <a:xfrm>
                <a:off x="4092575" y="6288088"/>
                <a:ext cx="619125" cy="1257300"/>
              </a:xfrm>
              <a:custGeom>
                <a:avLst/>
                <a:gdLst>
                  <a:gd name="T0" fmla="*/ 545 w 780"/>
                  <a:gd name="T1" fmla="*/ 0 h 1584"/>
                  <a:gd name="T2" fmla="*/ 780 w 780"/>
                  <a:gd name="T3" fmla="*/ 86 h 1584"/>
                  <a:gd name="T4" fmla="*/ 237 w 780"/>
                  <a:gd name="T5" fmla="*/ 1584 h 1584"/>
                  <a:gd name="T6" fmla="*/ 0 w 780"/>
                  <a:gd name="T7" fmla="*/ 1499 h 1584"/>
                  <a:gd name="T8" fmla="*/ 545 w 780"/>
                  <a:gd name="T9" fmla="*/ 0 h 1584"/>
                </a:gdLst>
                <a:ahLst/>
                <a:cxnLst>
                  <a:cxn ang="0">
                    <a:pos x="T0" y="T1"/>
                  </a:cxn>
                  <a:cxn ang="0">
                    <a:pos x="T2" y="T3"/>
                  </a:cxn>
                  <a:cxn ang="0">
                    <a:pos x="T4" y="T5"/>
                  </a:cxn>
                  <a:cxn ang="0">
                    <a:pos x="T6" y="T7"/>
                  </a:cxn>
                  <a:cxn ang="0">
                    <a:pos x="T8" y="T9"/>
                  </a:cxn>
                </a:cxnLst>
                <a:rect l="0" t="0" r="r" b="b"/>
                <a:pathLst>
                  <a:path w="780" h="1584">
                    <a:moveTo>
                      <a:pt x="545" y="0"/>
                    </a:moveTo>
                    <a:lnTo>
                      <a:pt x="780" y="86"/>
                    </a:lnTo>
                    <a:lnTo>
                      <a:pt x="237" y="1584"/>
                    </a:lnTo>
                    <a:lnTo>
                      <a:pt x="0" y="1499"/>
                    </a:lnTo>
                    <a:lnTo>
                      <a:pt x="5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sp>
            <p:nvSpPr>
              <p:cNvPr id="64" name="Freeform 25"/>
              <p:cNvSpPr>
                <a:spLocks noEditPoints="1"/>
              </p:cNvSpPr>
              <p:nvPr/>
            </p:nvSpPr>
            <p:spPr bwMode="auto">
              <a:xfrm>
                <a:off x="2005013" y="4454526"/>
                <a:ext cx="4800600" cy="4805363"/>
              </a:xfrm>
              <a:custGeom>
                <a:avLst/>
                <a:gdLst>
                  <a:gd name="T0" fmla="*/ 2759 w 6047"/>
                  <a:gd name="T1" fmla="*/ 1408 h 6052"/>
                  <a:gd name="T2" fmla="*/ 2387 w 6047"/>
                  <a:gd name="T3" fmla="*/ 1515 h 6052"/>
                  <a:gd name="T4" fmla="*/ 2057 w 6047"/>
                  <a:gd name="T5" fmla="*/ 1703 h 6052"/>
                  <a:gd name="T6" fmla="*/ 1781 w 6047"/>
                  <a:gd name="T7" fmla="*/ 1960 h 6052"/>
                  <a:gd name="T8" fmla="*/ 1569 w 6047"/>
                  <a:gd name="T9" fmla="*/ 2273 h 6052"/>
                  <a:gd name="T10" fmla="*/ 1435 w 6047"/>
                  <a:gd name="T11" fmla="*/ 2632 h 6052"/>
                  <a:gd name="T12" fmla="*/ 1387 w 6047"/>
                  <a:gd name="T13" fmla="*/ 3025 h 6052"/>
                  <a:gd name="T14" fmla="*/ 1435 w 6047"/>
                  <a:gd name="T15" fmla="*/ 3420 h 6052"/>
                  <a:gd name="T16" fmla="*/ 1569 w 6047"/>
                  <a:gd name="T17" fmla="*/ 3779 h 6052"/>
                  <a:gd name="T18" fmla="*/ 1781 w 6047"/>
                  <a:gd name="T19" fmla="*/ 4093 h 6052"/>
                  <a:gd name="T20" fmla="*/ 2057 w 6047"/>
                  <a:gd name="T21" fmla="*/ 4349 h 6052"/>
                  <a:gd name="T22" fmla="*/ 2387 w 6047"/>
                  <a:gd name="T23" fmla="*/ 4537 h 6052"/>
                  <a:gd name="T24" fmla="*/ 2759 w 6047"/>
                  <a:gd name="T25" fmla="*/ 4644 h 6052"/>
                  <a:gd name="T26" fmla="*/ 3158 w 6047"/>
                  <a:gd name="T27" fmla="*/ 4660 h 6052"/>
                  <a:gd name="T28" fmla="*/ 3541 w 6047"/>
                  <a:gd name="T29" fmla="*/ 4581 h 6052"/>
                  <a:gd name="T30" fmla="*/ 3885 w 6047"/>
                  <a:gd name="T31" fmla="*/ 4419 h 6052"/>
                  <a:gd name="T32" fmla="*/ 4182 w 6047"/>
                  <a:gd name="T33" fmla="*/ 4185 h 6052"/>
                  <a:gd name="T34" fmla="*/ 4416 w 6047"/>
                  <a:gd name="T35" fmla="*/ 3890 h 6052"/>
                  <a:gd name="T36" fmla="*/ 4578 w 6047"/>
                  <a:gd name="T37" fmla="*/ 3543 h 6052"/>
                  <a:gd name="T38" fmla="*/ 4655 w 6047"/>
                  <a:gd name="T39" fmla="*/ 3160 h 6052"/>
                  <a:gd name="T40" fmla="*/ 4640 w 6047"/>
                  <a:gd name="T41" fmla="*/ 2760 h 6052"/>
                  <a:gd name="T42" fmla="*/ 4532 w 6047"/>
                  <a:gd name="T43" fmla="*/ 2389 h 6052"/>
                  <a:gd name="T44" fmla="*/ 4346 w 6047"/>
                  <a:gd name="T45" fmla="*/ 2059 h 6052"/>
                  <a:gd name="T46" fmla="*/ 4088 w 6047"/>
                  <a:gd name="T47" fmla="*/ 1783 h 6052"/>
                  <a:gd name="T48" fmla="*/ 3775 w 6047"/>
                  <a:gd name="T49" fmla="*/ 1571 h 6052"/>
                  <a:gd name="T50" fmla="*/ 3418 w 6047"/>
                  <a:gd name="T51" fmla="*/ 1434 h 6052"/>
                  <a:gd name="T52" fmla="*/ 3024 w 6047"/>
                  <a:gd name="T53" fmla="*/ 1386 h 6052"/>
                  <a:gd name="T54" fmla="*/ 3626 w 6047"/>
                  <a:gd name="T55" fmla="*/ 708 h 6052"/>
                  <a:gd name="T56" fmla="*/ 3998 w 6047"/>
                  <a:gd name="T57" fmla="*/ 839 h 6052"/>
                  <a:gd name="T58" fmla="*/ 4819 w 6047"/>
                  <a:gd name="T59" fmla="*/ 544 h 6052"/>
                  <a:gd name="T60" fmla="*/ 5165 w 6047"/>
                  <a:gd name="T61" fmla="*/ 1960 h 6052"/>
                  <a:gd name="T62" fmla="*/ 5338 w 6047"/>
                  <a:gd name="T63" fmla="*/ 2422 h 6052"/>
                  <a:gd name="T64" fmla="*/ 5338 w 6047"/>
                  <a:gd name="T65" fmla="*/ 3630 h 6052"/>
                  <a:gd name="T66" fmla="*/ 5208 w 6047"/>
                  <a:gd name="T67" fmla="*/ 4002 h 6052"/>
                  <a:gd name="T68" fmla="*/ 5504 w 6047"/>
                  <a:gd name="T69" fmla="*/ 4823 h 6052"/>
                  <a:gd name="T70" fmla="*/ 4117 w 6047"/>
                  <a:gd name="T71" fmla="*/ 5155 h 6052"/>
                  <a:gd name="T72" fmla="*/ 3753 w 6047"/>
                  <a:gd name="T73" fmla="*/ 5308 h 6052"/>
                  <a:gd name="T74" fmla="*/ 2539 w 6047"/>
                  <a:gd name="T75" fmla="*/ 6052 h 6052"/>
                  <a:gd name="T76" fmla="*/ 2171 w 6047"/>
                  <a:gd name="T77" fmla="*/ 5263 h 6052"/>
                  <a:gd name="T78" fmla="*/ 1814 w 6047"/>
                  <a:gd name="T79" fmla="*/ 5090 h 6052"/>
                  <a:gd name="T80" fmla="*/ 961 w 6047"/>
                  <a:gd name="T81" fmla="*/ 4238 h 6052"/>
                  <a:gd name="T82" fmla="*/ 788 w 6047"/>
                  <a:gd name="T83" fmla="*/ 3881 h 6052"/>
                  <a:gd name="T84" fmla="*/ 0 w 6047"/>
                  <a:gd name="T85" fmla="*/ 3510 h 6052"/>
                  <a:gd name="T86" fmla="*/ 755 w 6047"/>
                  <a:gd name="T87" fmla="*/ 2264 h 6052"/>
                  <a:gd name="T88" fmla="*/ 961 w 6047"/>
                  <a:gd name="T89" fmla="*/ 1814 h 6052"/>
                  <a:gd name="T90" fmla="*/ 1814 w 6047"/>
                  <a:gd name="T91" fmla="*/ 960 h 6052"/>
                  <a:gd name="T92" fmla="*/ 2171 w 6047"/>
                  <a:gd name="T93" fmla="*/ 789 h 6052"/>
                  <a:gd name="T94" fmla="*/ 2539 w 6047"/>
                  <a:gd name="T95" fmla="*/ 0 h 6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47" h="6052">
                    <a:moveTo>
                      <a:pt x="3024" y="1386"/>
                    </a:moveTo>
                    <a:lnTo>
                      <a:pt x="2889" y="1392"/>
                    </a:lnTo>
                    <a:lnTo>
                      <a:pt x="2759" y="1408"/>
                    </a:lnTo>
                    <a:lnTo>
                      <a:pt x="2631" y="1434"/>
                    </a:lnTo>
                    <a:lnTo>
                      <a:pt x="2506" y="1471"/>
                    </a:lnTo>
                    <a:lnTo>
                      <a:pt x="2387" y="1515"/>
                    </a:lnTo>
                    <a:lnTo>
                      <a:pt x="2272" y="1571"/>
                    </a:lnTo>
                    <a:lnTo>
                      <a:pt x="2162" y="1633"/>
                    </a:lnTo>
                    <a:lnTo>
                      <a:pt x="2057" y="1703"/>
                    </a:lnTo>
                    <a:lnTo>
                      <a:pt x="1959" y="1783"/>
                    </a:lnTo>
                    <a:lnTo>
                      <a:pt x="1867" y="1867"/>
                    </a:lnTo>
                    <a:lnTo>
                      <a:pt x="1781" y="1960"/>
                    </a:lnTo>
                    <a:lnTo>
                      <a:pt x="1703" y="2059"/>
                    </a:lnTo>
                    <a:lnTo>
                      <a:pt x="1632" y="2162"/>
                    </a:lnTo>
                    <a:lnTo>
                      <a:pt x="1569" y="2273"/>
                    </a:lnTo>
                    <a:lnTo>
                      <a:pt x="1516" y="2389"/>
                    </a:lnTo>
                    <a:lnTo>
                      <a:pt x="1470" y="2509"/>
                    </a:lnTo>
                    <a:lnTo>
                      <a:pt x="1435" y="2632"/>
                    </a:lnTo>
                    <a:lnTo>
                      <a:pt x="1407" y="2760"/>
                    </a:lnTo>
                    <a:lnTo>
                      <a:pt x="1392" y="2892"/>
                    </a:lnTo>
                    <a:lnTo>
                      <a:pt x="1387" y="3025"/>
                    </a:lnTo>
                    <a:lnTo>
                      <a:pt x="1392" y="3160"/>
                    </a:lnTo>
                    <a:lnTo>
                      <a:pt x="1407" y="3292"/>
                    </a:lnTo>
                    <a:lnTo>
                      <a:pt x="1435" y="3420"/>
                    </a:lnTo>
                    <a:lnTo>
                      <a:pt x="1470" y="3543"/>
                    </a:lnTo>
                    <a:lnTo>
                      <a:pt x="1516" y="3663"/>
                    </a:lnTo>
                    <a:lnTo>
                      <a:pt x="1569" y="3779"/>
                    </a:lnTo>
                    <a:lnTo>
                      <a:pt x="1632" y="3890"/>
                    </a:lnTo>
                    <a:lnTo>
                      <a:pt x="1703" y="3993"/>
                    </a:lnTo>
                    <a:lnTo>
                      <a:pt x="1781" y="4093"/>
                    </a:lnTo>
                    <a:lnTo>
                      <a:pt x="1867" y="4185"/>
                    </a:lnTo>
                    <a:lnTo>
                      <a:pt x="1959" y="4270"/>
                    </a:lnTo>
                    <a:lnTo>
                      <a:pt x="2057" y="4349"/>
                    </a:lnTo>
                    <a:lnTo>
                      <a:pt x="2162" y="4419"/>
                    </a:lnTo>
                    <a:lnTo>
                      <a:pt x="2272" y="4482"/>
                    </a:lnTo>
                    <a:lnTo>
                      <a:pt x="2387" y="4537"/>
                    </a:lnTo>
                    <a:lnTo>
                      <a:pt x="2506" y="4581"/>
                    </a:lnTo>
                    <a:lnTo>
                      <a:pt x="2631" y="4618"/>
                    </a:lnTo>
                    <a:lnTo>
                      <a:pt x="2759" y="4644"/>
                    </a:lnTo>
                    <a:lnTo>
                      <a:pt x="2889" y="4660"/>
                    </a:lnTo>
                    <a:lnTo>
                      <a:pt x="3024" y="4666"/>
                    </a:lnTo>
                    <a:lnTo>
                      <a:pt x="3158" y="4660"/>
                    </a:lnTo>
                    <a:lnTo>
                      <a:pt x="3289" y="4644"/>
                    </a:lnTo>
                    <a:lnTo>
                      <a:pt x="3418" y="4618"/>
                    </a:lnTo>
                    <a:lnTo>
                      <a:pt x="3541" y="4581"/>
                    </a:lnTo>
                    <a:lnTo>
                      <a:pt x="3661" y="4537"/>
                    </a:lnTo>
                    <a:lnTo>
                      <a:pt x="3775" y="4482"/>
                    </a:lnTo>
                    <a:lnTo>
                      <a:pt x="3885" y="4419"/>
                    </a:lnTo>
                    <a:lnTo>
                      <a:pt x="3990" y="4349"/>
                    </a:lnTo>
                    <a:lnTo>
                      <a:pt x="4088" y="4270"/>
                    </a:lnTo>
                    <a:lnTo>
                      <a:pt x="4182" y="4185"/>
                    </a:lnTo>
                    <a:lnTo>
                      <a:pt x="4267" y="4093"/>
                    </a:lnTo>
                    <a:lnTo>
                      <a:pt x="4346" y="3993"/>
                    </a:lnTo>
                    <a:lnTo>
                      <a:pt x="4416" y="3890"/>
                    </a:lnTo>
                    <a:lnTo>
                      <a:pt x="4478" y="3779"/>
                    </a:lnTo>
                    <a:lnTo>
                      <a:pt x="4532" y="3663"/>
                    </a:lnTo>
                    <a:lnTo>
                      <a:pt x="4578" y="3543"/>
                    </a:lnTo>
                    <a:lnTo>
                      <a:pt x="4613" y="3420"/>
                    </a:lnTo>
                    <a:lnTo>
                      <a:pt x="4640" y="3292"/>
                    </a:lnTo>
                    <a:lnTo>
                      <a:pt x="4655" y="3160"/>
                    </a:lnTo>
                    <a:lnTo>
                      <a:pt x="4661" y="3025"/>
                    </a:lnTo>
                    <a:lnTo>
                      <a:pt x="4655" y="2892"/>
                    </a:lnTo>
                    <a:lnTo>
                      <a:pt x="4640" y="2760"/>
                    </a:lnTo>
                    <a:lnTo>
                      <a:pt x="4613" y="2632"/>
                    </a:lnTo>
                    <a:lnTo>
                      <a:pt x="4578" y="2509"/>
                    </a:lnTo>
                    <a:lnTo>
                      <a:pt x="4532" y="2389"/>
                    </a:lnTo>
                    <a:lnTo>
                      <a:pt x="4478" y="2273"/>
                    </a:lnTo>
                    <a:lnTo>
                      <a:pt x="4416" y="2162"/>
                    </a:lnTo>
                    <a:lnTo>
                      <a:pt x="4346" y="2059"/>
                    </a:lnTo>
                    <a:lnTo>
                      <a:pt x="4267" y="1960"/>
                    </a:lnTo>
                    <a:lnTo>
                      <a:pt x="4182" y="1867"/>
                    </a:lnTo>
                    <a:lnTo>
                      <a:pt x="4088" y="1783"/>
                    </a:lnTo>
                    <a:lnTo>
                      <a:pt x="3990" y="1703"/>
                    </a:lnTo>
                    <a:lnTo>
                      <a:pt x="3885" y="1633"/>
                    </a:lnTo>
                    <a:lnTo>
                      <a:pt x="3775" y="1571"/>
                    </a:lnTo>
                    <a:lnTo>
                      <a:pt x="3661" y="1515"/>
                    </a:lnTo>
                    <a:lnTo>
                      <a:pt x="3541" y="1471"/>
                    </a:lnTo>
                    <a:lnTo>
                      <a:pt x="3418" y="1434"/>
                    </a:lnTo>
                    <a:lnTo>
                      <a:pt x="3289" y="1408"/>
                    </a:lnTo>
                    <a:lnTo>
                      <a:pt x="3158" y="1392"/>
                    </a:lnTo>
                    <a:lnTo>
                      <a:pt x="3024" y="1386"/>
                    </a:lnTo>
                    <a:close/>
                    <a:moveTo>
                      <a:pt x="2539" y="0"/>
                    </a:moveTo>
                    <a:lnTo>
                      <a:pt x="3508" y="0"/>
                    </a:lnTo>
                    <a:lnTo>
                      <a:pt x="3626" y="708"/>
                    </a:lnTo>
                    <a:lnTo>
                      <a:pt x="3753" y="745"/>
                    </a:lnTo>
                    <a:lnTo>
                      <a:pt x="3876" y="789"/>
                    </a:lnTo>
                    <a:lnTo>
                      <a:pt x="3998" y="839"/>
                    </a:lnTo>
                    <a:lnTo>
                      <a:pt x="4117" y="896"/>
                    </a:lnTo>
                    <a:lnTo>
                      <a:pt x="4234" y="960"/>
                    </a:lnTo>
                    <a:lnTo>
                      <a:pt x="4819" y="544"/>
                    </a:lnTo>
                    <a:lnTo>
                      <a:pt x="5504" y="1229"/>
                    </a:lnTo>
                    <a:lnTo>
                      <a:pt x="5088" y="1814"/>
                    </a:lnTo>
                    <a:lnTo>
                      <a:pt x="5165" y="1960"/>
                    </a:lnTo>
                    <a:lnTo>
                      <a:pt x="5233" y="2111"/>
                    </a:lnTo>
                    <a:lnTo>
                      <a:pt x="5292" y="2264"/>
                    </a:lnTo>
                    <a:lnTo>
                      <a:pt x="5338" y="2422"/>
                    </a:lnTo>
                    <a:lnTo>
                      <a:pt x="6047" y="2540"/>
                    </a:lnTo>
                    <a:lnTo>
                      <a:pt x="6047" y="3510"/>
                    </a:lnTo>
                    <a:lnTo>
                      <a:pt x="5338" y="3630"/>
                    </a:lnTo>
                    <a:lnTo>
                      <a:pt x="5302" y="3755"/>
                    </a:lnTo>
                    <a:lnTo>
                      <a:pt x="5259" y="3881"/>
                    </a:lnTo>
                    <a:lnTo>
                      <a:pt x="5208" y="4002"/>
                    </a:lnTo>
                    <a:lnTo>
                      <a:pt x="5151" y="4122"/>
                    </a:lnTo>
                    <a:lnTo>
                      <a:pt x="5088" y="4238"/>
                    </a:lnTo>
                    <a:lnTo>
                      <a:pt x="5504" y="4823"/>
                    </a:lnTo>
                    <a:lnTo>
                      <a:pt x="4819" y="5509"/>
                    </a:lnTo>
                    <a:lnTo>
                      <a:pt x="4234" y="5090"/>
                    </a:lnTo>
                    <a:lnTo>
                      <a:pt x="4117" y="5155"/>
                    </a:lnTo>
                    <a:lnTo>
                      <a:pt x="3998" y="5214"/>
                    </a:lnTo>
                    <a:lnTo>
                      <a:pt x="3876" y="5263"/>
                    </a:lnTo>
                    <a:lnTo>
                      <a:pt x="3753" y="5308"/>
                    </a:lnTo>
                    <a:lnTo>
                      <a:pt x="3626" y="5344"/>
                    </a:lnTo>
                    <a:lnTo>
                      <a:pt x="3508" y="6052"/>
                    </a:lnTo>
                    <a:lnTo>
                      <a:pt x="2539" y="6052"/>
                    </a:lnTo>
                    <a:lnTo>
                      <a:pt x="2422" y="5344"/>
                    </a:lnTo>
                    <a:lnTo>
                      <a:pt x="2295" y="5308"/>
                    </a:lnTo>
                    <a:lnTo>
                      <a:pt x="2171" y="5263"/>
                    </a:lnTo>
                    <a:lnTo>
                      <a:pt x="2050" y="5214"/>
                    </a:lnTo>
                    <a:lnTo>
                      <a:pt x="1930" y="5155"/>
                    </a:lnTo>
                    <a:lnTo>
                      <a:pt x="1814" y="5090"/>
                    </a:lnTo>
                    <a:lnTo>
                      <a:pt x="1228" y="5509"/>
                    </a:lnTo>
                    <a:lnTo>
                      <a:pt x="543" y="4823"/>
                    </a:lnTo>
                    <a:lnTo>
                      <a:pt x="961" y="4238"/>
                    </a:lnTo>
                    <a:lnTo>
                      <a:pt x="897" y="4122"/>
                    </a:lnTo>
                    <a:lnTo>
                      <a:pt x="840" y="4002"/>
                    </a:lnTo>
                    <a:lnTo>
                      <a:pt x="788" y="3881"/>
                    </a:lnTo>
                    <a:lnTo>
                      <a:pt x="746" y="3755"/>
                    </a:lnTo>
                    <a:lnTo>
                      <a:pt x="709" y="3630"/>
                    </a:lnTo>
                    <a:lnTo>
                      <a:pt x="0" y="3510"/>
                    </a:lnTo>
                    <a:lnTo>
                      <a:pt x="0" y="2540"/>
                    </a:lnTo>
                    <a:lnTo>
                      <a:pt x="709" y="2422"/>
                    </a:lnTo>
                    <a:lnTo>
                      <a:pt x="755" y="2264"/>
                    </a:lnTo>
                    <a:lnTo>
                      <a:pt x="814" y="2111"/>
                    </a:lnTo>
                    <a:lnTo>
                      <a:pt x="882" y="1960"/>
                    </a:lnTo>
                    <a:lnTo>
                      <a:pt x="961" y="1814"/>
                    </a:lnTo>
                    <a:lnTo>
                      <a:pt x="543" y="1229"/>
                    </a:lnTo>
                    <a:lnTo>
                      <a:pt x="1228" y="544"/>
                    </a:lnTo>
                    <a:lnTo>
                      <a:pt x="1814" y="960"/>
                    </a:lnTo>
                    <a:lnTo>
                      <a:pt x="1930" y="896"/>
                    </a:lnTo>
                    <a:lnTo>
                      <a:pt x="2050" y="839"/>
                    </a:lnTo>
                    <a:lnTo>
                      <a:pt x="2171" y="789"/>
                    </a:lnTo>
                    <a:lnTo>
                      <a:pt x="2295" y="745"/>
                    </a:lnTo>
                    <a:lnTo>
                      <a:pt x="2422" y="708"/>
                    </a:lnTo>
                    <a:lnTo>
                      <a:pt x="253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baseline="-25000"/>
              </a:p>
            </p:txBody>
          </p:sp>
        </p:grpSp>
        <p:grpSp>
          <p:nvGrpSpPr>
            <p:cNvPr id="65" name="Group 64"/>
            <p:cNvGrpSpPr/>
            <p:nvPr/>
          </p:nvGrpSpPr>
          <p:grpSpPr>
            <a:xfrm>
              <a:off x="4264708" y="4418265"/>
              <a:ext cx="358776" cy="358412"/>
              <a:chOff x="8731250" y="2093913"/>
              <a:chExt cx="3144838" cy="3141662"/>
            </a:xfrm>
            <a:solidFill>
              <a:schemeClr val="tx1">
                <a:lumMod val="85000"/>
                <a:lumOff val="15000"/>
              </a:schemeClr>
            </a:solidFill>
          </p:grpSpPr>
          <p:sp>
            <p:nvSpPr>
              <p:cNvPr id="66" name="Freeform 30"/>
              <p:cNvSpPr>
                <a:spLocks/>
              </p:cNvSpPr>
              <p:nvPr/>
            </p:nvSpPr>
            <p:spPr bwMode="auto">
              <a:xfrm>
                <a:off x="8743950" y="3116263"/>
                <a:ext cx="779463" cy="790575"/>
              </a:xfrm>
              <a:custGeom>
                <a:avLst/>
                <a:gdLst>
                  <a:gd name="T0" fmla="*/ 980 w 980"/>
                  <a:gd name="T1" fmla="*/ 0 h 997"/>
                  <a:gd name="T2" fmla="*/ 952 w 980"/>
                  <a:gd name="T3" fmla="*/ 46 h 997"/>
                  <a:gd name="T4" fmla="*/ 921 w 980"/>
                  <a:gd name="T5" fmla="*/ 94 h 997"/>
                  <a:gd name="T6" fmla="*/ 890 w 980"/>
                  <a:gd name="T7" fmla="*/ 145 h 997"/>
                  <a:gd name="T8" fmla="*/ 856 w 980"/>
                  <a:gd name="T9" fmla="*/ 198 h 997"/>
                  <a:gd name="T10" fmla="*/ 819 w 980"/>
                  <a:gd name="T11" fmla="*/ 255 h 997"/>
                  <a:gd name="T12" fmla="*/ 781 w 980"/>
                  <a:gd name="T13" fmla="*/ 314 h 997"/>
                  <a:gd name="T14" fmla="*/ 740 w 980"/>
                  <a:gd name="T15" fmla="*/ 377 h 997"/>
                  <a:gd name="T16" fmla="*/ 696 w 980"/>
                  <a:gd name="T17" fmla="*/ 443 h 997"/>
                  <a:gd name="T18" fmla="*/ 649 w 980"/>
                  <a:gd name="T19" fmla="*/ 513 h 997"/>
                  <a:gd name="T20" fmla="*/ 599 w 980"/>
                  <a:gd name="T21" fmla="*/ 588 h 997"/>
                  <a:gd name="T22" fmla="*/ 546 w 980"/>
                  <a:gd name="T23" fmla="*/ 666 h 997"/>
                  <a:gd name="T24" fmla="*/ 491 w 980"/>
                  <a:gd name="T25" fmla="*/ 748 h 997"/>
                  <a:gd name="T26" fmla="*/ 431 w 980"/>
                  <a:gd name="T27" fmla="*/ 835 h 997"/>
                  <a:gd name="T28" fmla="*/ 369 w 980"/>
                  <a:gd name="T29" fmla="*/ 926 h 997"/>
                  <a:gd name="T30" fmla="*/ 347 w 980"/>
                  <a:gd name="T31" fmla="*/ 960 h 997"/>
                  <a:gd name="T32" fmla="*/ 331 w 980"/>
                  <a:gd name="T33" fmla="*/ 997 h 997"/>
                  <a:gd name="T34" fmla="*/ 0 w 980"/>
                  <a:gd name="T35" fmla="*/ 667 h 997"/>
                  <a:gd name="T36" fmla="*/ 2 w 980"/>
                  <a:gd name="T37" fmla="*/ 664 h 997"/>
                  <a:gd name="T38" fmla="*/ 8 w 980"/>
                  <a:gd name="T39" fmla="*/ 657 h 997"/>
                  <a:gd name="T40" fmla="*/ 18 w 980"/>
                  <a:gd name="T41" fmla="*/ 645 h 997"/>
                  <a:gd name="T42" fmla="*/ 30 w 980"/>
                  <a:gd name="T43" fmla="*/ 629 h 997"/>
                  <a:gd name="T44" fmla="*/ 47 w 980"/>
                  <a:gd name="T45" fmla="*/ 610 h 997"/>
                  <a:gd name="T46" fmla="*/ 66 w 980"/>
                  <a:gd name="T47" fmla="*/ 587 h 997"/>
                  <a:gd name="T48" fmla="*/ 89 w 980"/>
                  <a:gd name="T49" fmla="*/ 562 h 997"/>
                  <a:gd name="T50" fmla="*/ 115 w 980"/>
                  <a:gd name="T51" fmla="*/ 534 h 997"/>
                  <a:gd name="T52" fmla="*/ 144 w 980"/>
                  <a:gd name="T53" fmla="*/ 504 h 997"/>
                  <a:gd name="T54" fmla="*/ 174 w 980"/>
                  <a:gd name="T55" fmla="*/ 471 h 997"/>
                  <a:gd name="T56" fmla="*/ 208 w 980"/>
                  <a:gd name="T57" fmla="*/ 437 h 997"/>
                  <a:gd name="T58" fmla="*/ 244 w 980"/>
                  <a:gd name="T59" fmla="*/ 404 h 997"/>
                  <a:gd name="T60" fmla="*/ 283 w 980"/>
                  <a:gd name="T61" fmla="*/ 367 h 997"/>
                  <a:gd name="T62" fmla="*/ 324 w 980"/>
                  <a:gd name="T63" fmla="*/ 332 h 997"/>
                  <a:gd name="T64" fmla="*/ 366 w 980"/>
                  <a:gd name="T65" fmla="*/ 296 h 997"/>
                  <a:gd name="T66" fmla="*/ 410 w 980"/>
                  <a:gd name="T67" fmla="*/ 261 h 997"/>
                  <a:gd name="T68" fmla="*/ 457 w 980"/>
                  <a:gd name="T69" fmla="*/ 226 h 997"/>
                  <a:gd name="T70" fmla="*/ 504 w 980"/>
                  <a:gd name="T71" fmla="*/ 192 h 997"/>
                  <a:gd name="T72" fmla="*/ 554 w 980"/>
                  <a:gd name="T73" fmla="*/ 161 h 997"/>
                  <a:gd name="T74" fmla="*/ 603 w 980"/>
                  <a:gd name="T75" fmla="*/ 131 h 997"/>
                  <a:gd name="T76" fmla="*/ 655 w 980"/>
                  <a:gd name="T77" fmla="*/ 102 h 997"/>
                  <a:gd name="T78" fmla="*/ 707 w 980"/>
                  <a:gd name="T79" fmla="*/ 76 h 997"/>
                  <a:gd name="T80" fmla="*/ 761 w 980"/>
                  <a:gd name="T81" fmla="*/ 55 h 997"/>
                  <a:gd name="T82" fmla="*/ 815 w 980"/>
                  <a:gd name="T83" fmla="*/ 35 h 997"/>
                  <a:gd name="T84" fmla="*/ 870 w 980"/>
                  <a:gd name="T85" fmla="*/ 20 h 997"/>
                  <a:gd name="T86" fmla="*/ 925 w 980"/>
                  <a:gd name="T87" fmla="*/ 7 h 997"/>
                  <a:gd name="T88" fmla="*/ 980 w 980"/>
                  <a:gd name="T89" fmla="*/ 0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0" h="997">
                    <a:moveTo>
                      <a:pt x="980" y="0"/>
                    </a:moveTo>
                    <a:lnTo>
                      <a:pt x="952" y="46"/>
                    </a:lnTo>
                    <a:lnTo>
                      <a:pt x="921" y="94"/>
                    </a:lnTo>
                    <a:lnTo>
                      <a:pt x="890" y="145"/>
                    </a:lnTo>
                    <a:lnTo>
                      <a:pt x="856" y="198"/>
                    </a:lnTo>
                    <a:lnTo>
                      <a:pt x="819" y="255"/>
                    </a:lnTo>
                    <a:lnTo>
                      <a:pt x="781" y="314"/>
                    </a:lnTo>
                    <a:lnTo>
                      <a:pt x="740" y="377"/>
                    </a:lnTo>
                    <a:lnTo>
                      <a:pt x="696" y="443"/>
                    </a:lnTo>
                    <a:lnTo>
                      <a:pt x="649" y="513"/>
                    </a:lnTo>
                    <a:lnTo>
                      <a:pt x="599" y="588"/>
                    </a:lnTo>
                    <a:lnTo>
                      <a:pt x="546" y="666"/>
                    </a:lnTo>
                    <a:lnTo>
                      <a:pt x="491" y="748"/>
                    </a:lnTo>
                    <a:lnTo>
                      <a:pt x="431" y="835"/>
                    </a:lnTo>
                    <a:lnTo>
                      <a:pt x="369" y="926"/>
                    </a:lnTo>
                    <a:lnTo>
                      <a:pt x="347" y="960"/>
                    </a:lnTo>
                    <a:lnTo>
                      <a:pt x="331" y="997"/>
                    </a:lnTo>
                    <a:lnTo>
                      <a:pt x="0" y="667"/>
                    </a:lnTo>
                    <a:lnTo>
                      <a:pt x="2" y="664"/>
                    </a:lnTo>
                    <a:lnTo>
                      <a:pt x="8" y="657"/>
                    </a:lnTo>
                    <a:lnTo>
                      <a:pt x="18" y="645"/>
                    </a:lnTo>
                    <a:lnTo>
                      <a:pt x="30" y="629"/>
                    </a:lnTo>
                    <a:lnTo>
                      <a:pt x="47" y="610"/>
                    </a:lnTo>
                    <a:lnTo>
                      <a:pt x="66" y="587"/>
                    </a:lnTo>
                    <a:lnTo>
                      <a:pt x="89" y="562"/>
                    </a:lnTo>
                    <a:lnTo>
                      <a:pt x="115" y="534"/>
                    </a:lnTo>
                    <a:lnTo>
                      <a:pt x="144" y="504"/>
                    </a:lnTo>
                    <a:lnTo>
                      <a:pt x="174" y="471"/>
                    </a:lnTo>
                    <a:lnTo>
                      <a:pt x="208" y="437"/>
                    </a:lnTo>
                    <a:lnTo>
                      <a:pt x="244" y="404"/>
                    </a:lnTo>
                    <a:lnTo>
                      <a:pt x="283" y="367"/>
                    </a:lnTo>
                    <a:lnTo>
                      <a:pt x="324" y="332"/>
                    </a:lnTo>
                    <a:lnTo>
                      <a:pt x="366" y="296"/>
                    </a:lnTo>
                    <a:lnTo>
                      <a:pt x="410" y="261"/>
                    </a:lnTo>
                    <a:lnTo>
                      <a:pt x="457" y="226"/>
                    </a:lnTo>
                    <a:lnTo>
                      <a:pt x="504" y="192"/>
                    </a:lnTo>
                    <a:lnTo>
                      <a:pt x="554" y="161"/>
                    </a:lnTo>
                    <a:lnTo>
                      <a:pt x="603" y="131"/>
                    </a:lnTo>
                    <a:lnTo>
                      <a:pt x="655" y="102"/>
                    </a:lnTo>
                    <a:lnTo>
                      <a:pt x="707" y="76"/>
                    </a:lnTo>
                    <a:lnTo>
                      <a:pt x="761" y="55"/>
                    </a:lnTo>
                    <a:lnTo>
                      <a:pt x="815" y="35"/>
                    </a:lnTo>
                    <a:lnTo>
                      <a:pt x="870" y="20"/>
                    </a:lnTo>
                    <a:lnTo>
                      <a:pt x="925" y="7"/>
                    </a:lnTo>
                    <a:lnTo>
                      <a:pt x="98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7" name="Freeform 31"/>
              <p:cNvSpPr>
                <a:spLocks/>
              </p:cNvSpPr>
              <p:nvPr/>
            </p:nvSpPr>
            <p:spPr bwMode="auto">
              <a:xfrm>
                <a:off x="10061575" y="4443413"/>
                <a:ext cx="790575" cy="777875"/>
              </a:xfrm>
              <a:custGeom>
                <a:avLst/>
                <a:gdLst>
                  <a:gd name="T0" fmla="*/ 998 w 998"/>
                  <a:gd name="T1" fmla="*/ 0 h 979"/>
                  <a:gd name="T2" fmla="*/ 990 w 998"/>
                  <a:gd name="T3" fmla="*/ 55 h 979"/>
                  <a:gd name="T4" fmla="*/ 978 w 998"/>
                  <a:gd name="T5" fmla="*/ 111 h 979"/>
                  <a:gd name="T6" fmla="*/ 963 w 998"/>
                  <a:gd name="T7" fmla="*/ 165 h 979"/>
                  <a:gd name="T8" fmla="*/ 943 w 998"/>
                  <a:gd name="T9" fmla="*/ 220 h 979"/>
                  <a:gd name="T10" fmla="*/ 920 w 998"/>
                  <a:gd name="T11" fmla="*/ 273 h 979"/>
                  <a:gd name="T12" fmla="*/ 895 w 998"/>
                  <a:gd name="T13" fmla="*/ 326 h 979"/>
                  <a:gd name="T14" fmla="*/ 867 w 998"/>
                  <a:gd name="T15" fmla="*/ 377 h 979"/>
                  <a:gd name="T16" fmla="*/ 837 w 998"/>
                  <a:gd name="T17" fmla="*/ 427 h 979"/>
                  <a:gd name="T18" fmla="*/ 804 w 998"/>
                  <a:gd name="T19" fmla="*/ 477 h 979"/>
                  <a:gd name="T20" fmla="*/ 770 w 998"/>
                  <a:gd name="T21" fmla="*/ 524 h 979"/>
                  <a:gd name="T22" fmla="*/ 736 w 998"/>
                  <a:gd name="T23" fmla="*/ 570 h 979"/>
                  <a:gd name="T24" fmla="*/ 700 w 998"/>
                  <a:gd name="T25" fmla="*/ 614 h 979"/>
                  <a:gd name="T26" fmla="*/ 665 w 998"/>
                  <a:gd name="T27" fmla="*/ 657 h 979"/>
                  <a:gd name="T28" fmla="*/ 629 w 998"/>
                  <a:gd name="T29" fmla="*/ 698 h 979"/>
                  <a:gd name="T30" fmla="*/ 594 w 998"/>
                  <a:gd name="T31" fmla="*/ 735 h 979"/>
                  <a:gd name="T32" fmla="*/ 559 w 998"/>
                  <a:gd name="T33" fmla="*/ 771 h 979"/>
                  <a:gd name="T34" fmla="*/ 525 w 998"/>
                  <a:gd name="T35" fmla="*/ 805 h 979"/>
                  <a:gd name="T36" fmla="*/ 494 w 998"/>
                  <a:gd name="T37" fmla="*/ 837 h 979"/>
                  <a:gd name="T38" fmla="*/ 463 w 998"/>
                  <a:gd name="T39" fmla="*/ 864 h 979"/>
                  <a:gd name="T40" fmla="*/ 434 w 998"/>
                  <a:gd name="T41" fmla="*/ 891 h 979"/>
                  <a:gd name="T42" fmla="*/ 409 w 998"/>
                  <a:gd name="T43" fmla="*/ 914 h 979"/>
                  <a:gd name="T44" fmla="*/ 386 w 998"/>
                  <a:gd name="T45" fmla="*/ 933 h 979"/>
                  <a:gd name="T46" fmla="*/ 367 w 998"/>
                  <a:gd name="T47" fmla="*/ 949 h 979"/>
                  <a:gd name="T48" fmla="*/ 351 w 998"/>
                  <a:gd name="T49" fmla="*/ 962 h 979"/>
                  <a:gd name="T50" fmla="*/ 340 w 998"/>
                  <a:gd name="T51" fmla="*/ 972 h 979"/>
                  <a:gd name="T52" fmla="*/ 333 w 998"/>
                  <a:gd name="T53" fmla="*/ 978 h 979"/>
                  <a:gd name="T54" fmla="*/ 330 w 998"/>
                  <a:gd name="T55" fmla="*/ 979 h 979"/>
                  <a:gd name="T56" fmla="*/ 0 w 998"/>
                  <a:gd name="T57" fmla="*/ 650 h 979"/>
                  <a:gd name="T58" fmla="*/ 35 w 998"/>
                  <a:gd name="T59" fmla="*/ 633 h 979"/>
                  <a:gd name="T60" fmla="*/ 70 w 998"/>
                  <a:gd name="T61" fmla="*/ 612 h 979"/>
                  <a:gd name="T62" fmla="*/ 161 w 998"/>
                  <a:gd name="T63" fmla="*/ 549 h 979"/>
                  <a:gd name="T64" fmla="*/ 248 w 998"/>
                  <a:gd name="T65" fmla="*/ 489 h 979"/>
                  <a:gd name="T66" fmla="*/ 330 w 998"/>
                  <a:gd name="T67" fmla="*/ 433 h 979"/>
                  <a:gd name="T68" fmla="*/ 409 w 998"/>
                  <a:gd name="T69" fmla="*/ 380 h 979"/>
                  <a:gd name="T70" fmla="*/ 483 w 998"/>
                  <a:gd name="T71" fmla="*/ 331 h 979"/>
                  <a:gd name="T72" fmla="*/ 553 w 998"/>
                  <a:gd name="T73" fmla="*/ 285 h 979"/>
                  <a:gd name="T74" fmla="*/ 619 w 998"/>
                  <a:gd name="T75" fmla="*/ 241 h 979"/>
                  <a:gd name="T76" fmla="*/ 682 w 998"/>
                  <a:gd name="T77" fmla="*/ 200 h 979"/>
                  <a:gd name="T78" fmla="*/ 743 w 998"/>
                  <a:gd name="T79" fmla="*/ 162 h 979"/>
                  <a:gd name="T80" fmla="*/ 799 w 998"/>
                  <a:gd name="T81" fmla="*/ 125 h 979"/>
                  <a:gd name="T82" fmla="*/ 853 w 998"/>
                  <a:gd name="T83" fmla="*/ 92 h 979"/>
                  <a:gd name="T84" fmla="*/ 903 w 998"/>
                  <a:gd name="T85" fmla="*/ 59 h 979"/>
                  <a:gd name="T86" fmla="*/ 952 w 998"/>
                  <a:gd name="T87" fmla="*/ 29 h 979"/>
                  <a:gd name="T88" fmla="*/ 998 w 998"/>
                  <a:gd name="T89" fmla="*/ 0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8" h="979">
                    <a:moveTo>
                      <a:pt x="998" y="0"/>
                    </a:moveTo>
                    <a:lnTo>
                      <a:pt x="990" y="55"/>
                    </a:lnTo>
                    <a:lnTo>
                      <a:pt x="978" y="111"/>
                    </a:lnTo>
                    <a:lnTo>
                      <a:pt x="963" y="165"/>
                    </a:lnTo>
                    <a:lnTo>
                      <a:pt x="943" y="220"/>
                    </a:lnTo>
                    <a:lnTo>
                      <a:pt x="920" y="273"/>
                    </a:lnTo>
                    <a:lnTo>
                      <a:pt x="895" y="326"/>
                    </a:lnTo>
                    <a:lnTo>
                      <a:pt x="867" y="377"/>
                    </a:lnTo>
                    <a:lnTo>
                      <a:pt x="837" y="427"/>
                    </a:lnTo>
                    <a:lnTo>
                      <a:pt x="804" y="477"/>
                    </a:lnTo>
                    <a:lnTo>
                      <a:pt x="770" y="524"/>
                    </a:lnTo>
                    <a:lnTo>
                      <a:pt x="736" y="570"/>
                    </a:lnTo>
                    <a:lnTo>
                      <a:pt x="700" y="614"/>
                    </a:lnTo>
                    <a:lnTo>
                      <a:pt x="665" y="657"/>
                    </a:lnTo>
                    <a:lnTo>
                      <a:pt x="629" y="698"/>
                    </a:lnTo>
                    <a:lnTo>
                      <a:pt x="594" y="735"/>
                    </a:lnTo>
                    <a:lnTo>
                      <a:pt x="559" y="771"/>
                    </a:lnTo>
                    <a:lnTo>
                      <a:pt x="525" y="805"/>
                    </a:lnTo>
                    <a:lnTo>
                      <a:pt x="494" y="837"/>
                    </a:lnTo>
                    <a:lnTo>
                      <a:pt x="463" y="864"/>
                    </a:lnTo>
                    <a:lnTo>
                      <a:pt x="434" y="891"/>
                    </a:lnTo>
                    <a:lnTo>
                      <a:pt x="409" y="914"/>
                    </a:lnTo>
                    <a:lnTo>
                      <a:pt x="386" y="933"/>
                    </a:lnTo>
                    <a:lnTo>
                      <a:pt x="367" y="949"/>
                    </a:lnTo>
                    <a:lnTo>
                      <a:pt x="351" y="962"/>
                    </a:lnTo>
                    <a:lnTo>
                      <a:pt x="340" y="972"/>
                    </a:lnTo>
                    <a:lnTo>
                      <a:pt x="333" y="978"/>
                    </a:lnTo>
                    <a:lnTo>
                      <a:pt x="330" y="979"/>
                    </a:lnTo>
                    <a:lnTo>
                      <a:pt x="0" y="650"/>
                    </a:lnTo>
                    <a:lnTo>
                      <a:pt x="35" y="633"/>
                    </a:lnTo>
                    <a:lnTo>
                      <a:pt x="70" y="612"/>
                    </a:lnTo>
                    <a:lnTo>
                      <a:pt x="161" y="549"/>
                    </a:lnTo>
                    <a:lnTo>
                      <a:pt x="248" y="489"/>
                    </a:lnTo>
                    <a:lnTo>
                      <a:pt x="330" y="433"/>
                    </a:lnTo>
                    <a:lnTo>
                      <a:pt x="409" y="380"/>
                    </a:lnTo>
                    <a:lnTo>
                      <a:pt x="483" y="331"/>
                    </a:lnTo>
                    <a:lnTo>
                      <a:pt x="553" y="285"/>
                    </a:lnTo>
                    <a:lnTo>
                      <a:pt x="619" y="241"/>
                    </a:lnTo>
                    <a:lnTo>
                      <a:pt x="682" y="200"/>
                    </a:lnTo>
                    <a:lnTo>
                      <a:pt x="743" y="162"/>
                    </a:lnTo>
                    <a:lnTo>
                      <a:pt x="799" y="125"/>
                    </a:lnTo>
                    <a:lnTo>
                      <a:pt x="853" y="92"/>
                    </a:lnTo>
                    <a:lnTo>
                      <a:pt x="903" y="59"/>
                    </a:lnTo>
                    <a:lnTo>
                      <a:pt x="952" y="29"/>
                    </a:lnTo>
                    <a:lnTo>
                      <a:pt x="99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8" name="Freeform 32"/>
              <p:cNvSpPr>
                <a:spLocks/>
              </p:cNvSpPr>
              <p:nvPr/>
            </p:nvSpPr>
            <p:spPr bwMode="auto">
              <a:xfrm>
                <a:off x="8731250" y="4254500"/>
                <a:ext cx="981075" cy="981075"/>
              </a:xfrm>
              <a:custGeom>
                <a:avLst/>
                <a:gdLst>
                  <a:gd name="T0" fmla="*/ 496 w 1237"/>
                  <a:gd name="T1" fmla="*/ 0 h 1235"/>
                  <a:gd name="T2" fmla="*/ 532 w 1237"/>
                  <a:gd name="T3" fmla="*/ 36 h 1235"/>
                  <a:gd name="T4" fmla="*/ 502 w 1237"/>
                  <a:gd name="T5" fmla="*/ 104 h 1235"/>
                  <a:gd name="T6" fmla="*/ 474 w 1237"/>
                  <a:gd name="T7" fmla="*/ 173 h 1235"/>
                  <a:gd name="T8" fmla="*/ 447 w 1237"/>
                  <a:gd name="T9" fmla="*/ 247 h 1235"/>
                  <a:gd name="T10" fmla="*/ 423 w 1237"/>
                  <a:gd name="T11" fmla="*/ 324 h 1235"/>
                  <a:gd name="T12" fmla="*/ 403 w 1237"/>
                  <a:gd name="T13" fmla="*/ 401 h 1235"/>
                  <a:gd name="T14" fmla="*/ 375 w 1237"/>
                  <a:gd name="T15" fmla="*/ 522 h 1235"/>
                  <a:gd name="T16" fmla="*/ 353 w 1237"/>
                  <a:gd name="T17" fmla="*/ 644 h 1235"/>
                  <a:gd name="T18" fmla="*/ 335 w 1237"/>
                  <a:gd name="T19" fmla="*/ 767 h 1235"/>
                  <a:gd name="T20" fmla="*/ 323 w 1237"/>
                  <a:gd name="T21" fmla="*/ 890 h 1235"/>
                  <a:gd name="T22" fmla="*/ 320 w 1237"/>
                  <a:gd name="T23" fmla="*/ 915 h 1235"/>
                  <a:gd name="T24" fmla="*/ 423 w 1237"/>
                  <a:gd name="T25" fmla="*/ 906 h 1235"/>
                  <a:gd name="T26" fmla="*/ 526 w 1237"/>
                  <a:gd name="T27" fmla="*/ 892 h 1235"/>
                  <a:gd name="T28" fmla="*/ 647 w 1237"/>
                  <a:gd name="T29" fmla="*/ 873 h 1235"/>
                  <a:gd name="T30" fmla="*/ 766 w 1237"/>
                  <a:gd name="T31" fmla="*/ 849 h 1235"/>
                  <a:gd name="T32" fmla="*/ 885 w 1237"/>
                  <a:gd name="T33" fmla="*/ 820 h 1235"/>
                  <a:gd name="T34" fmla="*/ 1002 w 1237"/>
                  <a:gd name="T35" fmla="*/ 784 h 1235"/>
                  <a:gd name="T36" fmla="*/ 1060 w 1237"/>
                  <a:gd name="T37" fmla="*/ 763 h 1235"/>
                  <a:gd name="T38" fmla="*/ 1117 w 1237"/>
                  <a:gd name="T39" fmla="*/ 740 h 1235"/>
                  <a:gd name="T40" fmla="*/ 1173 w 1237"/>
                  <a:gd name="T41" fmla="*/ 717 h 1235"/>
                  <a:gd name="T42" fmla="*/ 1200 w 1237"/>
                  <a:gd name="T43" fmla="*/ 704 h 1235"/>
                  <a:gd name="T44" fmla="*/ 1237 w 1237"/>
                  <a:gd name="T45" fmla="*/ 740 h 1235"/>
                  <a:gd name="T46" fmla="*/ 1194 w 1237"/>
                  <a:gd name="T47" fmla="*/ 797 h 1235"/>
                  <a:gd name="T48" fmla="*/ 1147 w 1237"/>
                  <a:gd name="T49" fmla="*/ 851 h 1235"/>
                  <a:gd name="T50" fmla="*/ 1095 w 1237"/>
                  <a:gd name="T51" fmla="*/ 901 h 1235"/>
                  <a:gd name="T52" fmla="*/ 1041 w 1237"/>
                  <a:gd name="T53" fmla="*/ 947 h 1235"/>
                  <a:gd name="T54" fmla="*/ 983 w 1237"/>
                  <a:gd name="T55" fmla="*/ 989 h 1235"/>
                  <a:gd name="T56" fmla="*/ 922 w 1237"/>
                  <a:gd name="T57" fmla="*/ 1028 h 1235"/>
                  <a:gd name="T58" fmla="*/ 859 w 1237"/>
                  <a:gd name="T59" fmla="*/ 1063 h 1235"/>
                  <a:gd name="T60" fmla="*/ 794 w 1237"/>
                  <a:gd name="T61" fmla="*/ 1094 h 1235"/>
                  <a:gd name="T62" fmla="*/ 728 w 1237"/>
                  <a:gd name="T63" fmla="*/ 1123 h 1235"/>
                  <a:gd name="T64" fmla="*/ 661 w 1237"/>
                  <a:gd name="T65" fmla="*/ 1147 h 1235"/>
                  <a:gd name="T66" fmla="*/ 594 w 1237"/>
                  <a:gd name="T67" fmla="*/ 1169 h 1235"/>
                  <a:gd name="T68" fmla="*/ 491 w 1237"/>
                  <a:gd name="T69" fmla="*/ 1195 h 1235"/>
                  <a:gd name="T70" fmla="*/ 386 w 1237"/>
                  <a:gd name="T71" fmla="*/ 1216 h 1235"/>
                  <a:gd name="T72" fmla="*/ 280 w 1237"/>
                  <a:gd name="T73" fmla="*/ 1229 h 1235"/>
                  <a:gd name="T74" fmla="*/ 174 w 1237"/>
                  <a:gd name="T75" fmla="*/ 1235 h 1235"/>
                  <a:gd name="T76" fmla="*/ 151 w 1237"/>
                  <a:gd name="T77" fmla="*/ 1234 h 1235"/>
                  <a:gd name="T78" fmla="*/ 128 w 1237"/>
                  <a:gd name="T79" fmla="*/ 1233 h 1235"/>
                  <a:gd name="T80" fmla="*/ 106 w 1237"/>
                  <a:gd name="T81" fmla="*/ 1228 h 1235"/>
                  <a:gd name="T82" fmla="*/ 80 w 1237"/>
                  <a:gd name="T83" fmla="*/ 1216 h 1235"/>
                  <a:gd name="T84" fmla="*/ 57 w 1237"/>
                  <a:gd name="T85" fmla="*/ 1201 h 1235"/>
                  <a:gd name="T86" fmla="*/ 36 w 1237"/>
                  <a:gd name="T87" fmla="*/ 1182 h 1235"/>
                  <a:gd name="T88" fmla="*/ 21 w 1237"/>
                  <a:gd name="T89" fmla="*/ 1159 h 1235"/>
                  <a:gd name="T90" fmla="*/ 8 w 1237"/>
                  <a:gd name="T91" fmla="*/ 1133 h 1235"/>
                  <a:gd name="T92" fmla="*/ 1 w 1237"/>
                  <a:gd name="T93" fmla="*/ 1106 h 1235"/>
                  <a:gd name="T94" fmla="*/ 0 w 1237"/>
                  <a:gd name="T95" fmla="*/ 1073 h 1235"/>
                  <a:gd name="T96" fmla="*/ 0 w 1237"/>
                  <a:gd name="T97" fmla="*/ 1040 h 1235"/>
                  <a:gd name="T98" fmla="*/ 6 w 1237"/>
                  <a:gd name="T99" fmla="*/ 947 h 1235"/>
                  <a:gd name="T100" fmla="*/ 18 w 1237"/>
                  <a:gd name="T101" fmla="*/ 854 h 1235"/>
                  <a:gd name="T102" fmla="*/ 35 w 1237"/>
                  <a:gd name="T103" fmla="*/ 762 h 1235"/>
                  <a:gd name="T104" fmla="*/ 57 w 1237"/>
                  <a:gd name="T105" fmla="*/ 671 h 1235"/>
                  <a:gd name="T106" fmla="*/ 85 w 1237"/>
                  <a:gd name="T107" fmla="*/ 582 h 1235"/>
                  <a:gd name="T108" fmla="*/ 115 w 1237"/>
                  <a:gd name="T109" fmla="*/ 501 h 1235"/>
                  <a:gd name="T110" fmla="*/ 150 w 1237"/>
                  <a:gd name="T111" fmla="*/ 421 h 1235"/>
                  <a:gd name="T112" fmla="*/ 190 w 1237"/>
                  <a:gd name="T113" fmla="*/ 344 h 1235"/>
                  <a:gd name="T114" fmla="*/ 235 w 1237"/>
                  <a:gd name="T115" fmla="*/ 270 h 1235"/>
                  <a:gd name="T116" fmla="*/ 285 w 1237"/>
                  <a:gd name="T117" fmla="*/ 200 h 1235"/>
                  <a:gd name="T118" fmla="*/ 331 w 1237"/>
                  <a:gd name="T119" fmla="*/ 144 h 1235"/>
                  <a:gd name="T120" fmla="*/ 382 w 1237"/>
                  <a:gd name="T121" fmla="*/ 92 h 1235"/>
                  <a:gd name="T122" fmla="*/ 438 w 1237"/>
                  <a:gd name="T123" fmla="*/ 43 h 1235"/>
                  <a:gd name="T124" fmla="*/ 496 w 1237"/>
                  <a:gd name="T125" fmla="*/ 0 h 1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37" h="1235">
                    <a:moveTo>
                      <a:pt x="496" y="0"/>
                    </a:moveTo>
                    <a:lnTo>
                      <a:pt x="532" y="36"/>
                    </a:lnTo>
                    <a:lnTo>
                      <a:pt x="502" y="104"/>
                    </a:lnTo>
                    <a:lnTo>
                      <a:pt x="474" y="173"/>
                    </a:lnTo>
                    <a:lnTo>
                      <a:pt x="447" y="247"/>
                    </a:lnTo>
                    <a:lnTo>
                      <a:pt x="423" y="324"/>
                    </a:lnTo>
                    <a:lnTo>
                      <a:pt x="403" y="401"/>
                    </a:lnTo>
                    <a:lnTo>
                      <a:pt x="375" y="522"/>
                    </a:lnTo>
                    <a:lnTo>
                      <a:pt x="353" y="644"/>
                    </a:lnTo>
                    <a:lnTo>
                      <a:pt x="335" y="767"/>
                    </a:lnTo>
                    <a:lnTo>
                      <a:pt x="323" y="890"/>
                    </a:lnTo>
                    <a:lnTo>
                      <a:pt x="320" y="915"/>
                    </a:lnTo>
                    <a:lnTo>
                      <a:pt x="423" y="906"/>
                    </a:lnTo>
                    <a:lnTo>
                      <a:pt x="526" y="892"/>
                    </a:lnTo>
                    <a:lnTo>
                      <a:pt x="647" y="873"/>
                    </a:lnTo>
                    <a:lnTo>
                      <a:pt x="766" y="849"/>
                    </a:lnTo>
                    <a:lnTo>
                      <a:pt x="885" y="820"/>
                    </a:lnTo>
                    <a:lnTo>
                      <a:pt x="1002" y="784"/>
                    </a:lnTo>
                    <a:lnTo>
                      <a:pt x="1060" y="763"/>
                    </a:lnTo>
                    <a:lnTo>
                      <a:pt x="1117" y="740"/>
                    </a:lnTo>
                    <a:lnTo>
                      <a:pt x="1173" y="717"/>
                    </a:lnTo>
                    <a:lnTo>
                      <a:pt x="1200" y="704"/>
                    </a:lnTo>
                    <a:lnTo>
                      <a:pt x="1237" y="740"/>
                    </a:lnTo>
                    <a:lnTo>
                      <a:pt x="1194" y="797"/>
                    </a:lnTo>
                    <a:lnTo>
                      <a:pt x="1147" y="851"/>
                    </a:lnTo>
                    <a:lnTo>
                      <a:pt x="1095" y="901"/>
                    </a:lnTo>
                    <a:lnTo>
                      <a:pt x="1041" y="947"/>
                    </a:lnTo>
                    <a:lnTo>
                      <a:pt x="983" y="989"/>
                    </a:lnTo>
                    <a:lnTo>
                      <a:pt x="922" y="1028"/>
                    </a:lnTo>
                    <a:lnTo>
                      <a:pt x="859" y="1063"/>
                    </a:lnTo>
                    <a:lnTo>
                      <a:pt x="794" y="1094"/>
                    </a:lnTo>
                    <a:lnTo>
                      <a:pt x="728" y="1123"/>
                    </a:lnTo>
                    <a:lnTo>
                      <a:pt x="661" y="1147"/>
                    </a:lnTo>
                    <a:lnTo>
                      <a:pt x="594" y="1169"/>
                    </a:lnTo>
                    <a:lnTo>
                      <a:pt x="491" y="1195"/>
                    </a:lnTo>
                    <a:lnTo>
                      <a:pt x="386" y="1216"/>
                    </a:lnTo>
                    <a:lnTo>
                      <a:pt x="280" y="1229"/>
                    </a:lnTo>
                    <a:lnTo>
                      <a:pt x="174" y="1235"/>
                    </a:lnTo>
                    <a:lnTo>
                      <a:pt x="151" y="1234"/>
                    </a:lnTo>
                    <a:lnTo>
                      <a:pt x="128" y="1233"/>
                    </a:lnTo>
                    <a:lnTo>
                      <a:pt x="106" y="1228"/>
                    </a:lnTo>
                    <a:lnTo>
                      <a:pt x="80" y="1216"/>
                    </a:lnTo>
                    <a:lnTo>
                      <a:pt x="57" y="1201"/>
                    </a:lnTo>
                    <a:lnTo>
                      <a:pt x="36" y="1182"/>
                    </a:lnTo>
                    <a:lnTo>
                      <a:pt x="21" y="1159"/>
                    </a:lnTo>
                    <a:lnTo>
                      <a:pt x="8" y="1133"/>
                    </a:lnTo>
                    <a:lnTo>
                      <a:pt x="1" y="1106"/>
                    </a:lnTo>
                    <a:lnTo>
                      <a:pt x="0" y="1073"/>
                    </a:lnTo>
                    <a:lnTo>
                      <a:pt x="0" y="1040"/>
                    </a:lnTo>
                    <a:lnTo>
                      <a:pt x="6" y="947"/>
                    </a:lnTo>
                    <a:lnTo>
                      <a:pt x="18" y="854"/>
                    </a:lnTo>
                    <a:lnTo>
                      <a:pt x="35" y="762"/>
                    </a:lnTo>
                    <a:lnTo>
                      <a:pt x="57" y="671"/>
                    </a:lnTo>
                    <a:lnTo>
                      <a:pt x="85" y="582"/>
                    </a:lnTo>
                    <a:lnTo>
                      <a:pt x="115" y="501"/>
                    </a:lnTo>
                    <a:lnTo>
                      <a:pt x="150" y="421"/>
                    </a:lnTo>
                    <a:lnTo>
                      <a:pt x="190" y="344"/>
                    </a:lnTo>
                    <a:lnTo>
                      <a:pt x="235" y="270"/>
                    </a:lnTo>
                    <a:lnTo>
                      <a:pt x="285" y="200"/>
                    </a:lnTo>
                    <a:lnTo>
                      <a:pt x="331" y="144"/>
                    </a:lnTo>
                    <a:lnTo>
                      <a:pt x="382" y="92"/>
                    </a:lnTo>
                    <a:lnTo>
                      <a:pt x="438" y="43"/>
                    </a:lnTo>
                    <a:lnTo>
                      <a:pt x="4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69" name="Freeform 33"/>
              <p:cNvSpPr>
                <a:spLocks noEditPoints="1"/>
              </p:cNvSpPr>
              <p:nvPr/>
            </p:nvSpPr>
            <p:spPr bwMode="auto">
              <a:xfrm>
                <a:off x="9128125" y="2093913"/>
                <a:ext cx="2747963" cy="2744788"/>
              </a:xfrm>
              <a:custGeom>
                <a:avLst/>
                <a:gdLst>
                  <a:gd name="T0" fmla="*/ 1977 w 3461"/>
                  <a:gd name="T1" fmla="*/ 939 h 3457"/>
                  <a:gd name="T2" fmla="*/ 1837 w 3461"/>
                  <a:gd name="T3" fmla="*/ 997 h 3457"/>
                  <a:gd name="T4" fmla="*/ 1719 w 3461"/>
                  <a:gd name="T5" fmla="*/ 1102 h 3457"/>
                  <a:gd name="T6" fmla="*/ 1646 w 3461"/>
                  <a:gd name="T7" fmla="*/ 1236 h 3457"/>
                  <a:gd name="T8" fmla="*/ 1621 w 3461"/>
                  <a:gd name="T9" fmla="*/ 1384 h 3457"/>
                  <a:gd name="T10" fmla="*/ 1646 w 3461"/>
                  <a:gd name="T11" fmla="*/ 1531 h 3457"/>
                  <a:gd name="T12" fmla="*/ 1719 w 3461"/>
                  <a:gd name="T13" fmla="*/ 1666 h 3457"/>
                  <a:gd name="T14" fmla="*/ 1837 w 3461"/>
                  <a:gd name="T15" fmla="*/ 1771 h 3457"/>
                  <a:gd name="T16" fmla="*/ 1977 w 3461"/>
                  <a:gd name="T17" fmla="*/ 1828 h 3457"/>
                  <a:gd name="T18" fmla="*/ 2127 w 3461"/>
                  <a:gd name="T19" fmla="*/ 1836 h 3457"/>
                  <a:gd name="T20" fmla="*/ 2270 w 3461"/>
                  <a:gd name="T21" fmla="*/ 1795 h 3457"/>
                  <a:gd name="T22" fmla="*/ 2399 w 3461"/>
                  <a:gd name="T23" fmla="*/ 1706 h 3457"/>
                  <a:gd name="T24" fmla="*/ 2488 w 3461"/>
                  <a:gd name="T25" fmla="*/ 1578 h 3457"/>
                  <a:gd name="T26" fmla="*/ 2529 w 3461"/>
                  <a:gd name="T27" fmla="*/ 1433 h 3457"/>
                  <a:gd name="T28" fmla="*/ 2521 w 3461"/>
                  <a:gd name="T29" fmla="*/ 1285 h 3457"/>
                  <a:gd name="T30" fmla="*/ 2464 w 3461"/>
                  <a:gd name="T31" fmla="*/ 1145 h 3457"/>
                  <a:gd name="T32" fmla="*/ 2359 w 3461"/>
                  <a:gd name="T33" fmla="*/ 1026 h 3457"/>
                  <a:gd name="T34" fmla="*/ 2225 w 3461"/>
                  <a:gd name="T35" fmla="*/ 954 h 3457"/>
                  <a:gd name="T36" fmla="*/ 2076 w 3461"/>
                  <a:gd name="T37" fmla="*/ 928 h 3457"/>
                  <a:gd name="T38" fmla="*/ 3351 w 3461"/>
                  <a:gd name="T39" fmla="*/ 3 h 3457"/>
                  <a:gd name="T40" fmla="*/ 3421 w 3461"/>
                  <a:gd name="T41" fmla="*/ 41 h 3457"/>
                  <a:gd name="T42" fmla="*/ 3451 w 3461"/>
                  <a:gd name="T43" fmla="*/ 85 h 3457"/>
                  <a:gd name="T44" fmla="*/ 3460 w 3461"/>
                  <a:gd name="T45" fmla="*/ 195 h 3457"/>
                  <a:gd name="T46" fmla="*/ 3450 w 3461"/>
                  <a:gd name="T47" fmla="*/ 396 h 3457"/>
                  <a:gd name="T48" fmla="*/ 3427 w 3461"/>
                  <a:gd name="T49" fmla="*/ 636 h 3457"/>
                  <a:gd name="T50" fmla="*/ 3389 w 3461"/>
                  <a:gd name="T51" fmla="*/ 904 h 3457"/>
                  <a:gd name="T52" fmla="*/ 3329 w 3461"/>
                  <a:gd name="T53" fmla="*/ 1188 h 3457"/>
                  <a:gd name="T54" fmla="*/ 3244 w 3461"/>
                  <a:gd name="T55" fmla="*/ 1477 h 3457"/>
                  <a:gd name="T56" fmla="*/ 3129 w 3461"/>
                  <a:gd name="T57" fmla="*/ 1757 h 3457"/>
                  <a:gd name="T58" fmla="*/ 2980 w 3461"/>
                  <a:gd name="T59" fmla="*/ 2016 h 3457"/>
                  <a:gd name="T60" fmla="*/ 2793 w 3461"/>
                  <a:gd name="T61" fmla="*/ 2245 h 3457"/>
                  <a:gd name="T62" fmla="*/ 2638 w 3461"/>
                  <a:gd name="T63" fmla="*/ 2391 h 3457"/>
                  <a:gd name="T64" fmla="*/ 2501 w 3461"/>
                  <a:gd name="T65" fmla="*/ 2506 h 3457"/>
                  <a:gd name="T66" fmla="*/ 2366 w 3461"/>
                  <a:gd name="T67" fmla="*/ 2605 h 3457"/>
                  <a:gd name="T68" fmla="*/ 2214 w 3461"/>
                  <a:gd name="T69" fmla="*/ 2704 h 3457"/>
                  <a:gd name="T70" fmla="*/ 2050 w 3461"/>
                  <a:gd name="T71" fmla="*/ 2806 h 3457"/>
                  <a:gd name="T72" fmla="*/ 1903 w 3461"/>
                  <a:gd name="T73" fmla="*/ 2898 h 3457"/>
                  <a:gd name="T74" fmla="*/ 1729 w 3461"/>
                  <a:gd name="T75" fmla="*/ 3009 h 3457"/>
                  <a:gd name="T76" fmla="*/ 1525 w 3461"/>
                  <a:gd name="T77" fmla="*/ 3144 h 3457"/>
                  <a:gd name="T78" fmla="*/ 1283 w 3461"/>
                  <a:gd name="T79" fmla="*/ 3306 h 3457"/>
                  <a:gd name="T80" fmla="*/ 1074 w 3461"/>
                  <a:gd name="T81" fmla="*/ 3446 h 3457"/>
                  <a:gd name="T82" fmla="*/ 994 w 3461"/>
                  <a:gd name="T83" fmla="*/ 3455 h 3457"/>
                  <a:gd name="T84" fmla="*/ 924 w 3461"/>
                  <a:gd name="T85" fmla="*/ 3417 h 3457"/>
                  <a:gd name="T86" fmla="*/ 10 w 3461"/>
                  <a:gd name="T87" fmla="*/ 2490 h 3457"/>
                  <a:gd name="T88" fmla="*/ 3 w 3461"/>
                  <a:gd name="T89" fmla="*/ 2410 h 3457"/>
                  <a:gd name="T90" fmla="*/ 90 w 3461"/>
                  <a:gd name="T91" fmla="*/ 2265 h 3457"/>
                  <a:gd name="T92" fmla="*/ 264 w 3461"/>
                  <a:gd name="T93" fmla="*/ 2012 h 3457"/>
                  <a:gd name="T94" fmla="*/ 407 w 3461"/>
                  <a:gd name="T95" fmla="*/ 1795 h 3457"/>
                  <a:gd name="T96" fmla="*/ 525 w 3461"/>
                  <a:gd name="T97" fmla="*/ 1612 h 3457"/>
                  <a:gd name="T98" fmla="*/ 624 w 3461"/>
                  <a:gd name="T99" fmla="*/ 1456 h 3457"/>
                  <a:gd name="T100" fmla="*/ 718 w 3461"/>
                  <a:gd name="T101" fmla="*/ 1304 h 3457"/>
                  <a:gd name="T102" fmla="*/ 822 w 3461"/>
                  <a:gd name="T103" fmla="*/ 1143 h 3457"/>
                  <a:gd name="T104" fmla="*/ 919 w 3461"/>
                  <a:gd name="T105" fmla="*/ 1003 h 3457"/>
                  <a:gd name="T106" fmla="*/ 1027 w 3461"/>
                  <a:gd name="T107" fmla="*/ 869 h 3457"/>
                  <a:gd name="T108" fmla="*/ 1161 w 3461"/>
                  <a:gd name="T109" fmla="*/ 723 h 3457"/>
                  <a:gd name="T110" fmla="*/ 1363 w 3461"/>
                  <a:gd name="T111" fmla="*/ 539 h 3457"/>
                  <a:gd name="T112" fmla="*/ 1613 w 3461"/>
                  <a:gd name="T113" fmla="*/ 378 h 3457"/>
                  <a:gd name="T114" fmla="*/ 1889 w 3461"/>
                  <a:gd name="T115" fmla="*/ 252 h 3457"/>
                  <a:gd name="T116" fmla="*/ 2175 w 3461"/>
                  <a:gd name="T117" fmla="*/ 158 h 3457"/>
                  <a:gd name="T118" fmla="*/ 2463 w 3461"/>
                  <a:gd name="T119" fmla="*/ 90 h 3457"/>
                  <a:gd name="T120" fmla="*/ 2737 w 3461"/>
                  <a:gd name="T121" fmla="*/ 44 h 3457"/>
                  <a:gd name="T122" fmla="*/ 2988 w 3461"/>
                  <a:gd name="T123" fmla="*/ 18 h 3457"/>
                  <a:gd name="T124" fmla="*/ 3204 w 3461"/>
                  <a:gd name="T125" fmla="*/ 3 h 3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61" h="3457">
                    <a:moveTo>
                      <a:pt x="2076" y="928"/>
                    </a:moveTo>
                    <a:lnTo>
                      <a:pt x="2026" y="932"/>
                    </a:lnTo>
                    <a:lnTo>
                      <a:pt x="1977" y="939"/>
                    </a:lnTo>
                    <a:lnTo>
                      <a:pt x="1928" y="954"/>
                    </a:lnTo>
                    <a:lnTo>
                      <a:pt x="1881" y="972"/>
                    </a:lnTo>
                    <a:lnTo>
                      <a:pt x="1837" y="997"/>
                    </a:lnTo>
                    <a:lnTo>
                      <a:pt x="1794" y="1026"/>
                    </a:lnTo>
                    <a:lnTo>
                      <a:pt x="1754" y="1062"/>
                    </a:lnTo>
                    <a:lnTo>
                      <a:pt x="1719" y="1102"/>
                    </a:lnTo>
                    <a:lnTo>
                      <a:pt x="1689" y="1145"/>
                    </a:lnTo>
                    <a:lnTo>
                      <a:pt x="1665" y="1189"/>
                    </a:lnTo>
                    <a:lnTo>
                      <a:pt x="1646" y="1236"/>
                    </a:lnTo>
                    <a:lnTo>
                      <a:pt x="1632" y="1285"/>
                    </a:lnTo>
                    <a:lnTo>
                      <a:pt x="1624" y="1334"/>
                    </a:lnTo>
                    <a:lnTo>
                      <a:pt x="1621" y="1384"/>
                    </a:lnTo>
                    <a:lnTo>
                      <a:pt x="1624" y="1433"/>
                    </a:lnTo>
                    <a:lnTo>
                      <a:pt x="1632" y="1483"/>
                    </a:lnTo>
                    <a:lnTo>
                      <a:pt x="1646" y="1531"/>
                    </a:lnTo>
                    <a:lnTo>
                      <a:pt x="1665" y="1578"/>
                    </a:lnTo>
                    <a:lnTo>
                      <a:pt x="1689" y="1623"/>
                    </a:lnTo>
                    <a:lnTo>
                      <a:pt x="1719" y="1666"/>
                    </a:lnTo>
                    <a:lnTo>
                      <a:pt x="1754" y="1706"/>
                    </a:lnTo>
                    <a:lnTo>
                      <a:pt x="1794" y="1741"/>
                    </a:lnTo>
                    <a:lnTo>
                      <a:pt x="1837" y="1771"/>
                    </a:lnTo>
                    <a:lnTo>
                      <a:pt x="1881" y="1795"/>
                    </a:lnTo>
                    <a:lnTo>
                      <a:pt x="1928" y="1815"/>
                    </a:lnTo>
                    <a:lnTo>
                      <a:pt x="1977" y="1828"/>
                    </a:lnTo>
                    <a:lnTo>
                      <a:pt x="2026" y="1836"/>
                    </a:lnTo>
                    <a:lnTo>
                      <a:pt x="2076" y="1839"/>
                    </a:lnTo>
                    <a:lnTo>
                      <a:pt x="2127" y="1836"/>
                    </a:lnTo>
                    <a:lnTo>
                      <a:pt x="2175" y="1828"/>
                    </a:lnTo>
                    <a:lnTo>
                      <a:pt x="2225" y="1815"/>
                    </a:lnTo>
                    <a:lnTo>
                      <a:pt x="2270" y="1795"/>
                    </a:lnTo>
                    <a:lnTo>
                      <a:pt x="2316" y="1771"/>
                    </a:lnTo>
                    <a:lnTo>
                      <a:pt x="2359" y="1741"/>
                    </a:lnTo>
                    <a:lnTo>
                      <a:pt x="2399" y="1706"/>
                    </a:lnTo>
                    <a:lnTo>
                      <a:pt x="2434" y="1666"/>
                    </a:lnTo>
                    <a:lnTo>
                      <a:pt x="2464" y="1623"/>
                    </a:lnTo>
                    <a:lnTo>
                      <a:pt x="2488" y="1578"/>
                    </a:lnTo>
                    <a:lnTo>
                      <a:pt x="2507" y="1531"/>
                    </a:lnTo>
                    <a:lnTo>
                      <a:pt x="2521" y="1483"/>
                    </a:lnTo>
                    <a:lnTo>
                      <a:pt x="2529" y="1433"/>
                    </a:lnTo>
                    <a:lnTo>
                      <a:pt x="2532" y="1384"/>
                    </a:lnTo>
                    <a:lnTo>
                      <a:pt x="2529" y="1334"/>
                    </a:lnTo>
                    <a:lnTo>
                      <a:pt x="2521" y="1285"/>
                    </a:lnTo>
                    <a:lnTo>
                      <a:pt x="2507" y="1236"/>
                    </a:lnTo>
                    <a:lnTo>
                      <a:pt x="2488" y="1189"/>
                    </a:lnTo>
                    <a:lnTo>
                      <a:pt x="2464" y="1145"/>
                    </a:lnTo>
                    <a:lnTo>
                      <a:pt x="2434" y="1102"/>
                    </a:lnTo>
                    <a:lnTo>
                      <a:pt x="2399" y="1062"/>
                    </a:lnTo>
                    <a:lnTo>
                      <a:pt x="2359" y="1026"/>
                    </a:lnTo>
                    <a:lnTo>
                      <a:pt x="2316" y="997"/>
                    </a:lnTo>
                    <a:lnTo>
                      <a:pt x="2270" y="972"/>
                    </a:lnTo>
                    <a:lnTo>
                      <a:pt x="2225" y="954"/>
                    </a:lnTo>
                    <a:lnTo>
                      <a:pt x="2175" y="939"/>
                    </a:lnTo>
                    <a:lnTo>
                      <a:pt x="2127" y="932"/>
                    </a:lnTo>
                    <a:lnTo>
                      <a:pt x="2076" y="928"/>
                    </a:lnTo>
                    <a:close/>
                    <a:moveTo>
                      <a:pt x="3322" y="0"/>
                    </a:moveTo>
                    <a:lnTo>
                      <a:pt x="3325" y="0"/>
                    </a:lnTo>
                    <a:lnTo>
                      <a:pt x="3351" y="3"/>
                    </a:lnTo>
                    <a:lnTo>
                      <a:pt x="3377" y="11"/>
                    </a:lnTo>
                    <a:lnTo>
                      <a:pt x="3401" y="23"/>
                    </a:lnTo>
                    <a:lnTo>
                      <a:pt x="3421" y="41"/>
                    </a:lnTo>
                    <a:lnTo>
                      <a:pt x="3421" y="41"/>
                    </a:lnTo>
                    <a:lnTo>
                      <a:pt x="3438" y="61"/>
                    </a:lnTo>
                    <a:lnTo>
                      <a:pt x="3451" y="85"/>
                    </a:lnTo>
                    <a:lnTo>
                      <a:pt x="3459" y="112"/>
                    </a:lnTo>
                    <a:lnTo>
                      <a:pt x="3461" y="140"/>
                    </a:lnTo>
                    <a:lnTo>
                      <a:pt x="3460" y="195"/>
                    </a:lnTo>
                    <a:lnTo>
                      <a:pt x="3457" y="257"/>
                    </a:lnTo>
                    <a:lnTo>
                      <a:pt x="3454" y="325"/>
                    </a:lnTo>
                    <a:lnTo>
                      <a:pt x="3450" y="396"/>
                    </a:lnTo>
                    <a:lnTo>
                      <a:pt x="3444" y="472"/>
                    </a:lnTo>
                    <a:lnTo>
                      <a:pt x="3437" y="553"/>
                    </a:lnTo>
                    <a:lnTo>
                      <a:pt x="3427" y="636"/>
                    </a:lnTo>
                    <a:lnTo>
                      <a:pt x="3416" y="723"/>
                    </a:lnTo>
                    <a:lnTo>
                      <a:pt x="3404" y="812"/>
                    </a:lnTo>
                    <a:lnTo>
                      <a:pt x="3389" y="904"/>
                    </a:lnTo>
                    <a:lnTo>
                      <a:pt x="3372" y="997"/>
                    </a:lnTo>
                    <a:lnTo>
                      <a:pt x="3351" y="1093"/>
                    </a:lnTo>
                    <a:lnTo>
                      <a:pt x="3329" y="1188"/>
                    </a:lnTo>
                    <a:lnTo>
                      <a:pt x="3304" y="1285"/>
                    </a:lnTo>
                    <a:lnTo>
                      <a:pt x="3275" y="1380"/>
                    </a:lnTo>
                    <a:lnTo>
                      <a:pt x="3244" y="1477"/>
                    </a:lnTo>
                    <a:lnTo>
                      <a:pt x="3210" y="1571"/>
                    </a:lnTo>
                    <a:lnTo>
                      <a:pt x="3171" y="1665"/>
                    </a:lnTo>
                    <a:lnTo>
                      <a:pt x="3129" y="1757"/>
                    </a:lnTo>
                    <a:lnTo>
                      <a:pt x="3083" y="1846"/>
                    </a:lnTo>
                    <a:lnTo>
                      <a:pt x="3033" y="1933"/>
                    </a:lnTo>
                    <a:lnTo>
                      <a:pt x="2980" y="2016"/>
                    </a:lnTo>
                    <a:lnTo>
                      <a:pt x="2922" y="2096"/>
                    </a:lnTo>
                    <a:lnTo>
                      <a:pt x="2859" y="2172"/>
                    </a:lnTo>
                    <a:lnTo>
                      <a:pt x="2793" y="2245"/>
                    </a:lnTo>
                    <a:lnTo>
                      <a:pt x="2738" y="2298"/>
                    </a:lnTo>
                    <a:lnTo>
                      <a:pt x="2686" y="2346"/>
                    </a:lnTo>
                    <a:lnTo>
                      <a:pt x="2638" y="2391"/>
                    </a:lnTo>
                    <a:lnTo>
                      <a:pt x="2592" y="2432"/>
                    </a:lnTo>
                    <a:lnTo>
                      <a:pt x="2546" y="2470"/>
                    </a:lnTo>
                    <a:lnTo>
                      <a:pt x="2501" y="2506"/>
                    </a:lnTo>
                    <a:lnTo>
                      <a:pt x="2457" y="2539"/>
                    </a:lnTo>
                    <a:lnTo>
                      <a:pt x="2412" y="2572"/>
                    </a:lnTo>
                    <a:lnTo>
                      <a:pt x="2366" y="2605"/>
                    </a:lnTo>
                    <a:lnTo>
                      <a:pt x="2318" y="2637"/>
                    </a:lnTo>
                    <a:lnTo>
                      <a:pt x="2267" y="2670"/>
                    </a:lnTo>
                    <a:lnTo>
                      <a:pt x="2214" y="2704"/>
                    </a:lnTo>
                    <a:lnTo>
                      <a:pt x="2156" y="2740"/>
                    </a:lnTo>
                    <a:lnTo>
                      <a:pt x="2094" y="2778"/>
                    </a:lnTo>
                    <a:lnTo>
                      <a:pt x="2050" y="2806"/>
                    </a:lnTo>
                    <a:lnTo>
                      <a:pt x="2003" y="2835"/>
                    </a:lnTo>
                    <a:lnTo>
                      <a:pt x="1955" y="2865"/>
                    </a:lnTo>
                    <a:lnTo>
                      <a:pt x="1903" y="2898"/>
                    </a:lnTo>
                    <a:lnTo>
                      <a:pt x="1849" y="2933"/>
                    </a:lnTo>
                    <a:lnTo>
                      <a:pt x="1791" y="2970"/>
                    </a:lnTo>
                    <a:lnTo>
                      <a:pt x="1729" y="3009"/>
                    </a:lnTo>
                    <a:lnTo>
                      <a:pt x="1665" y="3051"/>
                    </a:lnTo>
                    <a:lnTo>
                      <a:pt x="1597" y="3096"/>
                    </a:lnTo>
                    <a:lnTo>
                      <a:pt x="1525" y="3144"/>
                    </a:lnTo>
                    <a:lnTo>
                      <a:pt x="1449" y="3195"/>
                    </a:lnTo>
                    <a:lnTo>
                      <a:pt x="1368" y="3249"/>
                    </a:lnTo>
                    <a:lnTo>
                      <a:pt x="1283" y="3306"/>
                    </a:lnTo>
                    <a:lnTo>
                      <a:pt x="1193" y="3368"/>
                    </a:lnTo>
                    <a:lnTo>
                      <a:pt x="1099" y="3433"/>
                    </a:lnTo>
                    <a:lnTo>
                      <a:pt x="1074" y="3446"/>
                    </a:lnTo>
                    <a:lnTo>
                      <a:pt x="1048" y="3455"/>
                    </a:lnTo>
                    <a:lnTo>
                      <a:pt x="1021" y="3457"/>
                    </a:lnTo>
                    <a:lnTo>
                      <a:pt x="994" y="3455"/>
                    </a:lnTo>
                    <a:lnTo>
                      <a:pt x="969" y="3447"/>
                    </a:lnTo>
                    <a:lnTo>
                      <a:pt x="946" y="3435"/>
                    </a:lnTo>
                    <a:lnTo>
                      <a:pt x="924" y="3417"/>
                    </a:lnTo>
                    <a:lnTo>
                      <a:pt x="40" y="2534"/>
                    </a:lnTo>
                    <a:lnTo>
                      <a:pt x="23" y="2514"/>
                    </a:lnTo>
                    <a:lnTo>
                      <a:pt x="10" y="2490"/>
                    </a:lnTo>
                    <a:lnTo>
                      <a:pt x="3" y="2463"/>
                    </a:lnTo>
                    <a:lnTo>
                      <a:pt x="0" y="2437"/>
                    </a:lnTo>
                    <a:lnTo>
                      <a:pt x="3" y="2410"/>
                    </a:lnTo>
                    <a:lnTo>
                      <a:pt x="11" y="2385"/>
                    </a:lnTo>
                    <a:lnTo>
                      <a:pt x="25" y="2361"/>
                    </a:lnTo>
                    <a:lnTo>
                      <a:pt x="90" y="2265"/>
                    </a:lnTo>
                    <a:lnTo>
                      <a:pt x="152" y="2176"/>
                    </a:lnTo>
                    <a:lnTo>
                      <a:pt x="210" y="2091"/>
                    </a:lnTo>
                    <a:lnTo>
                      <a:pt x="264" y="2012"/>
                    </a:lnTo>
                    <a:lnTo>
                      <a:pt x="315" y="1936"/>
                    </a:lnTo>
                    <a:lnTo>
                      <a:pt x="362" y="1863"/>
                    </a:lnTo>
                    <a:lnTo>
                      <a:pt x="407" y="1795"/>
                    </a:lnTo>
                    <a:lnTo>
                      <a:pt x="449" y="1730"/>
                    </a:lnTo>
                    <a:lnTo>
                      <a:pt x="489" y="1670"/>
                    </a:lnTo>
                    <a:lnTo>
                      <a:pt x="525" y="1612"/>
                    </a:lnTo>
                    <a:lnTo>
                      <a:pt x="560" y="1558"/>
                    </a:lnTo>
                    <a:lnTo>
                      <a:pt x="593" y="1506"/>
                    </a:lnTo>
                    <a:lnTo>
                      <a:pt x="624" y="1456"/>
                    </a:lnTo>
                    <a:lnTo>
                      <a:pt x="653" y="1410"/>
                    </a:lnTo>
                    <a:lnTo>
                      <a:pt x="681" y="1366"/>
                    </a:lnTo>
                    <a:lnTo>
                      <a:pt x="718" y="1304"/>
                    </a:lnTo>
                    <a:lnTo>
                      <a:pt x="755" y="1247"/>
                    </a:lnTo>
                    <a:lnTo>
                      <a:pt x="790" y="1193"/>
                    </a:lnTo>
                    <a:lnTo>
                      <a:pt x="822" y="1143"/>
                    </a:lnTo>
                    <a:lnTo>
                      <a:pt x="855" y="1095"/>
                    </a:lnTo>
                    <a:lnTo>
                      <a:pt x="886" y="1048"/>
                    </a:lnTo>
                    <a:lnTo>
                      <a:pt x="919" y="1003"/>
                    </a:lnTo>
                    <a:lnTo>
                      <a:pt x="953" y="959"/>
                    </a:lnTo>
                    <a:lnTo>
                      <a:pt x="989" y="914"/>
                    </a:lnTo>
                    <a:lnTo>
                      <a:pt x="1027" y="869"/>
                    </a:lnTo>
                    <a:lnTo>
                      <a:pt x="1068" y="822"/>
                    </a:lnTo>
                    <a:lnTo>
                      <a:pt x="1112" y="774"/>
                    </a:lnTo>
                    <a:lnTo>
                      <a:pt x="1161" y="723"/>
                    </a:lnTo>
                    <a:lnTo>
                      <a:pt x="1215" y="669"/>
                    </a:lnTo>
                    <a:lnTo>
                      <a:pt x="1287" y="601"/>
                    </a:lnTo>
                    <a:lnTo>
                      <a:pt x="1363" y="539"/>
                    </a:lnTo>
                    <a:lnTo>
                      <a:pt x="1442" y="482"/>
                    </a:lnTo>
                    <a:lnTo>
                      <a:pt x="1527" y="427"/>
                    </a:lnTo>
                    <a:lnTo>
                      <a:pt x="1613" y="378"/>
                    </a:lnTo>
                    <a:lnTo>
                      <a:pt x="1704" y="333"/>
                    </a:lnTo>
                    <a:lnTo>
                      <a:pt x="1794" y="291"/>
                    </a:lnTo>
                    <a:lnTo>
                      <a:pt x="1889" y="252"/>
                    </a:lnTo>
                    <a:lnTo>
                      <a:pt x="1983" y="218"/>
                    </a:lnTo>
                    <a:lnTo>
                      <a:pt x="2080" y="187"/>
                    </a:lnTo>
                    <a:lnTo>
                      <a:pt x="2175" y="158"/>
                    </a:lnTo>
                    <a:lnTo>
                      <a:pt x="2272" y="133"/>
                    </a:lnTo>
                    <a:lnTo>
                      <a:pt x="2367" y="110"/>
                    </a:lnTo>
                    <a:lnTo>
                      <a:pt x="2463" y="90"/>
                    </a:lnTo>
                    <a:lnTo>
                      <a:pt x="2556" y="73"/>
                    </a:lnTo>
                    <a:lnTo>
                      <a:pt x="2648" y="58"/>
                    </a:lnTo>
                    <a:lnTo>
                      <a:pt x="2737" y="44"/>
                    </a:lnTo>
                    <a:lnTo>
                      <a:pt x="2824" y="33"/>
                    </a:lnTo>
                    <a:lnTo>
                      <a:pt x="2909" y="25"/>
                    </a:lnTo>
                    <a:lnTo>
                      <a:pt x="2988" y="18"/>
                    </a:lnTo>
                    <a:lnTo>
                      <a:pt x="3065" y="12"/>
                    </a:lnTo>
                    <a:lnTo>
                      <a:pt x="3137" y="7"/>
                    </a:lnTo>
                    <a:lnTo>
                      <a:pt x="3204" y="3"/>
                    </a:lnTo>
                    <a:lnTo>
                      <a:pt x="3265" y="2"/>
                    </a:lnTo>
                    <a:lnTo>
                      <a:pt x="33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nvGrpSpPr>
            <p:cNvPr id="70" name="Group 69"/>
            <p:cNvGrpSpPr/>
            <p:nvPr/>
          </p:nvGrpSpPr>
          <p:grpSpPr>
            <a:xfrm>
              <a:off x="5660670" y="5189830"/>
              <a:ext cx="331116" cy="330902"/>
              <a:chOff x="9242425" y="3716338"/>
              <a:chExt cx="4946651" cy="4943475"/>
            </a:xfrm>
            <a:solidFill>
              <a:schemeClr val="tx1">
                <a:lumMod val="85000"/>
                <a:lumOff val="15000"/>
              </a:schemeClr>
            </a:solidFill>
          </p:grpSpPr>
          <p:sp>
            <p:nvSpPr>
              <p:cNvPr id="71" name="Freeform 38"/>
              <p:cNvSpPr>
                <a:spLocks/>
              </p:cNvSpPr>
              <p:nvPr/>
            </p:nvSpPr>
            <p:spPr bwMode="auto">
              <a:xfrm>
                <a:off x="9242425" y="6350000"/>
                <a:ext cx="2311400" cy="2309813"/>
              </a:xfrm>
              <a:custGeom>
                <a:avLst/>
                <a:gdLst>
                  <a:gd name="T0" fmla="*/ 2086 w 2912"/>
                  <a:gd name="T1" fmla="*/ 0 h 2911"/>
                  <a:gd name="T2" fmla="*/ 2912 w 2912"/>
                  <a:gd name="T3" fmla="*/ 824 h 2911"/>
                  <a:gd name="T4" fmla="*/ 995 w 2912"/>
                  <a:gd name="T5" fmla="*/ 2740 h 2911"/>
                  <a:gd name="T6" fmla="*/ 944 w 2912"/>
                  <a:gd name="T7" fmla="*/ 2786 h 2911"/>
                  <a:gd name="T8" fmla="*/ 889 w 2912"/>
                  <a:gd name="T9" fmla="*/ 2824 h 2911"/>
                  <a:gd name="T10" fmla="*/ 832 w 2912"/>
                  <a:gd name="T11" fmla="*/ 2856 h 2911"/>
                  <a:gd name="T12" fmla="*/ 772 w 2912"/>
                  <a:gd name="T13" fmla="*/ 2881 h 2911"/>
                  <a:gd name="T14" fmla="*/ 709 w 2912"/>
                  <a:gd name="T15" fmla="*/ 2898 h 2911"/>
                  <a:gd name="T16" fmla="*/ 647 w 2912"/>
                  <a:gd name="T17" fmla="*/ 2907 h 2911"/>
                  <a:gd name="T18" fmla="*/ 582 w 2912"/>
                  <a:gd name="T19" fmla="*/ 2911 h 2911"/>
                  <a:gd name="T20" fmla="*/ 518 w 2912"/>
                  <a:gd name="T21" fmla="*/ 2907 h 2911"/>
                  <a:gd name="T22" fmla="*/ 455 w 2912"/>
                  <a:gd name="T23" fmla="*/ 2898 h 2911"/>
                  <a:gd name="T24" fmla="*/ 392 w 2912"/>
                  <a:gd name="T25" fmla="*/ 2881 h 2911"/>
                  <a:gd name="T26" fmla="*/ 334 w 2912"/>
                  <a:gd name="T27" fmla="*/ 2856 h 2911"/>
                  <a:gd name="T28" fmla="*/ 275 w 2912"/>
                  <a:gd name="T29" fmla="*/ 2824 h 2911"/>
                  <a:gd name="T30" fmla="*/ 220 w 2912"/>
                  <a:gd name="T31" fmla="*/ 2786 h 2911"/>
                  <a:gd name="T32" fmla="*/ 169 w 2912"/>
                  <a:gd name="T33" fmla="*/ 2740 h 2911"/>
                  <a:gd name="T34" fmla="*/ 121 w 2912"/>
                  <a:gd name="T35" fmla="*/ 2685 h 2911"/>
                  <a:gd name="T36" fmla="*/ 80 w 2912"/>
                  <a:gd name="T37" fmla="*/ 2627 h 2911"/>
                  <a:gd name="T38" fmla="*/ 47 w 2912"/>
                  <a:gd name="T39" fmla="*/ 2564 h 2911"/>
                  <a:gd name="T40" fmla="*/ 25 w 2912"/>
                  <a:gd name="T41" fmla="*/ 2498 h 2911"/>
                  <a:gd name="T42" fmla="*/ 8 w 2912"/>
                  <a:gd name="T43" fmla="*/ 2431 h 2911"/>
                  <a:gd name="T44" fmla="*/ 0 w 2912"/>
                  <a:gd name="T45" fmla="*/ 2363 h 2911"/>
                  <a:gd name="T46" fmla="*/ 0 w 2912"/>
                  <a:gd name="T47" fmla="*/ 2293 h 2911"/>
                  <a:gd name="T48" fmla="*/ 8 w 2912"/>
                  <a:gd name="T49" fmla="*/ 2225 h 2911"/>
                  <a:gd name="T50" fmla="*/ 25 w 2912"/>
                  <a:gd name="T51" fmla="*/ 2159 h 2911"/>
                  <a:gd name="T52" fmla="*/ 47 w 2912"/>
                  <a:gd name="T53" fmla="*/ 2092 h 2911"/>
                  <a:gd name="T54" fmla="*/ 80 w 2912"/>
                  <a:gd name="T55" fmla="*/ 2030 h 2911"/>
                  <a:gd name="T56" fmla="*/ 121 w 2912"/>
                  <a:gd name="T57" fmla="*/ 1971 h 2911"/>
                  <a:gd name="T58" fmla="*/ 169 w 2912"/>
                  <a:gd name="T59" fmla="*/ 1916 h 2911"/>
                  <a:gd name="T60" fmla="*/ 2086 w 2912"/>
                  <a:gd name="T61" fmla="*/ 0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12" h="2911">
                    <a:moveTo>
                      <a:pt x="2086" y="0"/>
                    </a:moveTo>
                    <a:lnTo>
                      <a:pt x="2912" y="824"/>
                    </a:lnTo>
                    <a:lnTo>
                      <a:pt x="995" y="2740"/>
                    </a:lnTo>
                    <a:lnTo>
                      <a:pt x="944" y="2786"/>
                    </a:lnTo>
                    <a:lnTo>
                      <a:pt x="889" y="2824"/>
                    </a:lnTo>
                    <a:lnTo>
                      <a:pt x="832" y="2856"/>
                    </a:lnTo>
                    <a:lnTo>
                      <a:pt x="772" y="2881"/>
                    </a:lnTo>
                    <a:lnTo>
                      <a:pt x="709" y="2898"/>
                    </a:lnTo>
                    <a:lnTo>
                      <a:pt x="647" y="2907"/>
                    </a:lnTo>
                    <a:lnTo>
                      <a:pt x="582" y="2911"/>
                    </a:lnTo>
                    <a:lnTo>
                      <a:pt x="518" y="2907"/>
                    </a:lnTo>
                    <a:lnTo>
                      <a:pt x="455" y="2898"/>
                    </a:lnTo>
                    <a:lnTo>
                      <a:pt x="392" y="2881"/>
                    </a:lnTo>
                    <a:lnTo>
                      <a:pt x="334" y="2856"/>
                    </a:lnTo>
                    <a:lnTo>
                      <a:pt x="275" y="2824"/>
                    </a:lnTo>
                    <a:lnTo>
                      <a:pt x="220" y="2786"/>
                    </a:lnTo>
                    <a:lnTo>
                      <a:pt x="169" y="2740"/>
                    </a:lnTo>
                    <a:lnTo>
                      <a:pt x="121" y="2685"/>
                    </a:lnTo>
                    <a:lnTo>
                      <a:pt x="80" y="2627"/>
                    </a:lnTo>
                    <a:lnTo>
                      <a:pt x="47" y="2564"/>
                    </a:lnTo>
                    <a:lnTo>
                      <a:pt x="25" y="2498"/>
                    </a:lnTo>
                    <a:lnTo>
                      <a:pt x="8" y="2431"/>
                    </a:lnTo>
                    <a:lnTo>
                      <a:pt x="0" y="2363"/>
                    </a:lnTo>
                    <a:lnTo>
                      <a:pt x="0" y="2293"/>
                    </a:lnTo>
                    <a:lnTo>
                      <a:pt x="8" y="2225"/>
                    </a:lnTo>
                    <a:lnTo>
                      <a:pt x="25" y="2159"/>
                    </a:lnTo>
                    <a:lnTo>
                      <a:pt x="47" y="2092"/>
                    </a:lnTo>
                    <a:lnTo>
                      <a:pt x="80" y="2030"/>
                    </a:lnTo>
                    <a:lnTo>
                      <a:pt x="121" y="1971"/>
                    </a:lnTo>
                    <a:lnTo>
                      <a:pt x="169" y="1916"/>
                    </a:lnTo>
                    <a:lnTo>
                      <a:pt x="20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2" name="Freeform 39"/>
              <p:cNvSpPr>
                <a:spLocks/>
              </p:cNvSpPr>
              <p:nvPr/>
            </p:nvSpPr>
            <p:spPr bwMode="auto">
              <a:xfrm>
                <a:off x="12045950" y="3716338"/>
                <a:ext cx="2143125" cy="2141538"/>
              </a:xfrm>
              <a:custGeom>
                <a:avLst/>
                <a:gdLst>
                  <a:gd name="T0" fmla="*/ 2293 w 2700"/>
                  <a:gd name="T1" fmla="*/ 0 h 2698"/>
                  <a:gd name="T2" fmla="*/ 2700 w 2700"/>
                  <a:gd name="T3" fmla="*/ 407 h 2698"/>
                  <a:gd name="T4" fmla="*/ 2262 w 2700"/>
                  <a:gd name="T5" fmla="*/ 1252 h 2698"/>
                  <a:gd name="T6" fmla="*/ 1428 w 2700"/>
                  <a:gd name="T7" fmla="*/ 1683 h 2698"/>
                  <a:gd name="T8" fmla="*/ 412 w 2700"/>
                  <a:gd name="T9" fmla="*/ 2698 h 2698"/>
                  <a:gd name="T10" fmla="*/ 0 w 2700"/>
                  <a:gd name="T11" fmla="*/ 2287 h 2698"/>
                  <a:gd name="T12" fmla="*/ 1015 w 2700"/>
                  <a:gd name="T13" fmla="*/ 1271 h 2698"/>
                  <a:gd name="T14" fmla="*/ 1447 w 2700"/>
                  <a:gd name="T15" fmla="*/ 437 h 2698"/>
                  <a:gd name="T16" fmla="*/ 2293 w 2700"/>
                  <a:gd name="T17" fmla="*/ 0 h 2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0" h="2698">
                    <a:moveTo>
                      <a:pt x="2293" y="0"/>
                    </a:moveTo>
                    <a:lnTo>
                      <a:pt x="2700" y="407"/>
                    </a:lnTo>
                    <a:lnTo>
                      <a:pt x="2262" y="1252"/>
                    </a:lnTo>
                    <a:lnTo>
                      <a:pt x="1428" y="1683"/>
                    </a:lnTo>
                    <a:lnTo>
                      <a:pt x="412" y="2698"/>
                    </a:lnTo>
                    <a:lnTo>
                      <a:pt x="0" y="2287"/>
                    </a:lnTo>
                    <a:lnTo>
                      <a:pt x="1015" y="1271"/>
                    </a:lnTo>
                    <a:lnTo>
                      <a:pt x="1447" y="437"/>
                    </a:lnTo>
                    <a:lnTo>
                      <a:pt x="22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sp>
            <p:nvSpPr>
              <p:cNvPr id="73" name="Freeform 40"/>
              <p:cNvSpPr>
                <a:spLocks/>
              </p:cNvSpPr>
              <p:nvPr/>
            </p:nvSpPr>
            <p:spPr bwMode="auto">
              <a:xfrm>
                <a:off x="9247188" y="3716338"/>
                <a:ext cx="4941888" cy="4940300"/>
              </a:xfrm>
              <a:custGeom>
                <a:avLst/>
                <a:gdLst>
                  <a:gd name="T0" fmla="*/ 1393 w 6226"/>
                  <a:gd name="T1" fmla="*/ 22 h 6223"/>
                  <a:gd name="T2" fmla="*/ 1700 w 6226"/>
                  <a:gd name="T3" fmla="*/ 130 h 6223"/>
                  <a:gd name="T4" fmla="*/ 1962 w 6226"/>
                  <a:gd name="T5" fmla="*/ 316 h 6223"/>
                  <a:gd name="T6" fmla="*/ 2163 w 6226"/>
                  <a:gd name="T7" fmla="*/ 566 h 6223"/>
                  <a:gd name="T8" fmla="*/ 2290 w 6226"/>
                  <a:gd name="T9" fmla="*/ 868 h 6223"/>
                  <a:gd name="T10" fmla="*/ 2334 w 6226"/>
                  <a:gd name="T11" fmla="*/ 1167 h 6223"/>
                  <a:gd name="T12" fmla="*/ 2290 w 6226"/>
                  <a:gd name="T13" fmla="*/ 1474 h 6223"/>
                  <a:gd name="T14" fmla="*/ 4751 w 6226"/>
                  <a:gd name="T15" fmla="*/ 3934 h 6223"/>
                  <a:gd name="T16" fmla="*/ 5058 w 6226"/>
                  <a:gd name="T17" fmla="*/ 3890 h 6223"/>
                  <a:gd name="T18" fmla="*/ 5358 w 6226"/>
                  <a:gd name="T19" fmla="*/ 3934 h 6223"/>
                  <a:gd name="T20" fmla="*/ 5659 w 6226"/>
                  <a:gd name="T21" fmla="*/ 4061 h 6223"/>
                  <a:gd name="T22" fmla="*/ 5910 w 6226"/>
                  <a:gd name="T23" fmla="*/ 4262 h 6223"/>
                  <a:gd name="T24" fmla="*/ 6096 w 6226"/>
                  <a:gd name="T25" fmla="*/ 4523 h 6223"/>
                  <a:gd name="T26" fmla="*/ 6204 w 6226"/>
                  <a:gd name="T27" fmla="*/ 4832 h 6223"/>
                  <a:gd name="T28" fmla="*/ 6221 w 6226"/>
                  <a:gd name="T29" fmla="*/ 5164 h 6223"/>
                  <a:gd name="T30" fmla="*/ 6151 w 6226"/>
                  <a:gd name="T31" fmla="*/ 5463 h 6223"/>
                  <a:gd name="T32" fmla="*/ 5292 w 6226"/>
                  <a:gd name="T33" fmla="*/ 4745 h 6223"/>
                  <a:gd name="T34" fmla="*/ 5149 w 6226"/>
                  <a:gd name="T35" fmla="*/ 4681 h 6223"/>
                  <a:gd name="T36" fmla="*/ 5000 w 6226"/>
                  <a:gd name="T37" fmla="*/ 4673 h 6223"/>
                  <a:gd name="T38" fmla="*/ 4831 w 6226"/>
                  <a:gd name="T39" fmla="*/ 4741 h 6223"/>
                  <a:gd name="T40" fmla="*/ 4715 w 6226"/>
                  <a:gd name="T41" fmla="*/ 4874 h 6223"/>
                  <a:gd name="T42" fmla="*/ 4672 w 6226"/>
                  <a:gd name="T43" fmla="*/ 5031 h 6223"/>
                  <a:gd name="T44" fmla="*/ 4694 w 6226"/>
                  <a:gd name="T45" fmla="*/ 5192 h 6223"/>
                  <a:gd name="T46" fmla="*/ 4783 w 6226"/>
                  <a:gd name="T47" fmla="*/ 5333 h 6223"/>
                  <a:gd name="T48" fmla="*/ 5369 w 6226"/>
                  <a:gd name="T49" fmla="*/ 6180 h 6223"/>
                  <a:gd name="T50" fmla="*/ 5058 w 6226"/>
                  <a:gd name="T51" fmla="*/ 6223 h 6223"/>
                  <a:gd name="T52" fmla="*/ 4725 w 6226"/>
                  <a:gd name="T53" fmla="*/ 6176 h 6223"/>
                  <a:gd name="T54" fmla="*/ 4431 w 6226"/>
                  <a:gd name="T55" fmla="*/ 6039 h 6223"/>
                  <a:gd name="T56" fmla="*/ 4188 w 6226"/>
                  <a:gd name="T57" fmla="*/ 5831 h 6223"/>
                  <a:gd name="T58" fmla="*/ 4010 w 6226"/>
                  <a:gd name="T59" fmla="*/ 5562 h 6223"/>
                  <a:gd name="T60" fmla="*/ 3911 w 6226"/>
                  <a:gd name="T61" fmla="*/ 5247 h 6223"/>
                  <a:gd name="T62" fmla="*/ 3896 w 6226"/>
                  <a:gd name="T63" fmla="*/ 4952 h 6223"/>
                  <a:gd name="T64" fmla="*/ 3966 w 6226"/>
                  <a:gd name="T65" fmla="*/ 4654 h 6223"/>
                  <a:gd name="T66" fmla="*/ 1374 w 6226"/>
                  <a:gd name="T67" fmla="*/ 2314 h 6223"/>
                  <a:gd name="T68" fmla="*/ 1088 w 6226"/>
                  <a:gd name="T69" fmla="*/ 2327 h 6223"/>
                  <a:gd name="T70" fmla="*/ 762 w 6226"/>
                  <a:gd name="T71" fmla="*/ 2257 h 6223"/>
                  <a:gd name="T72" fmla="*/ 478 w 6226"/>
                  <a:gd name="T73" fmla="*/ 2103 h 6223"/>
                  <a:gd name="T74" fmla="*/ 246 w 6226"/>
                  <a:gd name="T75" fmla="*/ 1882 h 6223"/>
                  <a:gd name="T76" fmla="*/ 83 w 6226"/>
                  <a:gd name="T77" fmla="*/ 1603 h 6223"/>
                  <a:gd name="T78" fmla="*/ 5 w 6226"/>
                  <a:gd name="T79" fmla="*/ 1281 h 6223"/>
                  <a:gd name="T80" fmla="*/ 19 w 6226"/>
                  <a:gd name="T81" fmla="*/ 957 h 6223"/>
                  <a:gd name="T82" fmla="*/ 115 w 6226"/>
                  <a:gd name="T83" fmla="*/ 667 h 6223"/>
                  <a:gd name="T84" fmla="*/ 982 w 6226"/>
                  <a:gd name="T85" fmla="*/ 1506 h 6223"/>
                  <a:gd name="T86" fmla="*/ 1120 w 6226"/>
                  <a:gd name="T87" fmla="*/ 1552 h 6223"/>
                  <a:gd name="T88" fmla="*/ 1285 w 6226"/>
                  <a:gd name="T89" fmla="*/ 1539 h 6223"/>
                  <a:gd name="T90" fmla="*/ 1443 w 6226"/>
                  <a:gd name="T91" fmla="*/ 1442 h 6223"/>
                  <a:gd name="T92" fmla="*/ 1532 w 6226"/>
                  <a:gd name="T93" fmla="*/ 1300 h 6223"/>
                  <a:gd name="T94" fmla="*/ 1553 w 6226"/>
                  <a:gd name="T95" fmla="*/ 1139 h 6223"/>
                  <a:gd name="T96" fmla="*/ 1507 w 6226"/>
                  <a:gd name="T97" fmla="*/ 981 h 6223"/>
                  <a:gd name="T98" fmla="*/ 667 w 6226"/>
                  <a:gd name="T99" fmla="*/ 117 h 6223"/>
                  <a:gd name="T100" fmla="*/ 957 w 6226"/>
                  <a:gd name="T101" fmla="*/ 21 h 6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226" h="6223">
                    <a:moveTo>
                      <a:pt x="1168" y="0"/>
                    </a:moveTo>
                    <a:lnTo>
                      <a:pt x="1281" y="5"/>
                    </a:lnTo>
                    <a:lnTo>
                      <a:pt x="1393" y="22"/>
                    </a:lnTo>
                    <a:lnTo>
                      <a:pt x="1499" y="49"/>
                    </a:lnTo>
                    <a:lnTo>
                      <a:pt x="1604" y="85"/>
                    </a:lnTo>
                    <a:lnTo>
                      <a:pt x="1700" y="130"/>
                    </a:lnTo>
                    <a:lnTo>
                      <a:pt x="1795" y="184"/>
                    </a:lnTo>
                    <a:lnTo>
                      <a:pt x="1882" y="246"/>
                    </a:lnTo>
                    <a:lnTo>
                      <a:pt x="1962" y="316"/>
                    </a:lnTo>
                    <a:lnTo>
                      <a:pt x="2038" y="394"/>
                    </a:lnTo>
                    <a:lnTo>
                      <a:pt x="2104" y="477"/>
                    </a:lnTo>
                    <a:lnTo>
                      <a:pt x="2163" y="566"/>
                    </a:lnTo>
                    <a:lnTo>
                      <a:pt x="2214" y="663"/>
                    </a:lnTo>
                    <a:lnTo>
                      <a:pt x="2258" y="762"/>
                    </a:lnTo>
                    <a:lnTo>
                      <a:pt x="2290" y="868"/>
                    </a:lnTo>
                    <a:lnTo>
                      <a:pt x="2313" y="976"/>
                    </a:lnTo>
                    <a:lnTo>
                      <a:pt x="2326" y="1087"/>
                    </a:lnTo>
                    <a:lnTo>
                      <a:pt x="2334" y="1167"/>
                    </a:lnTo>
                    <a:lnTo>
                      <a:pt x="2330" y="1273"/>
                    </a:lnTo>
                    <a:lnTo>
                      <a:pt x="2315" y="1376"/>
                    </a:lnTo>
                    <a:lnTo>
                      <a:pt x="2290" y="1474"/>
                    </a:lnTo>
                    <a:lnTo>
                      <a:pt x="2258" y="1571"/>
                    </a:lnTo>
                    <a:lnTo>
                      <a:pt x="4655" y="3966"/>
                    </a:lnTo>
                    <a:lnTo>
                      <a:pt x="4751" y="3934"/>
                    </a:lnTo>
                    <a:lnTo>
                      <a:pt x="4850" y="3909"/>
                    </a:lnTo>
                    <a:lnTo>
                      <a:pt x="4952" y="3894"/>
                    </a:lnTo>
                    <a:lnTo>
                      <a:pt x="5058" y="3890"/>
                    </a:lnTo>
                    <a:lnTo>
                      <a:pt x="5136" y="3898"/>
                    </a:lnTo>
                    <a:lnTo>
                      <a:pt x="5250" y="3911"/>
                    </a:lnTo>
                    <a:lnTo>
                      <a:pt x="5358" y="3934"/>
                    </a:lnTo>
                    <a:lnTo>
                      <a:pt x="5462" y="3966"/>
                    </a:lnTo>
                    <a:lnTo>
                      <a:pt x="5563" y="4010"/>
                    </a:lnTo>
                    <a:lnTo>
                      <a:pt x="5659" y="4061"/>
                    </a:lnTo>
                    <a:lnTo>
                      <a:pt x="5749" y="4120"/>
                    </a:lnTo>
                    <a:lnTo>
                      <a:pt x="5832" y="4186"/>
                    </a:lnTo>
                    <a:lnTo>
                      <a:pt x="5910" y="4262"/>
                    </a:lnTo>
                    <a:lnTo>
                      <a:pt x="5980" y="4341"/>
                    </a:lnTo>
                    <a:lnTo>
                      <a:pt x="6042" y="4429"/>
                    </a:lnTo>
                    <a:lnTo>
                      <a:pt x="6096" y="4523"/>
                    </a:lnTo>
                    <a:lnTo>
                      <a:pt x="6141" y="4620"/>
                    </a:lnTo>
                    <a:lnTo>
                      <a:pt x="6177" y="4724"/>
                    </a:lnTo>
                    <a:lnTo>
                      <a:pt x="6204" y="4832"/>
                    </a:lnTo>
                    <a:lnTo>
                      <a:pt x="6221" y="4942"/>
                    </a:lnTo>
                    <a:lnTo>
                      <a:pt x="6226" y="5056"/>
                    </a:lnTo>
                    <a:lnTo>
                      <a:pt x="6221" y="5164"/>
                    </a:lnTo>
                    <a:lnTo>
                      <a:pt x="6206" y="5266"/>
                    </a:lnTo>
                    <a:lnTo>
                      <a:pt x="6183" y="5367"/>
                    </a:lnTo>
                    <a:lnTo>
                      <a:pt x="6151" y="5463"/>
                    </a:lnTo>
                    <a:lnTo>
                      <a:pt x="6109" y="5556"/>
                    </a:lnTo>
                    <a:lnTo>
                      <a:pt x="5333" y="4781"/>
                    </a:lnTo>
                    <a:lnTo>
                      <a:pt x="5292" y="4745"/>
                    </a:lnTo>
                    <a:lnTo>
                      <a:pt x="5244" y="4717"/>
                    </a:lnTo>
                    <a:lnTo>
                      <a:pt x="5195" y="4694"/>
                    </a:lnTo>
                    <a:lnTo>
                      <a:pt x="5149" y="4681"/>
                    </a:lnTo>
                    <a:lnTo>
                      <a:pt x="5104" y="4671"/>
                    </a:lnTo>
                    <a:lnTo>
                      <a:pt x="5058" y="4667"/>
                    </a:lnTo>
                    <a:lnTo>
                      <a:pt x="5000" y="4673"/>
                    </a:lnTo>
                    <a:lnTo>
                      <a:pt x="4941" y="4686"/>
                    </a:lnTo>
                    <a:lnTo>
                      <a:pt x="4884" y="4709"/>
                    </a:lnTo>
                    <a:lnTo>
                      <a:pt x="4831" y="4741"/>
                    </a:lnTo>
                    <a:lnTo>
                      <a:pt x="4783" y="4781"/>
                    </a:lnTo>
                    <a:lnTo>
                      <a:pt x="4746" y="4827"/>
                    </a:lnTo>
                    <a:lnTo>
                      <a:pt x="4715" y="4874"/>
                    </a:lnTo>
                    <a:lnTo>
                      <a:pt x="4692" y="4925"/>
                    </a:lnTo>
                    <a:lnTo>
                      <a:pt x="4679" y="4976"/>
                    </a:lnTo>
                    <a:lnTo>
                      <a:pt x="4672" y="5031"/>
                    </a:lnTo>
                    <a:lnTo>
                      <a:pt x="4672" y="5086"/>
                    </a:lnTo>
                    <a:lnTo>
                      <a:pt x="4679" y="5139"/>
                    </a:lnTo>
                    <a:lnTo>
                      <a:pt x="4694" y="5192"/>
                    </a:lnTo>
                    <a:lnTo>
                      <a:pt x="4717" y="5242"/>
                    </a:lnTo>
                    <a:lnTo>
                      <a:pt x="4747" y="5289"/>
                    </a:lnTo>
                    <a:lnTo>
                      <a:pt x="4783" y="5333"/>
                    </a:lnTo>
                    <a:lnTo>
                      <a:pt x="5559" y="6108"/>
                    </a:lnTo>
                    <a:lnTo>
                      <a:pt x="5466" y="6147"/>
                    </a:lnTo>
                    <a:lnTo>
                      <a:pt x="5369" y="6180"/>
                    </a:lnTo>
                    <a:lnTo>
                      <a:pt x="5269" y="6204"/>
                    </a:lnTo>
                    <a:lnTo>
                      <a:pt x="5165" y="6219"/>
                    </a:lnTo>
                    <a:lnTo>
                      <a:pt x="5058" y="6223"/>
                    </a:lnTo>
                    <a:lnTo>
                      <a:pt x="4945" y="6218"/>
                    </a:lnTo>
                    <a:lnTo>
                      <a:pt x="4833" y="6202"/>
                    </a:lnTo>
                    <a:lnTo>
                      <a:pt x="4725" y="6176"/>
                    </a:lnTo>
                    <a:lnTo>
                      <a:pt x="4622" y="6140"/>
                    </a:lnTo>
                    <a:lnTo>
                      <a:pt x="4524" y="6094"/>
                    </a:lnTo>
                    <a:lnTo>
                      <a:pt x="4431" y="6039"/>
                    </a:lnTo>
                    <a:lnTo>
                      <a:pt x="4344" y="5977"/>
                    </a:lnTo>
                    <a:lnTo>
                      <a:pt x="4262" y="5907"/>
                    </a:lnTo>
                    <a:lnTo>
                      <a:pt x="4188" y="5831"/>
                    </a:lnTo>
                    <a:lnTo>
                      <a:pt x="4122" y="5748"/>
                    </a:lnTo>
                    <a:lnTo>
                      <a:pt x="4061" y="5657"/>
                    </a:lnTo>
                    <a:lnTo>
                      <a:pt x="4010" y="5562"/>
                    </a:lnTo>
                    <a:lnTo>
                      <a:pt x="3968" y="5461"/>
                    </a:lnTo>
                    <a:lnTo>
                      <a:pt x="3936" y="5357"/>
                    </a:lnTo>
                    <a:lnTo>
                      <a:pt x="3911" y="5247"/>
                    </a:lnTo>
                    <a:lnTo>
                      <a:pt x="3900" y="5135"/>
                    </a:lnTo>
                    <a:lnTo>
                      <a:pt x="3890" y="5056"/>
                    </a:lnTo>
                    <a:lnTo>
                      <a:pt x="3896" y="4952"/>
                    </a:lnTo>
                    <a:lnTo>
                      <a:pt x="3911" y="4849"/>
                    </a:lnTo>
                    <a:lnTo>
                      <a:pt x="3936" y="4749"/>
                    </a:lnTo>
                    <a:lnTo>
                      <a:pt x="3966" y="4654"/>
                    </a:lnTo>
                    <a:lnTo>
                      <a:pt x="1570" y="2259"/>
                    </a:lnTo>
                    <a:lnTo>
                      <a:pt x="1475" y="2289"/>
                    </a:lnTo>
                    <a:lnTo>
                      <a:pt x="1374" y="2314"/>
                    </a:lnTo>
                    <a:lnTo>
                      <a:pt x="1272" y="2329"/>
                    </a:lnTo>
                    <a:lnTo>
                      <a:pt x="1168" y="2334"/>
                    </a:lnTo>
                    <a:lnTo>
                      <a:pt x="1088" y="2327"/>
                    </a:lnTo>
                    <a:lnTo>
                      <a:pt x="976" y="2314"/>
                    </a:lnTo>
                    <a:lnTo>
                      <a:pt x="866" y="2289"/>
                    </a:lnTo>
                    <a:lnTo>
                      <a:pt x="762" y="2257"/>
                    </a:lnTo>
                    <a:lnTo>
                      <a:pt x="661" y="2215"/>
                    </a:lnTo>
                    <a:lnTo>
                      <a:pt x="567" y="2164"/>
                    </a:lnTo>
                    <a:lnTo>
                      <a:pt x="478" y="2103"/>
                    </a:lnTo>
                    <a:lnTo>
                      <a:pt x="392" y="2037"/>
                    </a:lnTo>
                    <a:lnTo>
                      <a:pt x="316" y="1963"/>
                    </a:lnTo>
                    <a:lnTo>
                      <a:pt x="246" y="1882"/>
                    </a:lnTo>
                    <a:lnTo>
                      <a:pt x="184" y="1794"/>
                    </a:lnTo>
                    <a:lnTo>
                      <a:pt x="129" y="1702"/>
                    </a:lnTo>
                    <a:lnTo>
                      <a:pt x="83" y="1603"/>
                    </a:lnTo>
                    <a:lnTo>
                      <a:pt x="47" y="1501"/>
                    </a:lnTo>
                    <a:lnTo>
                      <a:pt x="21" y="1393"/>
                    </a:lnTo>
                    <a:lnTo>
                      <a:pt x="5" y="1281"/>
                    </a:lnTo>
                    <a:lnTo>
                      <a:pt x="0" y="1167"/>
                    </a:lnTo>
                    <a:lnTo>
                      <a:pt x="5" y="1061"/>
                    </a:lnTo>
                    <a:lnTo>
                      <a:pt x="19" y="957"/>
                    </a:lnTo>
                    <a:lnTo>
                      <a:pt x="43" y="856"/>
                    </a:lnTo>
                    <a:lnTo>
                      <a:pt x="76" y="760"/>
                    </a:lnTo>
                    <a:lnTo>
                      <a:pt x="115" y="667"/>
                    </a:lnTo>
                    <a:lnTo>
                      <a:pt x="891" y="1442"/>
                    </a:lnTo>
                    <a:lnTo>
                      <a:pt x="934" y="1478"/>
                    </a:lnTo>
                    <a:lnTo>
                      <a:pt x="982" y="1506"/>
                    </a:lnTo>
                    <a:lnTo>
                      <a:pt x="1031" y="1529"/>
                    </a:lnTo>
                    <a:lnTo>
                      <a:pt x="1077" y="1544"/>
                    </a:lnTo>
                    <a:lnTo>
                      <a:pt x="1120" y="1552"/>
                    </a:lnTo>
                    <a:lnTo>
                      <a:pt x="1168" y="1556"/>
                    </a:lnTo>
                    <a:lnTo>
                      <a:pt x="1226" y="1552"/>
                    </a:lnTo>
                    <a:lnTo>
                      <a:pt x="1285" y="1539"/>
                    </a:lnTo>
                    <a:lnTo>
                      <a:pt x="1340" y="1514"/>
                    </a:lnTo>
                    <a:lnTo>
                      <a:pt x="1393" y="1484"/>
                    </a:lnTo>
                    <a:lnTo>
                      <a:pt x="1443" y="1442"/>
                    </a:lnTo>
                    <a:lnTo>
                      <a:pt x="1481" y="1398"/>
                    </a:lnTo>
                    <a:lnTo>
                      <a:pt x="1509" y="1351"/>
                    </a:lnTo>
                    <a:lnTo>
                      <a:pt x="1532" y="1300"/>
                    </a:lnTo>
                    <a:lnTo>
                      <a:pt x="1547" y="1247"/>
                    </a:lnTo>
                    <a:lnTo>
                      <a:pt x="1553" y="1194"/>
                    </a:lnTo>
                    <a:lnTo>
                      <a:pt x="1553" y="1139"/>
                    </a:lnTo>
                    <a:lnTo>
                      <a:pt x="1545" y="1084"/>
                    </a:lnTo>
                    <a:lnTo>
                      <a:pt x="1530" y="1033"/>
                    </a:lnTo>
                    <a:lnTo>
                      <a:pt x="1507" y="981"/>
                    </a:lnTo>
                    <a:lnTo>
                      <a:pt x="1479" y="936"/>
                    </a:lnTo>
                    <a:lnTo>
                      <a:pt x="1443" y="892"/>
                    </a:lnTo>
                    <a:lnTo>
                      <a:pt x="667" y="117"/>
                    </a:lnTo>
                    <a:lnTo>
                      <a:pt x="760" y="77"/>
                    </a:lnTo>
                    <a:lnTo>
                      <a:pt x="857" y="43"/>
                    </a:lnTo>
                    <a:lnTo>
                      <a:pt x="957" y="21"/>
                    </a:lnTo>
                    <a:lnTo>
                      <a:pt x="1060" y="5"/>
                    </a:lnTo>
                    <a:lnTo>
                      <a:pt x="11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IN"/>
              </a:p>
            </p:txBody>
          </p:sp>
        </p:grpSp>
      </p:grpSp>
      <p:grpSp>
        <p:nvGrpSpPr>
          <p:cNvPr id="6" name="Group 5">
            <a:extLst>
              <a:ext uri="{FF2B5EF4-FFF2-40B4-BE49-F238E27FC236}">
                <a16:creationId xmlns:a16="http://schemas.microsoft.com/office/drawing/2014/main" id="{55EAA6A9-02AD-4012-8515-127ADDF60B10}"/>
              </a:ext>
            </a:extLst>
          </p:cNvPr>
          <p:cNvGrpSpPr/>
          <p:nvPr/>
        </p:nvGrpSpPr>
        <p:grpSpPr>
          <a:xfrm>
            <a:off x="479630" y="5185850"/>
            <a:ext cx="4235490" cy="849737"/>
            <a:chOff x="269710" y="4930929"/>
            <a:chExt cx="3630563" cy="849737"/>
          </a:xfrm>
        </p:grpSpPr>
        <p:sp>
          <p:nvSpPr>
            <p:cNvPr id="40" name="TextBox 39"/>
            <p:cNvSpPr txBox="1"/>
            <p:nvPr/>
          </p:nvSpPr>
          <p:spPr>
            <a:xfrm>
              <a:off x="475882" y="4930929"/>
              <a:ext cx="2749865" cy="461665"/>
            </a:xfrm>
            <a:prstGeom prst="rect">
              <a:avLst/>
            </a:prstGeom>
            <a:noFill/>
          </p:spPr>
          <p:txBody>
            <a:bodyPr wrap="square" rtlCol="0">
              <a:spAutoFit/>
            </a:bodyPr>
            <a:lstStyle/>
            <a:p>
              <a:pPr algn="ctr"/>
              <a:r>
                <a:rPr lang="en-GB" b="1" dirty="0">
                  <a:latin typeface="+mj-lt"/>
                  <a:cs typeface="Arial" pitchFamily="34" charset="0"/>
                </a:rPr>
                <a:t>Trilogy of Success</a:t>
              </a:r>
              <a:endParaRPr lang="en-IN" b="1" dirty="0">
                <a:latin typeface="+mj-lt"/>
                <a:cs typeface="Arial" pitchFamily="34" charset="0"/>
              </a:endParaRPr>
            </a:p>
          </p:txBody>
        </p:sp>
        <p:sp>
          <p:nvSpPr>
            <p:cNvPr id="75" name="Rectangle 74">
              <a:extLst>
                <a:ext uri="{FF2B5EF4-FFF2-40B4-BE49-F238E27FC236}">
                  <a16:creationId xmlns:a16="http://schemas.microsoft.com/office/drawing/2014/main" id="{B601076A-2A4C-4574-BDE5-1C25B9156502}"/>
                </a:ext>
              </a:extLst>
            </p:cNvPr>
            <p:cNvSpPr/>
            <p:nvPr/>
          </p:nvSpPr>
          <p:spPr>
            <a:xfrm>
              <a:off x="269710" y="5411334"/>
              <a:ext cx="3630563" cy="369332"/>
            </a:xfrm>
            <a:prstGeom prst="rect">
              <a:avLst/>
            </a:prstGeom>
          </p:spPr>
          <p:txBody>
            <a:bodyPr wrap="square">
              <a:spAutoFit/>
            </a:bodyPr>
            <a:lstStyle/>
            <a:p>
              <a:r>
                <a:rPr lang="en-US" sz="1800" dirty="0">
                  <a:solidFill>
                    <a:srgbClr val="00B0F0"/>
                  </a:solidFill>
                </a:rPr>
                <a:t>                            (Campbell et al. 2004</a:t>
              </a:r>
              <a:r>
                <a:rPr lang="en-US" sz="1600" dirty="0">
                  <a:solidFill>
                    <a:srgbClr val="00B0F0"/>
                  </a:solidFill>
                </a:rPr>
                <a:t>)</a:t>
              </a:r>
              <a:endParaRPr lang="en-IN" sz="1600" dirty="0">
                <a:solidFill>
                  <a:srgbClr val="00B0F0"/>
                </a:solidFill>
                <a:latin typeface="Arial" pitchFamily="34" charset="0"/>
                <a:cs typeface="Arial" pitchFamily="34" charset="0"/>
              </a:endParaRPr>
            </a:p>
          </p:txBody>
        </p:sp>
      </p:grpSp>
      <p:sp>
        <p:nvSpPr>
          <p:cNvPr id="78" name="TextBox 77">
            <a:extLst>
              <a:ext uri="{FF2B5EF4-FFF2-40B4-BE49-F238E27FC236}">
                <a16:creationId xmlns:a16="http://schemas.microsoft.com/office/drawing/2014/main" id="{6696B41C-05BB-413F-B5D6-03EB1FEEF05D}"/>
              </a:ext>
            </a:extLst>
          </p:cNvPr>
          <p:cNvSpPr txBox="1"/>
          <p:nvPr/>
        </p:nvSpPr>
        <p:spPr>
          <a:xfrm>
            <a:off x="847582" y="1842555"/>
            <a:ext cx="2411534" cy="1200329"/>
          </a:xfrm>
          <a:prstGeom prst="rect">
            <a:avLst/>
          </a:prstGeom>
          <a:noFill/>
        </p:spPr>
        <p:txBody>
          <a:bodyPr wrap="square" rtlCol="0">
            <a:spAutoFit/>
          </a:bodyPr>
          <a:lstStyle/>
          <a:p>
            <a:pPr algn="ctr"/>
            <a:r>
              <a:rPr lang="en-US" b="1" dirty="0">
                <a:solidFill>
                  <a:prstClr val="black"/>
                </a:solidFill>
                <a:cs typeface="Lato Heavy" panose="020F0902020204030203" pitchFamily="34" charset="0"/>
              </a:rPr>
              <a:t>Social Constructivist Theory</a:t>
            </a:r>
          </a:p>
        </p:txBody>
      </p:sp>
      <p:sp>
        <p:nvSpPr>
          <p:cNvPr id="31" name="TextBox 30"/>
          <p:cNvSpPr txBox="1"/>
          <p:nvPr/>
        </p:nvSpPr>
        <p:spPr>
          <a:xfrm>
            <a:off x="8522194" y="3359084"/>
            <a:ext cx="2592287" cy="830997"/>
          </a:xfrm>
          <a:prstGeom prst="rect">
            <a:avLst/>
          </a:prstGeom>
          <a:noFill/>
        </p:spPr>
        <p:txBody>
          <a:bodyPr wrap="square" rtlCol="0">
            <a:spAutoFit/>
          </a:bodyPr>
          <a:lstStyle/>
          <a:p>
            <a:pPr algn="ctr"/>
            <a:r>
              <a:rPr lang="en-US" b="1" dirty="0"/>
              <a:t>Experiential learning Theory</a:t>
            </a:r>
            <a:endParaRPr lang="en-IN" b="1" dirty="0">
              <a:solidFill>
                <a:schemeClr val="accent2">
                  <a:lumMod val="75000"/>
                </a:schemeClr>
              </a:solidFill>
              <a:latin typeface="Arial" pitchFamily="34" charset="0"/>
              <a:cs typeface="Arial" pitchFamily="34" charset="0"/>
            </a:endParaRPr>
          </a:p>
        </p:txBody>
      </p:sp>
      <p:sp>
        <p:nvSpPr>
          <p:cNvPr id="81" name="TextBox 80">
            <a:extLst>
              <a:ext uri="{FF2B5EF4-FFF2-40B4-BE49-F238E27FC236}">
                <a16:creationId xmlns:a16="http://schemas.microsoft.com/office/drawing/2014/main" id="{38483132-E4DB-4172-95CE-F38E6861C521}"/>
              </a:ext>
            </a:extLst>
          </p:cNvPr>
          <p:cNvSpPr txBox="1"/>
          <p:nvPr/>
        </p:nvSpPr>
        <p:spPr>
          <a:xfrm>
            <a:off x="5383491" y="3342902"/>
            <a:ext cx="1094807" cy="877163"/>
          </a:xfrm>
          <a:prstGeom prst="rect">
            <a:avLst/>
          </a:prstGeom>
          <a:noFill/>
        </p:spPr>
        <p:txBody>
          <a:bodyPr wrap="square" rtlCol="0" anchor="ctr">
            <a:spAutoFit/>
          </a:bodyPr>
          <a:lstStyle/>
          <a:p>
            <a:pPr algn="ctr"/>
            <a:r>
              <a:rPr lang="en-US" sz="1700" b="1" dirty="0">
                <a:solidFill>
                  <a:prstClr val="black"/>
                </a:solidFill>
                <a:ea typeface="Permanent Marker" panose="02000000000000000000" pitchFamily="2" charset="0"/>
              </a:rPr>
              <a:t>E-STEM Learning Model</a:t>
            </a:r>
          </a:p>
        </p:txBody>
      </p:sp>
      <p:sp>
        <p:nvSpPr>
          <p:cNvPr id="76" name="TextBox 75">
            <a:extLst>
              <a:ext uri="{FF2B5EF4-FFF2-40B4-BE49-F238E27FC236}">
                <a16:creationId xmlns:a16="http://schemas.microsoft.com/office/drawing/2014/main" id="{ABD6C899-B91D-47E6-92FE-A3FEDCF1E3B2}"/>
              </a:ext>
            </a:extLst>
          </p:cNvPr>
          <p:cNvSpPr txBox="1"/>
          <p:nvPr/>
        </p:nvSpPr>
        <p:spPr>
          <a:xfrm>
            <a:off x="8464687" y="1866481"/>
            <a:ext cx="2592287" cy="830997"/>
          </a:xfrm>
          <a:prstGeom prst="rect">
            <a:avLst/>
          </a:prstGeom>
          <a:noFill/>
        </p:spPr>
        <p:txBody>
          <a:bodyPr wrap="square" rtlCol="0">
            <a:spAutoFit/>
          </a:bodyPr>
          <a:lstStyle/>
          <a:p>
            <a:pPr algn="ctr"/>
            <a:r>
              <a:rPr lang="en-US" b="1" dirty="0"/>
              <a:t>Entrepreneurial intention Model</a:t>
            </a:r>
            <a:endParaRPr lang="en-IN" b="1" dirty="0">
              <a:solidFill>
                <a:schemeClr val="accent2">
                  <a:lumMod val="75000"/>
                </a:schemeClr>
              </a:solidFill>
              <a:latin typeface="Arial" pitchFamily="34" charset="0"/>
              <a:cs typeface="Arial" pitchFamily="34" charset="0"/>
            </a:endParaRPr>
          </a:p>
        </p:txBody>
      </p:sp>
      <p:sp>
        <p:nvSpPr>
          <p:cNvPr id="10" name="Rectangle 9">
            <a:extLst>
              <a:ext uri="{FF2B5EF4-FFF2-40B4-BE49-F238E27FC236}">
                <a16:creationId xmlns:a16="http://schemas.microsoft.com/office/drawing/2014/main" id="{1896B243-DC7A-4BB7-80C6-B33F2A767A79}"/>
              </a:ext>
            </a:extLst>
          </p:cNvPr>
          <p:cNvSpPr/>
          <p:nvPr/>
        </p:nvSpPr>
        <p:spPr>
          <a:xfrm>
            <a:off x="165309" y="2809981"/>
            <a:ext cx="1579920" cy="369332"/>
          </a:xfrm>
          <a:prstGeom prst="rect">
            <a:avLst/>
          </a:prstGeom>
        </p:spPr>
        <p:txBody>
          <a:bodyPr wrap="none">
            <a:spAutoFit/>
          </a:bodyPr>
          <a:lstStyle/>
          <a:p>
            <a:r>
              <a:rPr lang="en-US" sz="1800" dirty="0">
                <a:solidFill>
                  <a:srgbClr val="00B0F0"/>
                </a:solidFill>
              </a:rPr>
              <a:t>Vygotsky, 1987</a:t>
            </a:r>
          </a:p>
        </p:txBody>
      </p:sp>
      <p:sp>
        <p:nvSpPr>
          <p:cNvPr id="11" name="Rectangle 10">
            <a:extLst>
              <a:ext uri="{FF2B5EF4-FFF2-40B4-BE49-F238E27FC236}">
                <a16:creationId xmlns:a16="http://schemas.microsoft.com/office/drawing/2014/main" id="{BC310692-7696-4548-82B9-B37180A520C4}"/>
              </a:ext>
            </a:extLst>
          </p:cNvPr>
          <p:cNvSpPr/>
          <p:nvPr/>
        </p:nvSpPr>
        <p:spPr>
          <a:xfrm>
            <a:off x="188956" y="4255758"/>
            <a:ext cx="1379224" cy="369332"/>
          </a:xfrm>
          <a:prstGeom prst="rect">
            <a:avLst/>
          </a:prstGeom>
        </p:spPr>
        <p:txBody>
          <a:bodyPr wrap="none">
            <a:spAutoFit/>
          </a:bodyPr>
          <a:lstStyle/>
          <a:p>
            <a:r>
              <a:rPr lang="en-US" sz="1800" dirty="0">
                <a:solidFill>
                  <a:srgbClr val="00B0F0"/>
                </a:solidFill>
              </a:rPr>
              <a:t>(Lave, 1988) </a:t>
            </a:r>
          </a:p>
        </p:txBody>
      </p:sp>
      <p:sp>
        <p:nvSpPr>
          <p:cNvPr id="12" name="Rectangle 11">
            <a:extLst>
              <a:ext uri="{FF2B5EF4-FFF2-40B4-BE49-F238E27FC236}">
                <a16:creationId xmlns:a16="http://schemas.microsoft.com/office/drawing/2014/main" id="{E779053D-A1D1-4E85-B8B3-E98BF8F4AD3F}"/>
              </a:ext>
            </a:extLst>
          </p:cNvPr>
          <p:cNvSpPr/>
          <p:nvPr/>
        </p:nvSpPr>
        <p:spPr>
          <a:xfrm>
            <a:off x="10129320" y="2512812"/>
            <a:ext cx="1468287" cy="369332"/>
          </a:xfrm>
          <a:prstGeom prst="rect">
            <a:avLst/>
          </a:prstGeom>
        </p:spPr>
        <p:txBody>
          <a:bodyPr wrap="none">
            <a:spAutoFit/>
          </a:bodyPr>
          <a:lstStyle/>
          <a:p>
            <a:r>
              <a:rPr lang="en-US" sz="1800" dirty="0">
                <a:solidFill>
                  <a:srgbClr val="00B0F0"/>
                </a:solidFill>
              </a:rPr>
              <a:t> (</a:t>
            </a:r>
            <a:r>
              <a:rPr lang="en-US" sz="1800" dirty="0" err="1">
                <a:solidFill>
                  <a:srgbClr val="00B0F0"/>
                </a:solidFill>
              </a:rPr>
              <a:t>Ajzen</a:t>
            </a:r>
            <a:r>
              <a:rPr lang="en-US" sz="1800" dirty="0">
                <a:solidFill>
                  <a:srgbClr val="00B0F0"/>
                </a:solidFill>
              </a:rPr>
              <a:t>, 1991)</a:t>
            </a:r>
          </a:p>
        </p:txBody>
      </p:sp>
      <p:sp>
        <p:nvSpPr>
          <p:cNvPr id="77" name="Rectangle 76">
            <a:extLst>
              <a:ext uri="{FF2B5EF4-FFF2-40B4-BE49-F238E27FC236}">
                <a16:creationId xmlns:a16="http://schemas.microsoft.com/office/drawing/2014/main" id="{60C7409E-5BA4-4D6F-8CA5-3F80B1C0FA74}"/>
              </a:ext>
            </a:extLst>
          </p:cNvPr>
          <p:cNvSpPr/>
          <p:nvPr/>
        </p:nvSpPr>
        <p:spPr>
          <a:xfrm>
            <a:off x="7539878" y="5731580"/>
            <a:ext cx="1534074" cy="369332"/>
          </a:xfrm>
          <a:prstGeom prst="rect">
            <a:avLst/>
          </a:prstGeom>
        </p:spPr>
        <p:txBody>
          <a:bodyPr wrap="none">
            <a:spAutoFit/>
          </a:bodyPr>
          <a:lstStyle/>
          <a:p>
            <a:r>
              <a:rPr lang="en-US" sz="1800" dirty="0">
                <a:solidFill>
                  <a:srgbClr val="00B0F0"/>
                </a:solidFill>
              </a:rPr>
              <a:t> (Jacob, 1991 )</a:t>
            </a:r>
          </a:p>
        </p:txBody>
      </p:sp>
      <p:sp>
        <p:nvSpPr>
          <p:cNvPr id="4" name="Rectangle 3">
            <a:extLst>
              <a:ext uri="{FF2B5EF4-FFF2-40B4-BE49-F238E27FC236}">
                <a16:creationId xmlns:a16="http://schemas.microsoft.com/office/drawing/2014/main" id="{EA39D4BA-86F1-451D-8C1B-ED6580198142}"/>
              </a:ext>
            </a:extLst>
          </p:cNvPr>
          <p:cNvSpPr/>
          <p:nvPr/>
        </p:nvSpPr>
        <p:spPr>
          <a:xfrm>
            <a:off x="10258138" y="4057895"/>
            <a:ext cx="1339469" cy="461665"/>
          </a:xfrm>
          <a:prstGeom prst="rect">
            <a:avLst/>
          </a:prstGeom>
        </p:spPr>
        <p:txBody>
          <a:bodyPr wrap="none">
            <a:spAutoFit/>
          </a:bodyPr>
          <a:lstStyle/>
          <a:p>
            <a:r>
              <a:rPr lang="en-US" dirty="0">
                <a:solidFill>
                  <a:srgbClr val="00B0F0"/>
                </a:solidFill>
              </a:rPr>
              <a:t>(</a:t>
            </a:r>
            <a:r>
              <a:rPr lang="en-US" sz="1800" dirty="0">
                <a:solidFill>
                  <a:srgbClr val="00B0F0"/>
                </a:solidFill>
              </a:rPr>
              <a:t>Kolb, 1994)</a:t>
            </a:r>
            <a:endParaRPr lang="en-US" sz="1800" dirty="0"/>
          </a:p>
        </p:txBody>
      </p:sp>
      <p:pic>
        <p:nvPicPr>
          <p:cNvPr id="74" name="Picture 2" descr="ICEDU 2021">
            <a:extLst>
              <a:ext uri="{FF2B5EF4-FFF2-40B4-BE49-F238E27FC236}">
                <a16:creationId xmlns:a16="http://schemas.microsoft.com/office/drawing/2014/main" id="{4EA63C5A-B46D-494C-96DD-CE1557DA75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2924" y="368838"/>
            <a:ext cx="834874" cy="827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120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glow rad="127000">
                    <a:schemeClr val="accent2">
                      <a:lumMod val="40000"/>
                      <a:lumOff val="60000"/>
                    </a:schemeClr>
                  </a:glow>
                </a:effectLst>
              </a:rPr>
              <a:t>LITRETURE REVIEW</a:t>
            </a:r>
            <a:endParaRPr lang="en-IN" dirty="0">
              <a:solidFill>
                <a:schemeClr val="tx1">
                  <a:lumMod val="75000"/>
                  <a:lumOff val="25000"/>
                </a:schemeClr>
              </a:solidFill>
            </a:endParaRPr>
          </a:p>
        </p:txBody>
      </p:sp>
      <p:sp>
        <p:nvSpPr>
          <p:cNvPr id="6" name="Freeform 5">
            <a:extLst>
              <a:ext uri="{FF2B5EF4-FFF2-40B4-BE49-F238E27FC236}">
                <a16:creationId xmlns:a16="http://schemas.microsoft.com/office/drawing/2014/main" id="{BAFB8BBC-A74F-48D8-9DAD-3DBBA4047FF8}"/>
              </a:ext>
            </a:extLst>
          </p:cNvPr>
          <p:cNvSpPr>
            <a:spLocks/>
          </p:cNvSpPr>
          <p:nvPr/>
        </p:nvSpPr>
        <p:spPr bwMode="auto">
          <a:xfrm>
            <a:off x="451255" y="2181522"/>
            <a:ext cx="2121934" cy="2199870"/>
          </a:xfrm>
          <a:custGeom>
            <a:avLst/>
            <a:gdLst>
              <a:gd name="T0" fmla="*/ 0 w 407"/>
              <a:gd name="T1" fmla="*/ 0 h 508"/>
              <a:gd name="T2" fmla="*/ 0 w 407"/>
              <a:gd name="T3" fmla="*/ 508 h 508"/>
              <a:gd name="T4" fmla="*/ 407 w 407"/>
              <a:gd name="T5" fmla="*/ 508 h 508"/>
              <a:gd name="T6" fmla="*/ 407 w 407"/>
              <a:gd name="T7" fmla="*/ 174 h 508"/>
              <a:gd name="T8" fmla="*/ 0 w 407"/>
              <a:gd name="T9" fmla="*/ 0 h 508"/>
            </a:gdLst>
            <a:ahLst/>
            <a:cxnLst>
              <a:cxn ang="0">
                <a:pos x="T0" y="T1"/>
              </a:cxn>
              <a:cxn ang="0">
                <a:pos x="T2" y="T3"/>
              </a:cxn>
              <a:cxn ang="0">
                <a:pos x="T4" y="T5"/>
              </a:cxn>
              <a:cxn ang="0">
                <a:pos x="T6" y="T7"/>
              </a:cxn>
              <a:cxn ang="0">
                <a:pos x="T8" y="T9"/>
              </a:cxn>
            </a:cxnLst>
            <a:rect l="0" t="0" r="r" b="b"/>
            <a:pathLst>
              <a:path w="407" h="508">
                <a:moveTo>
                  <a:pt x="0" y="0"/>
                </a:moveTo>
                <a:cubicBezTo>
                  <a:pt x="0" y="508"/>
                  <a:pt x="0" y="508"/>
                  <a:pt x="0" y="508"/>
                </a:cubicBezTo>
                <a:cubicBezTo>
                  <a:pt x="407" y="508"/>
                  <a:pt x="407" y="508"/>
                  <a:pt x="407" y="508"/>
                </a:cubicBezTo>
                <a:cubicBezTo>
                  <a:pt x="407" y="174"/>
                  <a:pt x="407" y="174"/>
                  <a:pt x="407" y="174"/>
                </a:cubicBezTo>
                <a:cubicBezTo>
                  <a:pt x="215" y="110"/>
                  <a:pt x="78" y="42"/>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
            <a:extLst>
              <a:ext uri="{FF2B5EF4-FFF2-40B4-BE49-F238E27FC236}">
                <a16:creationId xmlns:a16="http://schemas.microsoft.com/office/drawing/2014/main" id="{A838F635-DECE-4D53-B0C4-B15D1A761AB3}"/>
              </a:ext>
            </a:extLst>
          </p:cNvPr>
          <p:cNvSpPr>
            <a:spLocks/>
          </p:cNvSpPr>
          <p:nvPr/>
        </p:nvSpPr>
        <p:spPr bwMode="auto">
          <a:xfrm>
            <a:off x="2571633" y="2934811"/>
            <a:ext cx="2121934" cy="1446581"/>
          </a:xfrm>
          <a:custGeom>
            <a:avLst/>
            <a:gdLst>
              <a:gd name="T0" fmla="*/ 0 w 407"/>
              <a:gd name="T1" fmla="*/ 0 h 334"/>
              <a:gd name="T2" fmla="*/ 0 w 407"/>
              <a:gd name="T3" fmla="*/ 334 h 334"/>
              <a:gd name="T4" fmla="*/ 407 w 407"/>
              <a:gd name="T5" fmla="*/ 334 h 334"/>
              <a:gd name="T6" fmla="*/ 407 w 407"/>
              <a:gd name="T7" fmla="*/ 107 h 334"/>
              <a:gd name="T8" fmla="*/ 0 w 407"/>
              <a:gd name="T9" fmla="*/ 0 h 334"/>
            </a:gdLst>
            <a:ahLst/>
            <a:cxnLst>
              <a:cxn ang="0">
                <a:pos x="T0" y="T1"/>
              </a:cxn>
              <a:cxn ang="0">
                <a:pos x="T2" y="T3"/>
              </a:cxn>
              <a:cxn ang="0">
                <a:pos x="T4" y="T5"/>
              </a:cxn>
              <a:cxn ang="0">
                <a:pos x="T6" y="T7"/>
              </a:cxn>
              <a:cxn ang="0">
                <a:pos x="T8" y="T9"/>
              </a:cxn>
            </a:cxnLst>
            <a:rect l="0" t="0" r="r" b="b"/>
            <a:pathLst>
              <a:path w="407" h="334">
                <a:moveTo>
                  <a:pt x="0" y="0"/>
                </a:moveTo>
                <a:cubicBezTo>
                  <a:pt x="0" y="334"/>
                  <a:pt x="0" y="334"/>
                  <a:pt x="0" y="334"/>
                </a:cubicBezTo>
                <a:cubicBezTo>
                  <a:pt x="407" y="334"/>
                  <a:pt x="407" y="334"/>
                  <a:pt x="407" y="334"/>
                </a:cubicBezTo>
                <a:cubicBezTo>
                  <a:pt x="407" y="107"/>
                  <a:pt x="407" y="107"/>
                  <a:pt x="407" y="107"/>
                </a:cubicBezTo>
                <a:cubicBezTo>
                  <a:pt x="252" y="77"/>
                  <a:pt x="116" y="39"/>
                  <a:pt x="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7">
            <a:extLst>
              <a:ext uri="{FF2B5EF4-FFF2-40B4-BE49-F238E27FC236}">
                <a16:creationId xmlns:a16="http://schemas.microsoft.com/office/drawing/2014/main" id="{C888A987-CCF0-4DA6-B0AF-D5C1720AD1FC}"/>
              </a:ext>
            </a:extLst>
          </p:cNvPr>
          <p:cNvSpPr>
            <a:spLocks/>
          </p:cNvSpPr>
          <p:nvPr/>
        </p:nvSpPr>
        <p:spPr bwMode="auto">
          <a:xfrm>
            <a:off x="6809164" y="3636102"/>
            <a:ext cx="2121934" cy="745290"/>
          </a:xfrm>
          <a:custGeom>
            <a:avLst/>
            <a:gdLst>
              <a:gd name="T0" fmla="*/ 0 w 407"/>
              <a:gd name="T1" fmla="*/ 0 h 172"/>
              <a:gd name="T2" fmla="*/ 0 w 407"/>
              <a:gd name="T3" fmla="*/ 172 h 172"/>
              <a:gd name="T4" fmla="*/ 407 w 407"/>
              <a:gd name="T5" fmla="*/ 172 h 172"/>
              <a:gd name="T6" fmla="*/ 407 w 407"/>
              <a:gd name="T7" fmla="*/ 9 h 172"/>
              <a:gd name="T8" fmla="*/ 0 w 407"/>
              <a:gd name="T9" fmla="*/ 0 h 172"/>
            </a:gdLst>
            <a:ahLst/>
            <a:cxnLst>
              <a:cxn ang="0">
                <a:pos x="T0" y="T1"/>
              </a:cxn>
              <a:cxn ang="0">
                <a:pos x="T2" y="T3"/>
              </a:cxn>
              <a:cxn ang="0">
                <a:pos x="T4" y="T5"/>
              </a:cxn>
              <a:cxn ang="0">
                <a:pos x="T6" y="T7"/>
              </a:cxn>
              <a:cxn ang="0">
                <a:pos x="T8" y="T9"/>
              </a:cxn>
            </a:cxnLst>
            <a:rect l="0" t="0" r="r" b="b"/>
            <a:pathLst>
              <a:path w="407" h="172">
                <a:moveTo>
                  <a:pt x="0" y="0"/>
                </a:moveTo>
                <a:cubicBezTo>
                  <a:pt x="0" y="172"/>
                  <a:pt x="0" y="172"/>
                  <a:pt x="0" y="172"/>
                </a:cubicBezTo>
                <a:cubicBezTo>
                  <a:pt x="407" y="172"/>
                  <a:pt x="407" y="172"/>
                  <a:pt x="407" y="172"/>
                </a:cubicBezTo>
                <a:cubicBezTo>
                  <a:pt x="407" y="9"/>
                  <a:pt x="407" y="9"/>
                  <a:pt x="407" y="9"/>
                </a:cubicBezTo>
                <a:cubicBezTo>
                  <a:pt x="263" y="14"/>
                  <a:pt x="127" y="10"/>
                  <a:pt x="0"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8">
            <a:extLst>
              <a:ext uri="{FF2B5EF4-FFF2-40B4-BE49-F238E27FC236}">
                <a16:creationId xmlns:a16="http://schemas.microsoft.com/office/drawing/2014/main" id="{7C7D2816-4799-45AA-8F5E-1CE3F9CD24A9}"/>
              </a:ext>
            </a:extLst>
          </p:cNvPr>
          <p:cNvSpPr>
            <a:spLocks/>
          </p:cNvSpPr>
          <p:nvPr/>
        </p:nvSpPr>
        <p:spPr bwMode="auto">
          <a:xfrm>
            <a:off x="4692123" y="3398783"/>
            <a:ext cx="2115484" cy="982609"/>
          </a:xfrm>
          <a:custGeom>
            <a:avLst/>
            <a:gdLst>
              <a:gd name="T0" fmla="*/ 0 w 406"/>
              <a:gd name="T1" fmla="*/ 0 h 227"/>
              <a:gd name="T2" fmla="*/ 0 w 406"/>
              <a:gd name="T3" fmla="*/ 227 h 227"/>
              <a:gd name="T4" fmla="*/ 406 w 406"/>
              <a:gd name="T5" fmla="*/ 227 h 227"/>
              <a:gd name="T6" fmla="*/ 406 w 406"/>
              <a:gd name="T7" fmla="*/ 55 h 227"/>
              <a:gd name="T8" fmla="*/ 0 w 406"/>
              <a:gd name="T9" fmla="*/ 0 h 227"/>
            </a:gdLst>
            <a:ahLst/>
            <a:cxnLst>
              <a:cxn ang="0">
                <a:pos x="T0" y="T1"/>
              </a:cxn>
              <a:cxn ang="0">
                <a:pos x="T2" y="T3"/>
              </a:cxn>
              <a:cxn ang="0">
                <a:pos x="T4" y="T5"/>
              </a:cxn>
              <a:cxn ang="0">
                <a:pos x="T6" y="T7"/>
              </a:cxn>
              <a:cxn ang="0">
                <a:pos x="T8" y="T9"/>
              </a:cxn>
            </a:cxnLst>
            <a:rect l="0" t="0" r="r" b="b"/>
            <a:pathLst>
              <a:path w="406" h="227">
                <a:moveTo>
                  <a:pt x="0" y="0"/>
                </a:moveTo>
                <a:cubicBezTo>
                  <a:pt x="0" y="227"/>
                  <a:pt x="0" y="227"/>
                  <a:pt x="0" y="227"/>
                </a:cubicBezTo>
                <a:cubicBezTo>
                  <a:pt x="406" y="227"/>
                  <a:pt x="406" y="227"/>
                  <a:pt x="406" y="227"/>
                </a:cubicBezTo>
                <a:cubicBezTo>
                  <a:pt x="406" y="55"/>
                  <a:pt x="406" y="55"/>
                  <a:pt x="406" y="55"/>
                </a:cubicBezTo>
                <a:cubicBezTo>
                  <a:pt x="259" y="44"/>
                  <a:pt x="123" y="24"/>
                  <a:pt x="0"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
            <a:extLst>
              <a:ext uri="{FF2B5EF4-FFF2-40B4-BE49-F238E27FC236}">
                <a16:creationId xmlns:a16="http://schemas.microsoft.com/office/drawing/2014/main" id="{C4D0FE55-C943-4383-B767-DD402243D1B0}"/>
              </a:ext>
            </a:extLst>
          </p:cNvPr>
          <p:cNvSpPr>
            <a:spLocks/>
          </p:cNvSpPr>
          <p:nvPr/>
        </p:nvSpPr>
        <p:spPr bwMode="auto">
          <a:xfrm>
            <a:off x="8929543" y="3537441"/>
            <a:ext cx="2117097" cy="843951"/>
          </a:xfrm>
          <a:custGeom>
            <a:avLst/>
            <a:gdLst>
              <a:gd name="T0" fmla="*/ 406 w 406"/>
              <a:gd name="T1" fmla="*/ 0 h 195"/>
              <a:gd name="T2" fmla="*/ 0 w 406"/>
              <a:gd name="T3" fmla="*/ 32 h 195"/>
              <a:gd name="T4" fmla="*/ 0 w 406"/>
              <a:gd name="T5" fmla="*/ 195 h 195"/>
              <a:gd name="T6" fmla="*/ 406 w 406"/>
              <a:gd name="T7" fmla="*/ 195 h 195"/>
              <a:gd name="T8" fmla="*/ 406 w 406"/>
              <a:gd name="T9" fmla="*/ 0 h 195"/>
            </a:gdLst>
            <a:ahLst/>
            <a:cxnLst>
              <a:cxn ang="0">
                <a:pos x="T0" y="T1"/>
              </a:cxn>
              <a:cxn ang="0">
                <a:pos x="T2" y="T3"/>
              </a:cxn>
              <a:cxn ang="0">
                <a:pos x="T4" y="T5"/>
              </a:cxn>
              <a:cxn ang="0">
                <a:pos x="T6" y="T7"/>
              </a:cxn>
              <a:cxn ang="0">
                <a:pos x="T8" y="T9"/>
              </a:cxn>
            </a:cxnLst>
            <a:rect l="0" t="0" r="r" b="b"/>
            <a:pathLst>
              <a:path w="406" h="195">
                <a:moveTo>
                  <a:pt x="406" y="0"/>
                </a:moveTo>
                <a:cubicBezTo>
                  <a:pt x="264" y="18"/>
                  <a:pt x="129" y="28"/>
                  <a:pt x="0" y="32"/>
                </a:cubicBezTo>
                <a:cubicBezTo>
                  <a:pt x="0" y="195"/>
                  <a:pt x="0" y="195"/>
                  <a:pt x="0" y="195"/>
                </a:cubicBezTo>
                <a:cubicBezTo>
                  <a:pt x="406" y="195"/>
                  <a:pt x="406" y="195"/>
                  <a:pt x="406" y="195"/>
                </a:cubicBezTo>
                <a:lnTo>
                  <a:pt x="406"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60679F22-B211-4DBF-A238-FD8633AF81D9}"/>
              </a:ext>
            </a:extLst>
          </p:cNvPr>
          <p:cNvSpPr/>
          <p:nvPr/>
        </p:nvSpPr>
        <p:spPr>
          <a:xfrm>
            <a:off x="233488" y="5687916"/>
            <a:ext cx="1916044" cy="738664"/>
          </a:xfrm>
          <a:prstGeom prst="rect">
            <a:avLst/>
          </a:prstGeom>
        </p:spPr>
        <p:txBody>
          <a:bodyPr wrap="square" lIns="0" rIns="0" anchor="ctr">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Pedagogy-oriented perspective to enhance competencies </a:t>
            </a:r>
          </a:p>
        </p:txBody>
      </p:sp>
      <p:sp>
        <p:nvSpPr>
          <p:cNvPr id="18" name="Rectangle 17">
            <a:extLst>
              <a:ext uri="{FF2B5EF4-FFF2-40B4-BE49-F238E27FC236}">
                <a16:creationId xmlns:a16="http://schemas.microsoft.com/office/drawing/2014/main" id="{C8AFFEBF-609F-4F89-AA79-1D37474E96DC}"/>
              </a:ext>
            </a:extLst>
          </p:cNvPr>
          <p:cNvSpPr/>
          <p:nvPr/>
        </p:nvSpPr>
        <p:spPr>
          <a:xfrm>
            <a:off x="2376499" y="5763145"/>
            <a:ext cx="1916044" cy="523220"/>
          </a:xfrm>
          <a:prstGeom prst="rect">
            <a:avLst/>
          </a:prstGeom>
        </p:spPr>
        <p:txBody>
          <a:bodyPr wrap="square" lIns="0" rIns="0" anchor="ctr">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ongoing entrepreneurial practices </a:t>
            </a:r>
          </a:p>
        </p:txBody>
      </p:sp>
      <p:sp>
        <p:nvSpPr>
          <p:cNvPr id="21" name="Rectangle 20">
            <a:extLst>
              <a:ext uri="{FF2B5EF4-FFF2-40B4-BE49-F238E27FC236}">
                <a16:creationId xmlns:a16="http://schemas.microsoft.com/office/drawing/2014/main" id="{CEF2C705-C024-43E6-BB10-9961D9D438A6}"/>
              </a:ext>
            </a:extLst>
          </p:cNvPr>
          <p:cNvSpPr/>
          <p:nvPr/>
        </p:nvSpPr>
        <p:spPr>
          <a:xfrm>
            <a:off x="4503812" y="5763145"/>
            <a:ext cx="1916044" cy="523220"/>
          </a:xfrm>
          <a:prstGeom prst="rect">
            <a:avLst/>
          </a:prstGeom>
        </p:spPr>
        <p:txBody>
          <a:bodyPr wrap="square" lIns="0" rIns="0" anchor="ctr">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Developing life long learning skills  </a:t>
            </a:r>
          </a:p>
        </p:txBody>
      </p:sp>
      <p:sp>
        <p:nvSpPr>
          <p:cNvPr id="24" name="Rectangle 23">
            <a:extLst>
              <a:ext uri="{FF2B5EF4-FFF2-40B4-BE49-F238E27FC236}">
                <a16:creationId xmlns:a16="http://schemas.microsoft.com/office/drawing/2014/main" id="{DF03B466-5F20-4AE4-BC1C-EE5FF5A50A3D}"/>
              </a:ext>
            </a:extLst>
          </p:cNvPr>
          <p:cNvSpPr/>
          <p:nvPr/>
        </p:nvSpPr>
        <p:spPr>
          <a:xfrm>
            <a:off x="6636818" y="5655423"/>
            <a:ext cx="1916044" cy="738664"/>
          </a:xfrm>
          <a:prstGeom prst="rect">
            <a:avLst/>
          </a:prstGeom>
        </p:spPr>
        <p:txBody>
          <a:bodyPr wrap="square" lIns="0" rIns="0" anchor="ctr">
            <a:spAutoFit/>
          </a:bodyPr>
          <a:lstStyle/>
          <a:p>
            <a:pPr lvl="0" algn="ctr">
              <a:defRPr/>
            </a:pPr>
            <a:r>
              <a:rPr lang="en-IN" sz="1400" dirty="0">
                <a:solidFill>
                  <a:prstClr val="black">
                    <a:lumMod val="50000"/>
                    <a:lumOff val="50000"/>
                  </a:prstClr>
                </a:solidFill>
                <a:latin typeface="Open Sans" panose="020B0606030504020204" pitchFamily="34" charset="0"/>
                <a:ea typeface="Open Sans" panose="020B0606030504020204" pitchFamily="34" charset="0"/>
                <a:cs typeface="Open Sans" panose="020B0606030504020204" pitchFamily="34" charset="0"/>
              </a:rPr>
              <a:t>integrated teaching programmes are challenging in practice</a:t>
            </a:r>
            <a:endParaRPr kumimoji="0" lang="en-IN" sz="1400" b="0" i="0" u="none" strike="noStrike" kern="120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27" name="Rectangle 26">
            <a:extLst>
              <a:ext uri="{FF2B5EF4-FFF2-40B4-BE49-F238E27FC236}">
                <a16:creationId xmlns:a16="http://schemas.microsoft.com/office/drawing/2014/main" id="{44FB4398-139A-4AC3-91A1-FEE5DEEF1502}"/>
              </a:ext>
            </a:extLst>
          </p:cNvPr>
          <p:cNvSpPr/>
          <p:nvPr/>
        </p:nvSpPr>
        <p:spPr>
          <a:xfrm>
            <a:off x="8804539" y="5687916"/>
            <a:ext cx="1916044" cy="738664"/>
          </a:xfrm>
          <a:prstGeom prst="rect">
            <a:avLst/>
          </a:prstGeom>
        </p:spPr>
        <p:txBody>
          <a:bodyPr wrap="square" lIns="0" rIns="0" anchor="ctr">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E-STEM needs involving business teachers &amp; adopts </a:t>
            </a:r>
            <a:r>
              <a:rPr kumimoji="0" lang="en-IN" sz="1400" b="0" i="0" u="none" strike="noStrike" kern="1200" cap="none" spc="0" normalizeH="0" baseline="0" noProof="0" dirty="0" err="1">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rPr>
              <a:t>PjBPS</a:t>
            </a:r>
            <a:endParaRPr kumimoji="0" lang="en-IN" sz="1400" b="0" i="0" u="none" strike="noStrike" kern="120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65" name="TextBox 64">
            <a:extLst>
              <a:ext uri="{FF2B5EF4-FFF2-40B4-BE49-F238E27FC236}">
                <a16:creationId xmlns:a16="http://schemas.microsoft.com/office/drawing/2014/main" id="{915F4F5C-942C-47D5-B507-9F2AAB7CBD64}"/>
              </a:ext>
            </a:extLst>
          </p:cNvPr>
          <p:cNvSpPr txBox="1"/>
          <p:nvPr/>
        </p:nvSpPr>
        <p:spPr>
          <a:xfrm>
            <a:off x="1124937" y="4517587"/>
            <a:ext cx="774571" cy="400110"/>
          </a:xfrm>
          <a:prstGeom prst="rect">
            <a:avLst/>
          </a:prstGeom>
          <a:noFill/>
        </p:spPr>
        <p:txBody>
          <a:bodyPr wrap="none" rtlCol="0" anchor="ctr">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2010</a:t>
            </a:r>
          </a:p>
        </p:txBody>
      </p:sp>
      <p:sp>
        <p:nvSpPr>
          <p:cNvPr id="66" name="TextBox 65">
            <a:extLst>
              <a:ext uri="{FF2B5EF4-FFF2-40B4-BE49-F238E27FC236}">
                <a16:creationId xmlns:a16="http://schemas.microsoft.com/office/drawing/2014/main" id="{952BCBE1-4E8F-4AB9-86B6-2DBB11244DD5}"/>
              </a:ext>
            </a:extLst>
          </p:cNvPr>
          <p:cNvSpPr txBox="1"/>
          <p:nvPr/>
        </p:nvSpPr>
        <p:spPr>
          <a:xfrm>
            <a:off x="3245314" y="4517587"/>
            <a:ext cx="774571" cy="400110"/>
          </a:xfrm>
          <a:prstGeom prst="rect">
            <a:avLst/>
          </a:prstGeom>
          <a:noFill/>
        </p:spPr>
        <p:txBody>
          <a:bodyPr wrap="none" rtlCol="0" anchor="ctr">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2015</a:t>
            </a:r>
          </a:p>
        </p:txBody>
      </p:sp>
      <p:sp>
        <p:nvSpPr>
          <p:cNvPr id="67" name="TextBox 66">
            <a:extLst>
              <a:ext uri="{FF2B5EF4-FFF2-40B4-BE49-F238E27FC236}">
                <a16:creationId xmlns:a16="http://schemas.microsoft.com/office/drawing/2014/main" id="{FA1DBCFA-9F14-4B82-ADAA-45EA528F6E7F}"/>
              </a:ext>
            </a:extLst>
          </p:cNvPr>
          <p:cNvSpPr txBox="1"/>
          <p:nvPr/>
        </p:nvSpPr>
        <p:spPr>
          <a:xfrm>
            <a:off x="5362580" y="4517587"/>
            <a:ext cx="774571" cy="400110"/>
          </a:xfrm>
          <a:prstGeom prst="rect">
            <a:avLst/>
          </a:prstGeom>
          <a:noFill/>
        </p:spPr>
        <p:txBody>
          <a:bodyPr wrap="none" rtlCol="0" anchor="ctr">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2018</a:t>
            </a:r>
          </a:p>
        </p:txBody>
      </p:sp>
      <p:sp>
        <p:nvSpPr>
          <p:cNvPr id="68" name="TextBox 67">
            <a:extLst>
              <a:ext uri="{FF2B5EF4-FFF2-40B4-BE49-F238E27FC236}">
                <a16:creationId xmlns:a16="http://schemas.microsoft.com/office/drawing/2014/main" id="{574AD870-B978-4579-9EF8-597B3EF2A13A}"/>
              </a:ext>
            </a:extLst>
          </p:cNvPr>
          <p:cNvSpPr txBox="1"/>
          <p:nvPr/>
        </p:nvSpPr>
        <p:spPr>
          <a:xfrm>
            <a:off x="7482847" y="4517587"/>
            <a:ext cx="774571" cy="400110"/>
          </a:xfrm>
          <a:prstGeom prst="rect">
            <a:avLst/>
          </a:prstGeom>
          <a:noFill/>
        </p:spPr>
        <p:txBody>
          <a:bodyPr wrap="none" rtlCol="0" anchor="ctr">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2019</a:t>
            </a:r>
          </a:p>
        </p:txBody>
      </p:sp>
      <p:sp>
        <p:nvSpPr>
          <p:cNvPr id="69" name="TextBox 68">
            <a:extLst>
              <a:ext uri="{FF2B5EF4-FFF2-40B4-BE49-F238E27FC236}">
                <a16:creationId xmlns:a16="http://schemas.microsoft.com/office/drawing/2014/main" id="{0F6E765D-89D2-4882-A0F8-34BD856EDA48}"/>
              </a:ext>
            </a:extLst>
          </p:cNvPr>
          <p:cNvSpPr txBox="1"/>
          <p:nvPr/>
        </p:nvSpPr>
        <p:spPr>
          <a:xfrm>
            <a:off x="9360356" y="4517587"/>
            <a:ext cx="1255472" cy="400110"/>
          </a:xfrm>
          <a:prstGeom prst="rect">
            <a:avLst/>
          </a:prstGeom>
          <a:noFill/>
        </p:spPr>
        <p:txBody>
          <a:bodyPr wrap="none" rtlCol="0" anchor="ctr">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2020 a/b</a:t>
            </a:r>
          </a:p>
        </p:txBody>
      </p:sp>
      <p:sp>
        <p:nvSpPr>
          <p:cNvPr id="16" name="Rectangle: Rounded Corners 15">
            <a:extLst>
              <a:ext uri="{FF2B5EF4-FFF2-40B4-BE49-F238E27FC236}">
                <a16:creationId xmlns:a16="http://schemas.microsoft.com/office/drawing/2014/main" id="{06E2568F-B915-42F8-89CC-6A98A8D19A47}"/>
              </a:ext>
            </a:extLst>
          </p:cNvPr>
          <p:cNvSpPr/>
          <p:nvPr/>
        </p:nvSpPr>
        <p:spPr>
          <a:xfrm>
            <a:off x="405779" y="1772816"/>
            <a:ext cx="2121934" cy="3312368"/>
          </a:xfrm>
          <a:prstGeom prst="roundRect">
            <a:avLst>
              <a:gd name="adj" fmla="val 4451"/>
            </a:avLst>
          </a:prstGeom>
          <a:solidFill>
            <a:schemeClr val="accent1">
              <a:alpha val="10000"/>
            </a:schemeClr>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70" name="Rectangle 69">
            <a:extLst>
              <a:ext uri="{FF2B5EF4-FFF2-40B4-BE49-F238E27FC236}">
                <a16:creationId xmlns:a16="http://schemas.microsoft.com/office/drawing/2014/main" id="{6A05EA9E-BC36-4852-A362-AB5550CBAB0B}"/>
              </a:ext>
            </a:extLst>
          </p:cNvPr>
          <p:cNvSpPr/>
          <p:nvPr/>
        </p:nvSpPr>
        <p:spPr>
          <a:xfrm>
            <a:off x="554200" y="5229925"/>
            <a:ext cx="1916044" cy="369332"/>
          </a:xfrm>
          <a:prstGeom prst="rect">
            <a:avLst/>
          </a:prstGeom>
        </p:spPr>
        <p:txBody>
          <a:bodyPr wrap="square" lIns="0" rIns="0" anchor="ctr">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Johannisson</a:t>
            </a:r>
            <a:r>
              <a:rPr lang="en-IN" sz="1800" b="1" dirty="0">
                <a:solidFill>
                  <a:prstClr val="black"/>
                </a:solidFill>
                <a:latin typeface="Open Sans" panose="020B0606030504020204" pitchFamily="34" charset="0"/>
                <a:ea typeface="Open Sans" panose="020B0606030504020204" pitchFamily="34" charset="0"/>
                <a:cs typeface="Open Sans" panose="020B0606030504020204" pitchFamily="34" charset="0"/>
              </a:rPr>
              <a:t> </a:t>
            </a:r>
            <a:endParaRPr kumimoji="0" lang="en-IN" sz="1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1" name="Rectangle 70">
            <a:extLst>
              <a:ext uri="{FF2B5EF4-FFF2-40B4-BE49-F238E27FC236}">
                <a16:creationId xmlns:a16="http://schemas.microsoft.com/office/drawing/2014/main" id="{5C1A1CD0-96C1-4495-871E-76FA6C90D8E9}"/>
              </a:ext>
            </a:extLst>
          </p:cNvPr>
          <p:cNvSpPr/>
          <p:nvPr/>
        </p:nvSpPr>
        <p:spPr>
          <a:xfrm>
            <a:off x="2674578" y="5229925"/>
            <a:ext cx="1916044" cy="369332"/>
          </a:xfrm>
          <a:prstGeom prst="rect">
            <a:avLst/>
          </a:prstGeom>
        </p:spPr>
        <p:txBody>
          <a:bodyPr wrap="square" lIns="0" rIns="0" anchor="ctr">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Winkler et. al</a:t>
            </a:r>
          </a:p>
        </p:txBody>
      </p:sp>
      <p:sp>
        <p:nvSpPr>
          <p:cNvPr id="72" name="Rectangle 71">
            <a:extLst>
              <a:ext uri="{FF2B5EF4-FFF2-40B4-BE49-F238E27FC236}">
                <a16:creationId xmlns:a16="http://schemas.microsoft.com/office/drawing/2014/main" id="{02C4FAC1-3FE0-4553-9149-4FE21000BA63}"/>
              </a:ext>
            </a:extLst>
          </p:cNvPr>
          <p:cNvSpPr/>
          <p:nvPr/>
        </p:nvSpPr>
        <p:spPr>
          <a:xfrm>
            <a:off x="4791843" y="5229925"/>
            <a:ext cx="1916044" cy="369332"/>
          </a:xfrm>
          <a:prstGeom prst="rect">
            <a:avLst/>
          </a:prstGeom>
        </p:spPr>
        <p:txBody>
          <a:bodyPr wrap="square" lIns="0" rIns="0" anchor="ctr">
            <a:spAutoFit/>
          </a:bodyPr>
          <a:lstStyle/>
          <a:p>
            <a:pPr lvl="0" algn="ctr">
              <a:defRPr/>
            </a:pPr>
            <a:r>
              <a:rPr lang="en-GB" sz="1800" b="1" dirty="0" err="1"/>
              <a:t>Kuratko</a:t>
            </a:r>
            <a:r>
              <a:rPr lang="en-GB" sz="1800" b="1" dirty="0"/>
              <a:t> &amp; Morris</a:t>
            </a:r>
            <a:endParaRPr kumimoji="0" lang="en-IN" sz="1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73" name="Rectangle 72">
            <a:extLst>
              <a:ext uri="{FF2B5EF4-FFF2-40B4-BE49-F238E27FC236}">
                <a16:creationId xmlns:a16="http://schemas.microsoft.com/office/drawing/2014/main" id="{B02EDFE6-3F1C-4F73-BB77-53EC8B57EBE3}"/>
              </a:ext>
            </a:extLst>
          </p:cNvPr>
          <p:cNvSpPr/>
          <p:nvPr/>
        </p:nvSpPr>
        <p:spPr>
          <a:xfrm>
            <a:off x="6912109" y="5229925"/>
            <a:ext cx="1916044" cy="369332"/>
          </a:xfrm>
          <a:prstGeom prst="rect">
            <a:avLst/>
          </a:prstGeom>
        </p:spPr>
        <p:txBody>
          <a:bodyPr wrap="square" lIns="0" rIns="0" anchor="ctr">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Shaer</a:t>
            </a:r>
            <a:r>
              <a:rPr kumimoji="0" lang="en-IN" sz="1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et al.</a:t>
            </a:r>
          </a:p>
        </p:txBody>
      </p:sp>
      <p:sp>
        <p:nvSpPr>
          <p:cNvPr id="74" name="Rectangle 73">
            <a:extLst>
              <a:ext uri="{FF2B5EF4-FFF2-40B4-BE49-F238E27FC236}">
                <a16:creationId xmlns:a16="http://schemas.microsoft.com/office/drawing/2014/main" id="{DD3AC848-6900-459C-923D-6A0E558DDB20}"/>
              </a:ext>
            </a:extLst>
          </p:cNvPr>
          <p:cNvSpPr/>
          <p:nvPr/>
        </p:nvSpPr>
        <p:spPr>
          <a:xfrm>
            <a:off x="9030069" y="5229925"/>
            <a:ext cx="1916044" cy="369332"/>
          </a:xfrm>
          <a:prstGeom prst="rect">
            <a:avLst/>
          </a:prstGeom>
        </p:spPr>
        <p:txBody>
          <a:bodyPr wrap="square" lIns="0" rIns="0" anchor="ctr">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Eltanahy et. al</a:t>
            </a:r>
          </a:p>
        </p:txBody>
      </p:sp>
      <p:sp>
        <p:nvSpPr>
          <p:cNvPr id="40" name="Oval 39">
            <a:extLst>
              <a:ext uri="{FF2B5EF4-FFF2-40B4-BE49-F238E27FC236}">
                <a16:creationId xmlns:a16="http://schemas.microsoft.com/office/drawing/2014/main" id="{AC606022-16EF-4DAB-9564-D6E5F3853AEB}"/>
              </a:ext>
            </a:extLst>
          </p:cNvPr>
          <p:cNvSpPr/>
          <p:nvPr/>
        </p:nvSpPr>
        <p:spPr>
          <a:xfrm>
            <a:off x="3277305" y="1069790"/>
            <a:ext cx="720080" cy="7200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sp>
        <p:nvSpPr>
          <p:cNvPr id="41" name="Oval 40">
            <a:extLst>
              <a:ext uri="{FF2B5EF4-FFF2-40B4-BE49-F238E27FC236}">
                <a16:creationId xmlns:a16="http://schemas.microsoft.com/office/drawing/2014/main" id="{83990B48-EE88-4190-B9BF-F732B547D6BF}"/>
              </a:ext>
            </a:extLst>
          </p:cNvPr>
          <p:cNvSpPr/>
          <p:nvPr/>
        </p:nvSpPr>
        <p:spPr>
          <a:xfrm>
            <a:off x="5389825" y="1049088"/>
            <a:ext cx="720080" cy="72008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sp>
        <p:nvSpPr>
          <p:cNvPr id="43" name="Oval 42">
            <a:extLst>
              <a:ext uri="{FF2B5EF4-FFF2-40B4-BE49-F238E27FC236}">
                <a16:creationId xmlns:a16="http://schemas.microsoft.com/office/drawing/2014/main" id="{B3B164BE-84E8-413E-9ADA-16E5DC77EE94}"/>
              </a:ext>
            </a:extLst>
          </p:cNvPr>
          <p:cNvSpPr/>
          <p:nvPr/>
        </p:nvSpPr>
        <p:spPr>
          <a:xfrm>
            <a:off x="9622803" y="1029394"/>
            <a:ext cx="720080" cy="72008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sp>
        <p:nvSpPr>
          <p:cNvPr id="39" name="Oval 38">
            <a:extLst>
              <a:ext uri="{FF2B5EF4-FFF2-40B4-BE49-F238E27FC236}">
                <a16:creationId xmlns:a16="http://schemas.microsoft.com/office/drawing/2014/main" id="{696C9D4F-987C-447A-A562-A538E7A6BF23}"/>
              </a:ext>
            </a:extLst>
          </p:cNvPr>
          <p:cNvSpPr/>
          <p:nvPr/>
        </p:nvSpPr>
        <p:spPr>
          <a:xfrm>
            <a:off x="1131746" y="1124744"/>
            <a:ext cx="720080" cy="66185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75" name="Group 145">
            <a:extLst>
              <a:ext uri="{FF2B5EF4-FFF2-40B4-BE49-F238E27FC236}">
                <a16:creationId xmlns:a16="http://schemas.microsoft.com/office/drawing/2014/main" id="{972E1BBA-92FE-45E1-939D-130809E67F60}"/>
              </a:ext>
            </a:extLst>
          </p:cNvPr>
          <p:cNvGrpSpPr/>
          <p:nvPr/>
        </p:nvGrpSpPr>
        <p:grpSpPr>
          <a:xfrm>
            <a:off x="1359966" y="1268760"/>
            <a:ext cx="299598" cy="290267"/>
            <a:chOff x="8891588" y="1708150"/>
            <a:chExt cx="917575" cy="889000"/>
          </a:xfrm>
          <a:solidFill>
            <a:schemeClr val="bg1"/>
          </a:solidFill>
          <a:effectLst/>
        </p:grpSpPr>
        <p:sp>
          <p:nvSpPr>
            <p:cNvPr id="76" name="Freeform 28">
              <a:extLst>
                <a:ext uri="{FF2B5EF4-FFF2-40B4-BE49-F238E27FC236}">
                  <a16:creationId xmlns:a16="http://schemas.microsoft.com/office/drawing/2014/main" id="{149A7473-CD3A-4F8E-A989-A94543A450BB}"/>
                </a:ext>
              </a:extLst>
            </p:cNvPr>
            <p:cNvSpPr>
              <a:spLocks noEditPoints="1"/>
            </p:cNvSpPr>
            <p:nvPr/>
          </p:nvSpPr>
          <p:spPr bwMode="auto">
            <a:xfrm>
              <a:off x="8891588" y="1708150"/>
              <a:ext cx="885825" cy="889000"/>
            </a:xfrm>
            <a:custGeom>
              <a:avLst/>
              <a:gdLst/>
              <a:ahLst/>
              <a:cxnLst>
                <a:cxn ang="0">
                  <a:pos x="117" y="452"/>
                </a:cxn>
                <a:cxn ang="0">
                  <a:pos x="136" y="393"/>
                </a:cxn>
                <a:cxn ang="0">
                  <a:pos x="46" y="237"/>
                </a:cxn>
                <a:cxn ang="0">
                  <a:pos x="43" y="290"/>
                </a:cxn>
                <a:cxn ang="0">
                  <a:pos x="51" y="340"/>
                </a:cxn>
                <a:cxn ang="0">
                  <a:pos x="53" y="218"/>
                </a:cxn>
                <a:cxn ang="0">
                  <a:pos x="121" y="104"/>
                </a:cxn>
                <a:cxn ang="0">
                  <a:pos x="68" y="175"/>
                </a:cxn>
                <a:cxn ang="0">
                  <a:pos x="284" y="0"/>
                </a:cxn>
                <a:cxn ang="0">
                  <a:pos x="380" y="19"/>
                </a:cxn>
                <a:cxn ang="0">
                  <a:pos x="466" y="71"/>
                </a:cxn>
                <a:cxn ang="0">
                  <a:pos x="526" y="148"/>
                </a:cxn>
                <a:cxn ang="0">
                  <a:pos x="556" y="242"/>
                </a:cxn>
                <a:cxn ang="0">
                  <a:pos x="551" y="343"/>
                </a:cxn>
                <a:cxn ang="0">
                  <a:pos x="515" y="370"/>
                </a:cxn>
                <a:cxn ang="0">
                  <a:pos x="517" y="268"/>
                </a:cxn>
                <a:cxn ang="0">
                  <a:pos x="495" y="217"/>
                </a:cxn>
                <a:cxn ang="0">
                  <a:pos x="474" y="204"/>
                </a:cxn>
                <a:cxn ang="0">
                  <a:pos x="439" y="176"/>
                </a:cxn>
                <a:cxn ang="0">
                  <a:pos x="459" y="124"/>
                </a:cxn>
                <a:cxn ang="0">
                  <a:pos x="404" y="79"/>
                </a:cxn>
                <a:cxn ang="0">
                  <a:pos x="382" y="67"/>
                </a:cxn>
                <a:cxn ang="0">
                  <a:pos x="420" y="161"/>
                </a:cxn>
                <a:cxn ang="0">
                  <a:pos x="376" y="158"/>
                </a:cxn>
                <a:cxn ang="0">
                  <a:pos x="351" y="104"/>
                </a:cxn>
                <a:cxn ang="0">
                  <a:pos x="312" y="54"/>
                </a:cxn>
                <a:cxn ang="0">
                  <a:pos x="271" y="44"/>
                </a:cxn>
                <a:cxn ang="0">
                  <a:pos x="227" y="74"/>
                </a:cxn>
                <a:cxn ang="0">
                  <a:pos x="196" y="129"/>
                </a:cxn>
                <a:cxn ang="0">
                  <a:pos x="180" y="175"/>
                </a:cxn>
                <a:cxn ang="0">
                  <a:pos x="246" y="213"/>
                </a:cxn>
                <a:cxn ang="0">
                  <a:pos x="202" y="217"/>
                </a:cxn>
                <a:cxn ang="0">
                  <a:pos x="168" y="297"/>
                </a:cxn>
                <a:cxn ang="0">
                  <a:pos x="217" y="365"/>
                </a:cxn>
                <a:cxn ang="0">
                  <a:pos x="189" y="413"/>
                </a:cxn>
                <a:cxn ang="0">
                  <a:pos x="224" y="483"/>
                </a:cxn>
                <a:cxn ang="0">
                  <a:pos x="273" y="517"/>
                </a:cxn>
                <a:cxn ang="0">
                  <a:pos x="320" y="499"/>
                </a:cxn>
                <a:cxn ang="0">
                  <a:pos x="392" y="471"/>
                </a:cxn>
                <a:cxn ang="0">
                  <a:pos x="427" y="468"/>
                </a:cxn>
                <a:cxn ang="0">
                  <a:pos x="425" y="519"/>
                </a:cxn>
                <a:cxn ang="0">
                  <a:pos x="349" y="551"/>
                </a:cxn>
                <a:cxn ang="0">
                  <a:pos x="258" y="559"/>
                </a:cxn>
                <a:cxn ang="0">
                  <a:pos x="163" y="534"/>
                </a:cxn>
                <a:cxn ang="0">
                  <a:pos x="78" y="473"/>
                </a:cxn>
                <a:cxn ang="0">
                  <a:pos x="24" y="393"/>
                </a:cxn>
                <a:cxn ang="0">
                  <a:pos x="1" y="300"/>
                </a:cxn>
                <a:cxn ang="0">
                  <a:pos x="11" y="205"/>
                </a:cxn>
                <a:cxn ang="0">
                  <a:pos x="55" y="115"/>
                </a:cxn>
                <a:cxn ang="0">
                  <a:pos x="125" y="47"/>
                </a:cxn>
                <a:cxn ang="0">
                  <a:pos x="213" y="8"/>
                </a:cxn>
              </a:cxnLst>
              <a:rect l="0" t="0" r="r" b="b"/>
              <a:pathLst>
                <a:path w="558" h="560">
                  <a:moveTo>
                    <a:pt x="72" y="393"/>
                  </a:moveTo>
                  <a:lnTo>
                    <a:pt x="85" y="415"/>
                  </a:lnTo>
                  <a:lnTo>
                    <a:pt x="100" y="435"/>
                  </a:lnTo>
                  <a:lnTo>
                    <a:pt x="117" y="452"/>
                  </a:lnTo>
                  <a:lnTo>
                    <a:pt x="135" y="468"/>
                  </a:lnTo>
                  <a:lnTo>
                    <a:pt x="154" y="482"/>
                  </a:lnTo>
                  <a:lnTo>
                    <a:pt x="176" y="493"/>
                  </a:lnTo>
                  <a:lnTo>
                    <a:pt x="136" y="393"/>
                  </a:lnTo>
                  <a:lnTo>
                    <a:pt x="72" y="393"/>
                  </a:lnTo>
                  <a:close/>
                  <a:moveTo>
                    <a:pt x="53" y="218"/>
                  </a:moveTo>
                  <a:lnTo>
                    <a:pt x="49" y="227"/>
                  </a:lnTo>
                  <a:lnTo>
                    <a:pt x="46" y="237"/>
                  </a:lnTo>
                  <a:lnTo>
                    <a:pt x="44" y="249"/>
                  </a:lnTo>
                  <a:lnTo>
                    <a:pt x="43" y="262"/>
                  </a:lnTo>
                  <a:lnTo>
                    <a:pt x="43" y="276"/>
                  </a:lnTo>
                  <a:lnTo>
                    <a:pt x="43" y="290"/>
                  </a:lnTo>
                  <a:lnTo>
                    <a:pt x="44" y="304"/>
                  </a:lnTo>
                  <a:lnTo>
                    <a:pt x="45" y="317"/>
                  </a:lnTo>
                  <a:lnTo>
                    <a:pt x="48" y="329"/>
                  </a:lnTo>
                  <a:lnTo>
                    <a:pt x="51" y="340"/>
                  </a:lnTo>
                  <a:lnTo>
                    <a:pt x="54" y="349"/>
                  </a:lnTo>
                  <a:lnTo>
                    <a:pt x="128" y="349"/>
                  </a:lnTo>
                  <a:lnTo>
                    <a:pt x="128" y="218"/>
                  </a:lnTo>
                  <a:lnTo>
                    <a:pt x="53" y="218"/>
                  </a:lnTo>
                  <a:close/>
                  <a:moveTo>
                    <a:pt x="176" y="67"/>
                  </a:moveTo>
                  <a:lnTo>
                    <a:pt x="156" y="78"/>
                  </a:lnTo>
                  <a:lnTo>
                    <a:pt x="138" y="90"/>
                  </a:lnTo>
                  <a:lnTo>
                    <a:pt x="121" y="104"/>
                  </a:lnTo>
                  <a:lnTo>
                    <a:pt x="106" y="119"/>
                  </a:lnTo>
                  <a:lnTo>
                    <a:pt x="92" y="136"/>
                  </a:lnTo>
                  <a:lnTo>
                    <a:pt x="79" y="154"/>
                  </a:lnTo>
                  <a:lnTo>
                    <a:pt x="68" y="175"/>
                  </a:lnTo>
                  <a:lnTo>
                    <a:pt x="134" y="175"/>
                  </a:lnTo>
                  <a:lnTo>
                    <a:pt x="154" y="121"/>
                  </a:lnTo>
                  <a:lnTo>
                    <a:pt x="176" y="67"/>
                  </a:lnTo>
                  <a:close/>
                  <a:moveTo>
                    <a:pt x="284" y="0"/>
                  </a:moveTo>
                  <a:lnTo>
                    <a:pt x="308" y="2"/>
                  </a:lnTo>
                  <a:lnTo>
                    <a:pt x="333" y="5"/>
                  </a:lnTo>
                  <a:lnTo>
                    <a:pt x="357" y="11"/>
                  </a:lnTo>
                  <a:lnTo>
                    <a:pt x="380" y="19"/>
                  </a:lnTo>
                  <a:lnTo>
                    <a:pt x="404" y="29"/>
                  </a:lnTo>
                  <a:lnTo>
                    <a:pt x="426" y="41"/>
                  </a:lnTo>
                  <a:lnTo>
                    <a:pt x="447" y="56"/>
                  </a:lnTo>
                  <a:lnTo>
                    <a:pt x="466" y="71"/>
                  </a:lnTo>
                  <a:lnTo>
                    <a:pt x="484" y="88"/>
                  </a:lnTo>
                  <a:lnTo>
                    <a:pt x="499" y="107"/>
                  </a:lnTo>
                  <a:lnTo>
                    <a:pt x="514" y="127"/>
                  </a:lnTo>
                  <a:lnTo>
                    <a:pt x="526" y="148"/>
                  </a:lnTo>
                  <a:lnTo>
                    <a:pt x="537" y="170"/>
                  </a:lnTo>
                  <a:lnTo>
                    <a:pt x="545" y="193"/>
                  </a:lnTo>
                  <a:lnTo>
                    <a:pt x="552" y="217"/>
                  </a:lnTo>
                  <a:lnTo>
                    <a:pt x="556" y="242"/>
                  </a:lnTo>
                  <a:lnTo>
                    <a:pt x="558" y="266"/>
                  </a:lnTo>
                  <a:lnTo>
                    <a:pt x="558" y="292"/>
                  </a:lnTo>
                  <a:lnTo>
                    <a:pt x="556" y="317"/>
                  </a:lnTo>
                  <a:lnTo>
                    <a:pt x="551" y="343"/>
                  </a:lnTo>
                  <a:lnTo>
                    <a:pt x="544" y="369"/>
                  </a:lnTo>
                  <a:lnTo>
                    <a:pt x="535" y="395"/>
                  </a:lnTo>
                  <a:lnTo>
                    <a:pt x="524" y="382"/>
                  </a:lnTo>
                  <a:lnTo>
                    <a:pt x="515" y="370"/>
                  </a:lnTo>
                  <a:lnTo>
                    <a:pt x="517" y="345"/>
                  </a:lnTo>
                  <a:lnTo>
                    <a:pt x="518" y="319"/>
                  </a:lnTo>
                  <a:lnTo>
                    <a:pt x="518" y="294"/>
                  </a:lnTo>
                  <a:lnTo>
                    <a:pt x="517" y="268"/>
                  </a:lnTo>
                  <a:lnTo>
                    <a:pt x="514" y="243"/>
                  </a:lnTo>
                  <a:lnTo>
                    <a:pt x="511" y="216"/>
                  </a:lnTo>
                  <a:lnTo>
                    <a:pt x="502" y="218"/>
                  </a:lnTo>
                  <a:lnTo>
                    <a:pt x="495" y="217"/>
                  </a:lnTo>
                  <a:lnTo>
                    <a:pt x="489" y="216"/>
                  </a:lnTo>
                  <a:lnTo>
                    <a:pt x="484" y="213"/>
                  </a:lnTo>
                  <a:lnTo>
                    <a:pt x="479" y="209"/>
                  </a:lnTo>
                  <a:lnTo>
                    <a:pt x="474" y="204"/>
                  </a:lnTo>
                  <a:lnTo>
                    <a:pt x="469" y="200"/>
                  </a:lnTo>
                  <a:lnTo>
                    <a:pt x="460" y="192"/>
                  </a:lnTo>
                  <a:lnTo>
                    <a:pt x="450" y="185"/>
                  </a:lnTo>
                  <a:lnTo>
                    <a:pt x="439" y="176"/>
                  </a:lnTo>
                  <a:lnTo>
                    <a:pt x="493" y="176"/>
                  </a:lnTo>
                  <a:lnTo>
                    <a:pt x="483" y="157"/>
                  </a:lnTo>
                  <a:lnTo>
                    <a:pt x="471" y="140"/>
                  </a:lnTo>
                  <a:lnTo>
                    <a:pt x="459" y="124"/>
                  </a:lnTo>
                  <a:lnTo>
                    <a:pt x="445" y="110"/>
                  </a:lnTo>
                  <a:lnTo>
                    <a:pt x="430" y="97"/>
                  </a:lnTo>
                  <a:lnTo>
                    <a:pt x="414" y="85"/>
                  </a:lnTo>
                  <a:lnTo>
                    <a:pt x="404" y="79"/>
                  </a:lnTo>
                  <a:lnTo>
                    <a:pt x="393" y="73"/>
                  </a:lnTo>
                  <a:lnTo>
                    <a:pt x="383" y="69"/>
                  </a:lnTo>
                  <a:lnTo>
                    <a:pt x="383" y="68"/>
                  </a:lnTo>
                  <a:lnTo>
                    <a:pt x="382" y="67"/>
                  </a:lnTo>
                  <a:lnTo>
                    <a:pt x="382" y="68"/>
                  </a:lnTo>
                  <a:lnTo>
                    <a:pt x="383" y="69"/>
                  </a:lnTo>
                  <a:lnTo>
                    <a:pt x="419" y="159"/>
                  </a:lnTo>
                  <a:lnTo>
                    <a:pt x="420" y="161"/>
                  </a:lnTo>
                  <a:lnTo>
                    <a:pt x="420" y="164"/>
                  </a:lnTo>
                  <a:lnTo>
                    <a:pt x="421" y="168"/>
                  </a:lnTo>
                  <a:lnTo>
                    <a:pt x="398" y="163"/>
                  </a:lnTo>
                  <a:lnTo>
                    <a:pt x="376" y="158"/>
                  </a:lnTo>
                  <a:lnTo>
                    <a:pt x="371" y="145"/>
                  </a:lnTo>
                  <a:lnTo>
                    <a:pt x="365" y="131"/>
                  </a:lnTo>
                  <a:lnTo>
                    <a:pt x="359" y="118"/>
                  </a:lnTo>
                  <a:lnTo>
                    <a:pt x="351" y="104"/>
                  </a:lnTo>
                  <a:lnTo>
                    <a:pt x="342" y="90"/>
                  </a:lnTo>
                  <a:lnTo>
                    <a:pt x="333" y="76"/>
                  </a:lnTo>
                  <a:lnTo>
                    <a:pt x="322" y="64"/>
                  </a:lnTo>
                  <a:lnTo>
                    <a:pt x="312" y="54"/>
                  </a:lnTo>
                  <a:lnTo>
                    <a:pt x="302" y="48"/>
                  </a:lnTo>
                  <a:lnTo>
                    <a:pt x="292" y="44"/>
                  </a:lnTo>
                  <a:lnTo>
                    <a:pt x="281" y="42"/>
                  </a:lnTo>
                  <a:lnTo>
                    <a:pt x="271" y="44"/>
                  </a:lnTo>
                  <a:lnTo>
                    <a:pt x="260" y="47"/>
                  </a:lnTo>
                  <a:lnTo>
                    <a:pt x="249" y="53"/>
                  </a:lnTo>
                  <a:lnTo>
                    <a:pt x="239" y="62"/>
                  </a:lnTo>
                  <a:lnTo>
                    <a:pt x="227" y="74"/>
                  </a:lnTo>
                  <a:lnTo>
                    <a:pt x="217" y="86"/>
                  </a:lnTo>
                  <a:lnTo>
                    <a:pt x="209" y="100"/>
                  </a:lnTo>
                  <a:lnTo>
                    <a:pt x="202" y="114"/>
                  </a:lnTo>
                  <a:lnTo>
                    <a:pt x="196" y="129"/>
                  </a:lnTo>
                  <a:lnTo>
                    <a:pt x="190" y="144"/>
                  </a:lnTo>
                  <a:lnTo>
                    <a:pt x="186" y="154"/>
                  </a:lnTo>
                  <a:lnTo>
                    <a:pt x="184" y="164"/>
                  </a:lnTo>
                  <a:lnTo>
                    <a:pt x="180" y="175"/>
                  </a:lnTo>
                  <a:lnTo>
                    <a:pt x="290" y="175"/>
                  </a:lnTo>
                  <a:lnTo>
                    <a:pt x="275" y="189"/>
                  </a:lnTo>
                  <a:lnTo>
                    <a:pt x="261" y="201"/>
                  </a:lnTo>
                  <a:lnTo>
                    <a:pt x="246" y="213"/>
                  </a:lnTo>
                  <a:lnTo>
                    <a:pt x="242" y="215"/>
                  </a:lnTo>
                  <a:lnTo>
                    <a:pt x="236" y="216"/>
                  </a:lnTo>
                  <a:lnTo>
                    <a:pt x="230" y="217"/>
                  </a:lnTo>
                  <a:lnTo>
                    <a:pt x="202" y="217"/>
                  </a:lnTo>
                  <a:lnTo>
                    <a:pt x="173" y="217"/>
                  </a:lnTo>
                  <a:lnTo>
                    <a:pt x="169" y="244"/>
                  </a:lnTo>
                  <a:lnTo>
                    <a:pt x="167" y="271"/>
                  </a:lnTo>
                  <a:lnTo>
                    <a:pt x="168" y="297"/>
                  </a:lnTo>
                  <a:lnTo>
                    <a:pt x="170" y="324"/>
                  </a:lnTo>
                  <a:lnTo>
                    <a:pt x="173" y="351"/>
                  </a:lnTo>
                  <a:lnTo>
                    <a:pt x="211" y="351"/>
                  </a:lnTo>
                  <a:lnTo>
                    <a:pt x="217" y="365"/>
                  </a:lnTo>
                  <a:lnTo>
                    <a:pt x="222" y="378"/>
                  </a:lnTo>
                  <a:lnTo>
                    <a:pt x="227" y="393"/>
                  </a:lnTo>
                  <a:lnTo>
                    <a:pt x="183" y="393"/>
                  </a:lnTo>
                  <a:lnTo>
                    <a:pt x="189" y="413"/>
                  </a:lnTo>
                  <a:lnTo>
                    <a:pt x="196" y="432"/>
                  </a:lnTo>
                  <a:lnTo>
                    <a:pt x="204" y="450"/>
                  </a:lnTo>
                  <a:lnTo>
                    <a:pt x="213" y="467"/>
                  </a:lnTo>
                  <a:lnTo>
                    <a:pt x="224" y="483"/>
                  </a:lnTo>
                  <a:lnTo>
                    <a:pt x="238" y="498"/>
                  </a:lnTo>
                  <a:lnTo>
                    <a:pt x="249" y="507"/>
                  </a:lnTo>
                  <a:lnTo>
                    <a:pt x="262" y="514"/>
                  </a:lnTo>
                  <a:lnTo>
                    <a:pt x="273" y="517"/>
                  </a:lnTo>
                  <a:lnTo>
                    <a:pt x="285" y="517"/>
                  </a:lnTo>
                  <a:lnTo>
                    <a:pt x="297" y="514"/>
                  </a:lnTo>
                  <a:lnTo>
                    <a:pt x="308" y="508"/>
                  </a:lnTo>
                  <a:lnTo>
                    <a:pt x="320" y="499"/>
                  </a:lnTo>
                  <a:lnTo>
                    <a:pt x="329" y="490"/>
                  </a:lnTo>
                  <a:lnTo>
                    <a:pt x="337" y="480"/>
                  </a:lnTo>
                  <a:lnTo>
                    <a:pt x="345" y="471"/>
                  </a:lnTo>
                  <a:lnTo>
                    <a:pt x="392" y="471"/>
                  </a:lnTo>
                  <a:lnTo>
                    <a:pt x="382" y="492"/>
                  </a:lnTo>
                  <a:lnTo>
                    <a:pt x="384" y="494"/>
                  </a:lnTo>
                  <a:lnTo>
                    <a:pt x="404" y="481"/>
                  </a:lnTo>
                  <a:lnTo>
                    <a:pt x="427" y="468"/>
                  </a:lnTo>
                  <a:lnTo>
                    <a:pt x="440" y="482"/>
                  </a:lnTo>
                  <a:lnTo>
                    <a:pt x="454" y="496"/>
                  </a:lnTo>
                  <a:lnTo>
                    <a:pt x="440" y="508"/>
                  </a:lnTo>
                  <a:lnTo>
                    <a:pt x="425" y="519"/>
                  </a:lnTo>
                  <a:lnTo>
                    <a:pt x="408" y="529"/>
                  </a:lnTo>
                  <a:lnTo>
                    <a:pt x="390" y="537"/>
                  </a:lnTo>
                  <a:lnTo>
                    <a:pt x="370" y="545"/>
                  </a:lnTo>
                  <a:lnTo>
                    <a:pt x="349" y="551"/>
                  </a:lnTo>
                  <a:lnTo>
                    <a:pt x="327" y="556"/>
                  </a:lnTo>
                  <a:lnTo>
                    <a:pt x="305" y="559"/>
                  </a:lnTo>
                  <a:lnTo>
                    <a:pt x="282" y="560"/>
                  </a:lnTo>
                  <a:lnTo>
                    <a:pt x="258" y="559"/>
                  </a:lnTo>
                  <a:lnTo>
                    <a:pt x="235" y="557"/>
                  </a:lnTo>
                  <a:lnTo>
                    <a:pt x="211" y="551"/>
                  </a:lnTo>
                  <a:lnTo>
                    <a:pt x="186" y="544"/>
                  </a:lnTo>
                  <a:lnTo>
                    <a:pt x="163" y="534"/>
                  </a:lnTo>
                  <a:lnTo>
                    <a:pt x="139" y="522"/>
                  </a:lnTo>
                  <a:lnTo>
                    <a:pt x="116" y="507"/>
                  </a:lnTo>
                  <a:lnTo>
                    <a:pt x="96" y="491"/>
                  </a:lnTo>
                  <a:lnTo>
                    <a:pt x="78" y="473"/>
                  </a:lnTo>
                  <a:lnTo>
                    <a:pt x="62" y="455"/>
                  </a:lnTo>
                  <a:lnTo>
                    <a:pt x="47" y="435"/>
                  </a:lnTo>
                  <a:lnTo>
                    <a:pt x="35" y="414"/>
                  </a:lnTo>
                  <a:lnTo>
                    <a:pt x="24" y="393"/>
                  </a:lnTo>
                  <a:lnTo>
                    <a:pt x="15" y="370"/>
                  </a:lnTo>
                  <a:lnTo>
                    <a:pt x="9" y="347"/>
                  </a:lnTo>
                  <a:lnTo>
                    <a:pt x="4" y="324"/>
                  </a:lnTo>
                  <a:lnTo>
                    <a:pt x="1" y="300"/>
                  </a:lnTo>
                  <a:lnTo>
                    <a:pt x="0" y="276"/>
                  </a:lnTo>
                  <a:lnTo>
                    <a:pt x="2" y="252"/>
                  </a:lnTo>
                  <a:lnTo>
                    <a:pt x="5" y="229"/>
                  </a:lnTo>
                  <a:lnTo>
                    <a:pt x="11" y="205"/>
                  </a:lnTo>
                  <a:lnTo>
                    <a:pt x="19" y="182"/>
                  </a:lnTo>
                  <a:lnTo>
                    <a:pt x="28" y="159"/>
                  </a:lnTo>
                  <a:lnTo>
                    <a:pt x="40" y="137"/>
                  </a:lnTo>
                  <a:lnTo>
                    <a:pt x="55" y="115"/>
                  </a:lnTo>
                  <a:lnTo>
                    <a:pt x="70" y="96"/>
                  </a:lnTo>
                  <a:lnTo>
                    <a:pt x="87" y="78"/>
                  </a:lnTo>
                  <a:lnTo>
                    <a:pt x="106" y="61"/>
                  </a:lnTo>
                  <a:lnTo>
                    <a:pt x="125" y="47"/>
                  </a:lnTo>
                  <a:lnTo>
                    <a:pt x="146" y="34"/>
                  </a:lnTo>
                  <a:lnTo>
                    <a:pt x="167" y="24"/>
                  </a:lnTo>
                  <a:lnTo>
                    <a:pt x="190" y="15"/>
                  </a:lnTo>
                  <a:lnTo>
                    <a:pt x="213" y="8"/>
                  </a:lnTo>
                  <a:lnTo>
                    <a:pt x="236" y="4"/>
                  </a:lnTo>
                  <a:lnTo>
                    <a:pt x="260" y="1"/>
                  </a:lnTo>
                  <a:lnTo>
                    <a:pt x="284" y="0"/>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7" name="Freeform 32">
              <a:extLst>
                <a:ext uri="{FF2B5EF4-FFF2-40B4-BE49-F238E27FC236}">
                  <a16:creationId xmlns:a16="http://schemas.microsoft.com/office/drawing/2014/main" id="{12EF8695-181B-4D81-8012-F083B71D6017}"/>
                </a:ext>
              </a:extLst>
            </p:cNvPr>
            <p:cNvSpPr>
              <a:spLocks noEditPoints="1"/>
            </p:cNvSpPr>
            <p:nvPr/>
          </p:nvSpPr>
          <p:spPr bwMode="auto">
            <a:xfrm>
              <a:off x="9277350" y="2016125"/>
              <a:ext cx="531813" cy="539750"/>
            </a:xfrm>
            <a:custGeom>
              <a:avLst/>
              <a:gdLst/>
              <a:ahLst/>
              <a:cxnLst>
                <a:cxn ang="0">
                  <a:pos x="106" y="34"/>
                </a:cxn>
                <a:cxn ang="0">
                  <a:pos x="77" y="45"/>
                </a:cxn>
                <a:cxn ang="0">
                  <a:pos x="54" y="64"/>
                </a:cxn>
                <a:cxn ang="0">
                  <a:pos x="39" y="90"/>
                </a:cxn>
                <a:cxn ang="0">
                  <a:pos x="33" y="121"/>
                </a:cxn>
                <a:cxn ang="0">
                  <a:pos x="39" y="153"/>
                </a:cxn>
                <a:cxn ang="0">
                  <a:pos x="54" y="179"/>
                </a:cxn>
                <a:cxn ang="0">
                  <a:pos x="77" y="198"/>
                </a:cxn>
                <a:cxn ang="0">
                  <a:pos x="105" y="208"/>
                </a:cxn>
                <a:cxn ang="0">
                  <a:pos x="137" y="208"/>
                </a:cxn>
                <a:cxn ang="0">
                  <a:pos x="166" y="198"/>
                </a:cxn>
                <a:cxn ang="0">
                  <a:pos x="189" y="178"/>
                </a:cxn>
                <a:cxn ang="0">
                  <a:pos x="204" y="152"/>
                </a:cxn>
                <a:cxn ang="0">
                  <a:pos x="210" y="121"/>
                </a:cxn>
                <a:cxn ang="0">
                  <a:pos x="204" y="91"/>
                </a:cxn>
                <a:cxn ang="0">
                  <a:pos x="189" y="65"/>
                </a:cxn>
                <a:cxn ang="0">
                  <a:pos x="166" y="45"/>
                </a:cxn>
                <a:cxn ang="0">
                  <a:pos x="137" y="34"/>
                </a:cxn>
                <a:cxn ang="0">
                  <a:pos x="128" y="0"/>
                </a:cxn>
                <a:cxn ang="0">
                  <a:pos x="160" y="6"/>
                </a:cxn>
                <a:cxn ang="0">
                  <a:pos x="190" y="21"/>
                </a:cxn>
                <a:cxn ang="0">
                  <a:pos x="214" y="42"/>
                </a:cxn>
                <a:cxn ang="0">
                  <a:pos x="231" y="68"/>
                </a:cxn>
                <a:cxn ang="0">
                  <a:pos x="240" y="97"/>
                </a:cxn>
                <a:cxn ang="0">
                  <a:pos x="241" y="129"/>
                </a:cxn>
                <a:cxn ang="0">
                  <a:pos x="234" y="164"/>
                </a:cxn>
                <a:cxn ang="0">
                  <a:pos x="281" y="240"/>
                </a:cxn>
                <a:cxn ang="0">
                  <a:pos x="328" y="310"/>
                </a:cxn>
                <a:cxn ang="0">
                  <a:pos x="312" y="326"/>
                </a:cxn>
                <a:cxn ang="0">
                  <a:pos x="292" y="340"/>
                </a:cxn>
                <a:cxn ang="0">
                  <a:pos x="186" y="225"/>
                </a:cxn>
                <a:cxn ang="0">
                  <a:pos x="152" y="239"/>
                </a:cxn>
                <a:cxn ang="0">
                  <a:pos x="116" y="243"/>
                </a:cxn>
                <a:cxn ang="0">
                  <a:pos x="79" y="236"/>
                </a:cxn>
                <a:cxn ang="0">
                  <a:pos x="50" y="220"/>
                </a:cxn>
                <a:cxn ang="0">
                  <a:pos x="27" y="198"/>
                </a:cxn>
                <a:cxn ang="0">
                  <a:pos x="9" y="169"/>
                </a:cxn>
                <a:cxn ang="0">
                  <a:pos x="0" y="138"/>
                </a:cxn>
                <a:cxn ang="0">
                  <a:pos x="1" y="105"/>
                </a:cxn>
                <a:cxn ang="0">
                  <a:pos x="9" y="74"/>
                </a:cxn>
                <a:cxn ang="0">
                  <a:pos x="26" y="45"/>
                </a:cxn>
                <a:cxn ang="0">
                  <a:pos x="51" y="22"/>
                </a:cxn>
                <a:cxn ang="0">
                  <a:pos x="80" y="7"/>
                </a:cxn>
                <a:cxn ang="0">
                  <a:pos x="112" y="0"/>
                </a:cxn>
              </a:cxnLst>
              <a:rect l="0" t="0" r="r" b="b"/>
              <a:pathLst>
                <a:path w="335" h="340">
                  <a:moveTo>
                    <a:pt x="122" y="33"/>
                  </a:moveTo>
                  <a:lnTo>
                    <a:pt x="106" y="34"/>
                  </a:lnTo>
                  <a:lnTo>
                    <a:pt x="91" y="38"/>
                  </a:lnTo>
                  <a:lnTo>
                    <a:pt x="77" y="45"/>
                  </a:lnTo>
                  <a:lnTo>
                    <a:pt x="65" y="54"/>
                  </a:lnTo>
                  <a:lnTo>
                    <a:pt x="54" y="64"/>
                  </a:lnTo>
                  <a:lnTo>
                    <a:pt x="45" y="76"/>
                  </a:lnTo>
                  <a:lnTo>
                    <a:pt x="39" y="90"/>
                  </a:lnTo>
                  <a:lnTo>
                    <a:pt x="35" y="106"/>
                  </a:lnTo>
                  <a:lnTo>
                    <a:pt x="33" y="121"/>
                  </a:lnTo>
                  <a:lnTo>
                    <a:pt x="35" y="137"/>
                  </a:lnTo>
                  <a:lnTo>
                    <a:pt x="39" y="153"/>
                  </a:lnTo>
                  <a:lnTo>
                    <a:pt x="45" y="166"/>
                  </a:lnTo>
                  <a:lnTo>
                    <a:pt x="54" y="179"/>
                  </a:lnTo>
                  <a:lnTo>
                    <a:pt x="64" y="189"/>
                  </a:lnTo>
                  <a:lnTo>
                    <a:pt x="77" y="198"/>
                  </a:lnTo>
                  <a:lnTo>
                    <a:pt x="90" y="204"/>
                  </a:lnTo>
                  <a:lnTo>
                    <a:pt x="105" y="208"/>
                  </a:lnTo>
                  <a:lnTo>
                    <a:pt x="121" y="210"/>
                  </a:lnTo>
                  <a:lnTo>
                    <a:pt x="137" y="208"/>
                  </a:lnTo>
                  <a:lnTo>
                    <a:pt x="152" y="204"/>
                  </a:lnTo>
                  <a:lnTo>
                    <a:pt x="166" y="198"/>
                  </a:lnTo>
                  <a:lnTo>
                    <a:pt x="178" y="189"/>
                  </a:lnTo>
                  <a:lnTo>
                    <a:pt x="189" y="178"/>
                  </a:lnTo>
                  <a:lnTo>
                    <a:pt x="198" y="166"/>
                  </a:lnTo>
                  <a:lnTo>
                    <a:pt x="204" y="152"/>
                  </a:lnTo>
                  <a:lnTo>
                    <a:pt x="208" y="137"/>
                  </a:lnTo>
                  <a:lnTo>
                    <a:pt x="210" y="121"/>
                  </a:lnTo>
                  <a:lnTo>
                    <a:pt x="208" y="106"/>
                  </a:lnTo>
                  <a:lnTo>
                    <a:pt x="204" y="91"/>
                  </a:lnTo>
                  <a:lnTo>
                    <a:pt x="198" y="77"/>
                  </a:lnTo>
                  <a:lnTo>
                    <a:pt x="189" y="65"/>
                  </a:lnTo>
                  <a:lnTo>
                    <a:pt x="178" y="54"/>
                  </a:lnTo>
                  <a:lnTo>
                    <a:pt x="166" y="45"/>
                  </a:lnTo>
                  <a:lnTo>
                    <a:pt x="152" y="38"/>
                  </a:lnTo>
                  <a:lnTo>
                    <a:pt x="137" y="34"/>
                  </a:lnTo>
                  <a:lnTo>
                    <a:pt x="122" y="33"/>
                  </a:lnTo>
                  <a:close/>
                  <a:moveTo>
                    <a:pt x="128" y="0"/>
                  </a:moveTo>
                  <a:lnTo>
                    <a:pt x="144" y="2"/>
                  </a:lnTo>
                  <a:lnTo>
                    <a:pt x="160" y="6"/>
                  </a:lnTo>
                  <a:lnTo>
                    <a:pt x="176" y="12"/>
                  </a:lnTo>
                  <a:lnTo>
                    <a:pt x="190" y="21"/>
                  </a:lnTo>
                  <a:lnTo>
                    <a:pt x="203" y="31"/>
                  </a:lnTo>
                  <a:lnTo>
                    <a:pt x="214" y="42"/>
                  </a:lnTo>
                  <a:lnTo>
                    <a:pt x="224" y="54"/>
                  </a:lnTo>
                  <a:lnTo>
                    <a:pt x="231" y="68"/>
                  </a:lnTo>
                  <a:lnTo>
                    <a:pt x="237" y="82"/>
                  </a:lnTo>
                  <a:lnTo>
                    <a:pt x="240" y="97"/>
                  </a:lnTo>
                  <a:lnTo>
                    <a:pt x="241" y="113"/>
                  </a:lnTo>
                  <a:lnTo>
                    <a:pt x="241" y="129"/>
                  </a:lnTo>
                  <a:lnTo>
                    <a:pt x="238" y="146"/>
                  </a:lnTo>
                  <a:lnTo>
                    <a:pt x="234" y="164"/>
                  </a:lnTo>
                  <a:lnTo>
                    <a:pt x="228" y="182"/>
                  </a:lnTo>
                  <a:lnTo>
                    <a:pt x="281" y="240"/>
                  </a:lnTo>
                  <a:lnTo>
                    <a:pt x="335" y="299"/>
                  </a:lnTo>
                  <a:lnTo>
                    <a:pt x="328" y="310"/>
                  </a:lnTo>
                  <a:lnTo>
                    <a:pt x="321" y="319"/>
                  </a:lnTo>
                  <a:lnTo>
                    <a:pt x="312" y="326"/>
                  </a:lnTo>
                  <a:lnTo>
                    <a:pt x="303" y="334"/>
                  </a:lnTo>
                  <a:lnTo>
                    <a:pt x="292" y="340"/>
                  </a:lnTo>
                  <a:lnTo>
                    <a:pt x="239" y="283"/>
                  </a:lnTo>
                  <a:lnTo>
                    <a:pt x="186" y="225"/>
                  </a:lnTo>
                  <a:lnTo>
                    <a:pt x="169" y="233"/>
                  </a:lnTo>
                  <a:lnTo>
                    <a:pt x="152" y="239"/>
                  </a:lnTo>
                  <a:lnTo>
                    <a:pt x="134" y="243"/>
                  </a:lnTo>
                  <a:lnTo>
                    <a:pt x="116" y="243"/>
                  </a:lnTo>
                  <a:lnTo>
                    <a:pt x="98" y="241"/>
                  </a:lnTo>
                  <a:lnTo>
                    <a:pt x="79" y="236"/>
                  </a:lnTo>
                  <a:lnTo>
                    <a:pt x="64" y="229"/>
                  </a:lnTo>
                  <a:lnTo>
                    <a:pt x="50" y="220"/>
                  </a:lnTo>
                  <a:lnTo>
                    <a:pt x="38" y="210"/>
                  </a:lnTo>
                  <a:lnTo>
                    <a:pt x="27" y="198"/>
                  </a:lnTo>
                  <a:lnTo>
                    <a:pt x="17" y="184"/>
                  </a:lnTo>
                  <a:lnTo>
                    <a:pt x="9" y="169"/>
                  </a:lnTo>
                  <a:lnTo>
                    <a:pt x="4" y="153"/>
                  </a:lnTo>
                  <a:lnTo>
                    <a:pt x="0" y="138"/>
                  </a:lnTo>
                  <a:lnTo>
                    <a:pt x="0" y="121"/>
                  </a:lnTo>
                  <a:lnTo>
                    <a:pt x="1" y="105"/>
                  </a:lnTo>
                  <a:lnTo>
                    <a:pt x="4" y="89"/>
                  </a:lnTo>
                  <a:lnTo>
                    <a:pt x="9" y="74"/>
                  </a:lnTo>
                  <a:lnTo>
                    <a:pt x="17" y="59"/>
                  </a:lnTo>
                  <a:lnTo>
                    <a:pt x="26" y="45"/>
                  </a:lnTo>
                  <a:lnTo>
                    <a:pt x="38" y="33"/>
                  </a:lnTo>
                  <a:lnTo>
                    <a:pt x="51" y="22"/>
                  </a:lnTo>
                  <a:lnTo>
                    <a:pt x="65" y="13"/>
                  </a:lnTo>
                  <a:lnTo>
                    <a:pt x="80" y="7"/>
                  </a:lnTo>
                  <a:lnTo>
                    <a:pt x="96" y="2"/>
                  </a:lnTo>
                  <a:lnTo>
                    <a:pt x="112" y="0"/>
                  </a:lnTo>
                  <a:lnTo>
                    <a:pt x="128" y="0"/>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8" name="Freeform 40">
              <a:extLst>
                <a:ext uri="{FF2B5EF4-FFF2-40B4-BE49-F238E27FC236}">
                  <a16:creationId xmlns:a16="http://schemas.microsoft.com/office/drawing/2014/main" id="{0C552950-7E02-474C-8B09-5FC8BBFC02E4}"/>
                </a:ext>
              </a:extLst>
            </p:cNvPr>
            <p:cNvSpPr>
              <a:spLocks/>
            </p:cNvSpPr>
            <p:nvPr/>
          </p:nvSpPr>
          <p:spPr bwMode="auto">
            <a:xfrm>
              <a:off x="9356725" y="2087563"/>
              <a:ext cx="234950" cy="157163"/>
            </a:xfrm>
            <a:custGeom>
              <a:avLst/>
              <a:gdLst/>
              <a:ahLst/>
              <a:cxnLst>
                <a:cxn ang="0">
                  <a:pos x="74" y="0"/>
                </a:cxn>
                <a:cxn ang="0">
                  <a:pos x="85" y="1"/>
                </a:cxn>
                <a:cxn ang="0">
                  <a:pos x="97" y="4"/>
                </a:cxn>
                <a:cxn ang="0">
                  <a:pos x="108" y="9"/>
                </a:cxn>
                <a:cxn ang="0">
                  <a:pos x="118" y="16"/>
                </a:cxn>
                <a:cxn ang="0">
                  <a:pos x="128" y="24"/>
                </a:cxn>
                <a:cxn ang="0">
                  <a:pos x="136" y="35"/>
                </a:cxn>
                <a:cxn ang="0">
                  <a:pos x="142" y="47"/>
                </a:cxn>
                <a:cxn ang="0">
                  <a:pos x="147" y="59"/>
                </a:cxn>
                <a:cxn ang="0">
                  <a:pos x="148" y="72"/>
                </a:cxn>
                <a:cxn ang="0">
                  <a:pos x="148" y="85"/>
                </a:cxn>
                <a:cxn ang="0">
                  <a:pos x="144" y="99"/>
                </a:cxn>
                <a:cxn ang="0">
                  <a:pos x="132" y="82"/>
                </a:cxn>
                <a:cxn ang="0">
                  <a:pos x="120" y="69"/>
                </a:cxn>
                <a:cxn ang="0">
                  <a:pos x="109" y="57"/>
                </a:cxn>
                <a:cxn ang="0">
                  <a:pos x="97" y="48"/>
                </a:cxn>
                <a:cxn ang="0">
                  <a:pos x="85" y="42"/>
                </a:cxn>
                <a:cxn ang="0">
                  <a:pos x="72" y="38"/>
                </a:cxn>
                <a:cxn ang="0">
                  <a:pos x="59" y="36"/>
                </a:cxn>
                <a:cxn ang="0">
                  <a:pos x="46" y="37"/>
                </a:cxn>
                <a:cxn ang="0">
                  <a:pos x="32" y="41"/>
                </a:cxn>
                <a:cxn ang="0">
                  <a:pos x="16" y="47"/>
                </a:cxn>
                <a:cxn ang="0">
                  <a:pos x="0" y="55"/>
                </a:cxn>
                <a:cxn ang="0">
                  <a:pos x="5" y="42"/>
                </a:cxn>
                <a:cxn ang="0">
                  <a:pos x="11" y="31"/>
                </a:cxn>
                <a:cxn ang="0">
                  <a:pos x="19" y="23"/>
                </a:cxn>
                <a:cxn ang="0">
                  <a:pos x="27" y="15"/>
                </a:cxn>
                <a:cxn ang="0">
                  <a:pos x="37" y="9"/>
                </a:cxn>
                <a:cxn ang="0">
                  <a:pos x="49" y="4"/>
                </a:cxn>
                <a:cxn ang="0">
                  <a:pos x="61" y="1"/>
                </a:cxn>
                <a:cxn ang="0">
                  <a:pos x="74" y="0"/>
                </a:cxn>
              </a:cxnLst>
              <a:rect l="0" t="0" r="r" b="b"/>
              <a:pathLst>
                <a:path w="148" h="99">
                  <a:moveTo>
                    <a:pt x="74" y="0"/>
                  </a:moveTo>
                  <a:lnTo>
                    <a:pt x="85" y="1"/>
                  </a:lnTo>
                  <a:lnTo>
                    <a:pt x="97" y="4"/>
                  </a:lnTo>
                  <a:lnTo>
                    <a:pt x="108" y="9"/>
                  </a:lnTo>
                  <a:lnTo>
                    <a:pt x="118" y="16"/>
                  </a:lnTo>
                  <a:lnTo>
                    <a:pt x="128" y="24"/>
                  </a:lnTo>
                  <a:lnTo>
                    <a:pt x="136" y="35"/>
                  </a:lnTo>
                  <a:lnTo>
                    <a:pt x="142" y="47"/>
                  </a:lnTo>
                  <a:lnTo>
                    <a:pt x="147" y="59"/>
                  </a:lnTo>
                  <a:lnTo>
                    <a:pt x="148" y="72"/>
                  </a:lnTo>
                  <a:lnTo>
                    <a:pt x="148" y="85"/>
                  </a:lnTo>
                  <a:lnTo>
                    <a:pt x="144" y="99"/>
                  </a:lnTo>
                  <a:lnTo>
                    <a:pt x="132" y="82"/>
                  </a:lnTo>
                  <a:lnTo>
                    <a:pt x="120" y="69"/>
                  </a:lnTo>
                  <a:lnTo>
                    <a:pt x="109" y="57"/>
                  </a:lnTo>
                  <a:lnTo>
                    <a:pt x="97" y="48"/>
                  </a:lnTo>
                  <a:lnTo>
                    <a:pt x="85" y="42"/>
                  </a:lnTo>
                  <a:lnTo>
                    <a:pt x="72" y="38"/>
                  </a:lnTo>
                  <a:lnTo>
                    <a:pt x="59" y="36"/>
                  </a:lnTo>
                  <a:lnTo>
                    <a:pt x="46" y="37"/>
                  </a:lnTo>
                  <a:lnTo>
                    <a:pt x="32" y="41"/>
                  </a:lnTo>
                  <a:lnTo>
                    <a:pt x="16" y="47"/>
                  </a:lnTo>
                  <a:lnTo>
                    <a:pt x="0" y="55"/>
                  </a:lnTo>
                  <a:lnTo>
                    <a:pt x="5" y="42"/>
                  </a:lnTo>
                  <a:lnTo>
                    <a:pt x="11" y="31"/>
                  </a:lnTo>
                  <a:lnTo>
                    <a:pt x="19" y="23"/>
                  </a:lnTo>
                  <a:lnTo>
                    <a:pt x="27" y="15"/>
                  </a:lnTo>
                  <a:lnTo>
                    <a:pt x="37" y="9"/>
                  </a:lnTo>
                  <a:lnTo>
                    <a:pt x="49" y="4"/>
                  </a:lnTo>
                  <a:lnTo>
                    <a:pt x="61" y="1"/>
                  </a:lnTo>
                  <a:lnTo>
                    <a:pt x="74" y="0"/>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2" name="Oval 41">
            <a:extLst>
              <a:ext uri="{FF2B5EF4-FFF2-40B4-BE49-F238E27FC236}">
                <a16:creationId xmlns:a16="http://schemas.microsoft.com/office/drawing/2014/main" id="{04EAE8B4-53D3-4C7D-A33F-F9D21C254BDC}"/>
              </a:ext>
            </a:extLst>
          </p:cNvPr>
          <p:cNvSpPr/>
          <p:nvPr/>
        </p:nvSpPr>
        <p:spPr>
          <a:xfrm>
            <a:off x="7534571" y="1019228"/>
            <a:ext cx="720080" cy="72008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86" name="Group 85">
            <a:extLst>
              <a:ext uri="{FF2B5EF4-FFF2-40B4-BE49-F238E27FC236}">
                <a16:creationId xmlns:a16="http://schemas.microsoft.com/office/drawing/2014/main" id="{9F59E037-1E32-404A-86FD-DC9B0B96D9A6}"/>
              </a:ext>
            </a:extLst>
          </p:cNvPr>
          <p:cNvGrpSpPr/>
          <p:nvPr/>
        </p:nvGrpSpPr>
        <p:grpSpPr>
          <a:xfrm>
            <a:off x="5630052" y="1292555"/>
            <a:ext cx="265127" cy="233145"/>
            <a:chOff x="-192087" y="2485914"/>
            <a:chExt cx="1798150" cy="1581261"/>
          </a:xfrm>
          <a:solidFill>
            <a:schemeClr val="bg1"/>
          </a:solidFill>
        </p:grpSpPr>
        <p:sp>
          <p:nvSpPr>
            <p:cNvPr id="87" name="Rectangle 14">
              <a:extLst>
                <a:ext uri="{FF2B5EF4-FFF2-40B4-BE49-F238E27FC236}">
                  <a16:creationId xmlns:a16="http://schemas.microsoft.com/office/drawing/2014/main" id="{BCD288AD-7946-49C5-98D8-2685F62395ED}"/>
                </a:ext>
              </a:extLst>
            </p:cNvPr>
            <p:cNvSpPr>
              <a:spLocks noChangeArrowheads="1"/>
            </p:cNvSpPr>
            <p:nvPr/>
          </p:nvSpPr>
          <p:spPr bwMode="auto">
            <a:xfrm>
              <a:off x="549396" y="3328897"/>
              <a:ext cx="315184" cy="105774"/>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88" name="Freeform 15">
              <a:extLst>
                <a:ext uri="{FF2B5EF4-FFF2-40B4-BE49-F238E27FC236}">
                  <a16:creationId xmlns:a16="http://schemas.microsoft.com/office/drawing/2014/main" id="{165BB6EE-B14A-4135-8BC1-FA62C23F6EC0}"/>
                </a:ext>
              </a:extLst>
            </p:cNvPr>
            <p:cNvSpPr>
              <a:spLocks noEditPoints="1"/>
            </p:cNvSpPr>
            <p:nvPr/>
          </p:nvSpPr>
          <p:spPr bwMode="auto">
            <a:xfrm>
              <a:off x="-192087" y="2757293"/>
              <a:ext cx="1798150" cy="1309882"/>
            </a:xfrm>
            <a:custGeom>
              <a:avLst/>
              <a:gdLst>
                <a:gd name="T0" fmla="*/ 1246 w 1536"/>
                <a:gd name="T1" fmla="*/ 578 h 1118"/>
                <a:gd name="T2" fmla="*/ 993 w 1536"/>
                <a:gd name="T3" fmla="*/ 578 h 1118"/>
                <a:gd name="T4" fmla="*/ 993 w 1536"/>
                <a:gd name="T5" fmla="*/ 623 h 1118"/>
                <a:gd name="T6" fmla="*/ 948 w 1536"/>
                <a:gd name="T7" fmla="*/ 668 h 1118"/>
                <a:gd name="T8" fmla="*/ 588 w 1536"/>
                <a:gd name="T9" fmla="*/ 668 h 1118"/>
                <a:gd name="T10" fmla="*/ 543 w 1536"/>
                <a:gd name="T11" fmla="*/ 623 h 1118"/>
                <a:gd name="T12" fmla="*/ 543 w 1536"/>
                <a:gd name="T13" fmla="*/ 578 h 1118"/>
                <a:gd name="T14" fmla="*/ 290 w 1536"/>
                <a:gd name="T15" fmla="*/ 578 h 1118"/>
                <a:gd name="T16" fmla="*/ 162 w 1536"/>
                <a:gd name="T17" fmla="*/ 486 h 1118"/>
                <a:gd name="T18" fmla="*/ 0 w 1536"/>
                <a:gd name="T19" fmla="*/ 0 h 1118"/>
                <a:gd name="T20" fmla="*/ 0 w 1536"/>
                <a:gd name="T21" fmla="*/ 983 h 1118"/>
                <a:gd name="T22" fmla="*/ 135 w 1536"/>
                <a:gd name="T23" fmla="*/ 1118 h 1118"/>
                <a:gd name="T24" fmla="*/ 1401 w 1536"/>
                <a:gd name="T25" fmla="*/ 1118 h 1118"/>
                <a:gd name="T26" fmla="*/ 1536 w 1536"/>
                <a:gd name="T27" fmla="*/ 983 h 1118"/>
                <a:gd name="T28" fmla="*/ 1536 w 1536"/>
                <a:gd name="T29" fmla="*/ 0 h 1118"/>
                <a:gd name="T30" fmla="*/ 1374 w 1536"/>
                <a:gd name="T31" fmla="*/ 486 h 1118"/>
                <a:gd name="T32" fmla="*/ 1246 w 1536"/>
                <a:gd name="T33" fmla="*/ 578 h 1118"/>
                <a:gd name="T34" fmla="*/ 1246 w 1536"/>
                <a:gd name="T35" fmla="*/ 578 h 1118"/>
                <a:gd name="T36" fmla="*/ 1246 w 1536"/>
                <a:gd name="T37" fmla="*/ 578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36" h="1118">
                  <a:moveTo>
                    <a:pt x="1246" y="578"/>
                  </a:moveTo>
                  <a:cubicBezTo>
                    <a:pt x="993" y="578"/>
                    <a:pt x="993" y="578"/>
                    <a:pt x="993" y="578"/>
                  </a:cubicBezTo>
                  <a:cubicBezTo>
                    <a:pt x="993" y="623"/>
                    <a:pt x="993" y="623"/>
                    <a:pt x="993" y="623"/>
                  </a:cubicBezTo>
                  <a:cubicBezTo>
                    <a:pt x="993" y="648"/>
                    <a:pt x="973" y="668"/>
                    <a:pt x="948" y="668"/>
                  </a:cubicBezTo>
                  <a:cubicBezTo>
                    <a:pt x="588" y="668"/>
                    <a:pt x="588" y="668"/>
                    <a:pt x="588" y="668"/>
                  </a:cubicBezTo>
                  <a:cubicBezTo>
                    <a:pt x="563" y="668"/>
                    <a:pt x="543" y="648"/>
                    <a:pt x="543" y="623"/>
                  </a:cubicBezTo>
                  <a:cubicBezTo>
                    <a:pt x="543" y="578"/>
                    <a:pt x="543" y="578"/>
                    <a:pt x="543" y="578"/>
                  </a:cubicBezTo>
                  <a:cubicBezTo>
                    <a:pt x="290" y="578"/>
                    <a:pt x="290" y="578"/>
                    <a:pt x="290" y="578"/>
                  </a:cubicBezTo>
                  <a:cubicBezTo>
                    <a:pt x="232" y="578"/>
                    <a:pt x="180" y="541"/>
                    <a:pt x="162" y="486"/>
                  </a:cubicBezTo>
                  <a:cubicBezTo>
                    <a:pt x="0" y="0"/>
                    <a:pt x="0" y="0"/>
                    <a:pt x="0" y="0"/>
                  </a:cubicBezTo>
                  <a:cubicBezTo>
                    <a:pt x="0" y="983"/>
                    <a:pt x="0" y="983"/>
                    <a:pt x="0" y="983"/>
                  </a:cubicBezTo>
                  <a:cubicBezTo>
                    <a:pt x="0" y="1057"/>
                    <a:pt x="61" y="1118"/>
                    <a:pt x="135" y="1118"/>
                  </a:cubicBezTo>
                  <a:cubicBezTo>
                    <a:pt x="1401" y="1118"/>
                    <a:pt x="1401" y="1118"/>
                    <a:pt x="1401" y="1118"/>
                  </a:cubicBezTo>
                  <a:cubicBezTo>
                    <a:pt x="1475" y="1118"/>
                    <a:pt x="1536" y="1057"/>
                    <a:pt x="1536" y="983"/>
                  </a:cubicBezTo>
                  <a:cubicBezTo>
                    <a:pt x="1536" y="0"/>
                    <a:pt x="1536" y="0"/>
                    <a:pt x="1536" y="0"/>
                  </a:cubicBezTo>
                  <a:cubicBezTo>
                    <a:pt x="1374" y="486"/>
                    <a:pt x="1374" y="486"/>
                    <a:pt x="1374" y="486"/>
                  </a:cubicBezTo>
                  <a:cubicBezTo>
                    <a:pt x="1356" y="541"/>
                    <a:pt x="1304" y="578"/>
                    <a:pt x="1246" y="578"/>
                  </a:cubicBezTo>
                  <a:close/>
                  <a:moveTo>
                    <a:pt x="1246" y="578"/>
                  </a:moveTo>
                  <a:cubicBezTo>
                    <a:pt x="1246" y="578"/>
                    <a:pt x="1246" y="578"/>
                    <a:pt x="1246" y="57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89" name="Freeform 16">
              <a:extLst>
                <a:ext uri="{FF2B5EF4-FFF2-40B4-BE49-F238E27FC236}">
                  <a16:creationId xmlns:a16="http://schemas.microsoft.com/office/drawing/2014/main" id="{C62304DF-8BED-4A7F-AF7C-24777F0A1F83}"/>
                </a:ext>
              </a:extLst>
            </p:cNvPr>
            <p:cNvSpPr>
              <a:spLocks noEditPoints="1"/>
            </p:cNvSpPr>
            <p:nvPr/>
          </p:nvSpPr>
          <p:spPr bwMode="auto">
            <a:xfrm>
              <a:off x="-102340" y="2485914"/>
              <a:ext cx="1618656" cy="842983"/>
            </a:xfrm>
            <a:custGeom>
              <a:avLst/>
              <a:gdLst>
                <a:gd name="T0" fmla="*/ 871 w 1382"/>
                <a:gd name="T1" fmla="*/ 0 h 720"/>
                <a:gd name="T2" fmla="*/ 511 w 1382"/>
                <a:gd name="T3" fmla="*/ 0 h 720"/>
                <a:gd name="T4" fmla="*/ 376 w 1382"/>
                <a:gd name="T5" fmla="*/ 135 h 720"/>
                <a:gd name="T6" fmla="*/ 376 w 1382"/>
                <a:gd name="T7" fmla="*/ 180 h 720"/>
                <a:gd name="T8" fmla="*/ 0 w 1382"/>
                <a:gd name="T9" fmla="*/ 180 h 720"/>
                <a:gd name="T10" fmla="*/ 170 w 1382"/>
                <a:gd name="T11" fmla="*/ 689 h 720"/>
                <a:gd name="T12" fmla="*/ 213 w 1382"/>
                <a:gd name="T13" fmla="*/ 720 h 720"/>
                <a:gd name="T14" fmla="*/ 466 w 1382"/>
                <a:gd name="T15" fmla="*/ 720 h 720"/>
                <a:gd name="T16" fmla="*/ 466 w 1382"/>
                <a:gd name="T17" fmla="*/ 675 h 720"/>
                <a:gd name="T18" fmla="*/ 511 w 1382"/>
                <a:gd name="T19" fmla="*/ 630 h 720"/>
                <a:gd name="T20" fmla="*/ 871 w 1382"/>
                <a:gd name="T21" fmla="*/ 630 h 720"/>
                <a:gd name="T22" fmla="*/ 916 w 1382"/>
                <a:gd name="T23" fmla="*/ 675 h 720"/>
                <a:gd name="T24" fmla="*/ 916 w 1382"/>
                <a:gd name="T25" fmla="*/ 720 h 720"/>
                <a:gd name="T26" fmla="*/ 1169 w 1382"/>
                <a:gd name="T27" fmla="*/ 720 h 720"/>
                <a:gd name="T28" fmla="*/ 1212 w 1382"/>
                <a:gd name="T29" fmla="*/ 689 h 720"/>
                <a:gd name="T30" fmla="*/ 1382 w 1382"/>
                <a:gd name="T31" fmla="*/ 180 h 720"/>
                <a:gd name="T32" fmla="*/ 1006 w 1382"/>
                <a:gd name="T33" fmla="*/ 180 h 720"/>
                <a:gd name="T34" fmla="*/ 1006 w 1382"/>
                <a:gd name="T35" fmla="*/ 135 h 720"/>
                <a:gd name="T36" fmla="*/ 871 w 1382"/>
                <a:gd name="T37" fmla="*/ 0 h 720"/>
                <a:gd name="T38" fmla="*/ 466 w 1382"/>
                <a:gd name="T39" fmla="*/ 180 h 720"/>
                <a:gd name="T40" fmla="*/ 466 w 1382"/>
                <a:gd name="T41" fmla="*/ 135 h 720"/>
                <a:gd name="T42" fmla="*/ 511 w 1382"/>
                <a:gd name="T43" fmla="*/ 90 h 720"/>
                <a:gd name="T44" fmla="*/ 871 w 1382"/>
                <a:gd name="T45" fmla="*/ 90 h 720"/>
                <a:gd name="T46" fmla="*/ 916 w 1382"/>
                <a:gd name="T47" fmla="*/ 135 h 720"/>
                <a:gd name="T48" fmla="*/ 916 w 1382"/>
                <a:gd name="T49" fmla="*/ 180 h 720"/>
                <a:gd name="T50" fmla="*/ 466 w 1382"/>
                <a:gd name="T51" fmla="*/ 180 h 720"/>
                <a:gd name="T52" fmla="*/ 466 w 1382"/>
                <a:gd name="T53" fmla="*/ 180 h 720"/>
                <a:gd name="T54" fmla="*/ 466 w 1382"/>
                <a:gd name="T55" fmla="*/ 180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2" h="720">
                  <a:moveTo>
                    <a:pt x="871" y="0"/>
                  </a:moveTo>
                  <a:cubicBezTo>
                    <a:pt x="511" y="0"/>
                    <a:pt x="511" y="0"/>
                    <a:pt x="511" y="0"/>
                  </a:cubicBezTo>
                  <a:cubicBezTo>
                    <a:pt x="437" y="0"/>
                    <a:pt x="376" y="61"/>
                    <a:pt x="376" y="135"/>
                  </a:cubicBezTo>
                  <a:cubicBezTo>
                    <a:pt x="376" y="180"/>
                    <a:pt x="376" y="180"/>
                    <a:pt x="376" y="180"/>
                  </a:cubicBezTo>
                  <a:cubicBezTo>
                    <a:pt x="0" y="180"/>
                    <a:pt x="0" y="180"/>
                    <a:pt x="0" y="180"/>
                  </a:cubicBezTo>
                  <a:cubicBezTo>
                    <a:pt x="170" y="689"/>
                    <a:pt x="170" y="689"/>
                    <a:pt x="170" y="689"/>
                  </a:cubicBezTo>
                  <a:cubicBezTo>
                    <a:pt x="176" y="708"/>
                    <a:pt x="193" y="720"/>
                    <a:pt x="213" y="720"/>
                  </a:cubicBezTo>
                  <a:cubicBezTo>
                    <a:pt x="466" y="720"/>
                    <a:pt x="466" y="720"/>
                    <a:pt x="466" y="720"/>
                  </a:cubicBezTo>
                  <a:cubicBezTo>
                    <a:pt x="466" y="675"/>
                    <a:pt x="466" y="675"/>
                    <a:pt x="466" y="675"/>
                  </a:cubicBezTo>
                  <a:cubicBezTo>
                    <a:pt x="466" y="650"/>
                    <a:pt x="486" y="630"/>
                    <a:pt x="511" y="630"/>
                  </a:cubicBezTo>
                  <a:cubicBezTo>
                    <a:pt x="871" y="630"/>
                    <a:pt x="871" y="630"/>
                    <a:pt x="871" y="630"/>
                  </a:cubicBezTo>
                  <a:cubicBezTo>
                    <a:pt x="896" y="630"/>
                    <a:pt x="916" y="650"/>
                    <a:pt x="916" y="675"/>
                  </a:cubicBezTo>
                  <a:cubicBezTo>
                    <a:pt x="916" y="720"/>
                    <a:pt x="916" y="720"/>
                    <a:pt x="916" y="720"/>
                  </a:cubicBezTo>
                  <a:cubicBezTo>
                    <a:pt x="1169" y="720"/>
                    <a:pt x="1169" y="720"/>
                    <a:pt x="1169" y="720"/>
                  </a:cubicBezTo>
                  <a:cubicBezTo>
                    <a:pt x="1189" y="720"/>
                    <a:pt x="1206" y="708"/>
                    <a:pt x="1212" y="689"/>
                  </a:cubicBezTo>
                  <a:cubicBezTo>
                    <a:pt x="1382" y="180"/>
                    <a:pt x="1382" y="180"/>
                    <a:pt x="1382" y="180"/>
                  </a:cubicBezTo>
                  <a:cubicBezTo>
                    <a:pt x="1006" y="180"/>
                    <a:pt x="1006" y="180"/>
                    <a:pt x="1006" y="180"/>
                  </a:cubicBezTo>
                  <a:cubicBezTo>
                    <a:pt x="1006" y="135"/>
                    <a:pt x="1006" y="135"/>
                    <a:pt x="1006" y="135"/>
                  </a:cubicBezTo>
                  <a:cubicBezTo>
                    <a:pt x="1006" y="61"/>
                    <a:pt x="945" y="0"/>
                    <a:pt x="871" y="0"/>
                  </a:cubicBezTo>
                  <a:close/>
                  <a:moveTo>
                    <a:pt x="466" y="180"/>
                  </a:moveTo>
                  <a:cubicBezTo>
                    <a:pt x="466" y="135"/>
                    <a:pt x="466" y="135"/>
                    <a:pt x="466" y="135"/>
                  </a:cubicBezTo>
                  <a:cubicBezTo>
                    <a:pt x="466" y="110"/>
                    <a:pt x="486" y="90"/>
                    <a:pt x="511" y="90"/>
                  </a:cubicBezTo>
                  <a:cubicBezTo>
                    <a:pt x="871" y="90"/>
                    <a:pt x="871" y="90"/>
                    <a:pt x="871" y="90"/>
                  </a:cubicBezTo>
                  <a:cubicBezTo>
                    <a:pt x="896" y="90"/>
                    <a:pt x="916" y="110"/>
                    <a:pt x="916" y="135"/>
                  </a:cubicBezTo>
                  <a:cubicBezTo>
                    <a:pt x="916" y="180"/>
                    <a:pt x="916" y="180"/>
                    <a:pt x="916" y="180"/>
                  </a:cubicBezTo>
                  <a:lnTo>
                    <a:pt x="466" y="180"/>
                  </a:lnTo>
                  <a:close/>
                  <a:moveTo>
                    <a:pt x="466" y="180"/>
                  </a:moveTo>
                  <a:cubicBezTo>
                    <a:pt x="466" y="180"/>
                    <a:pt x="466" y="180"/>
                    <a:pt x="466" y="18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0" name="Group 89">
            <a:extLst>
              <a:ext uri="{FF2B5EF4-FFF2-40B4-BE49-F238E27FC236}">
                <a16:creationId xmlns:a16="http://schemas.microsoft.com/office/drawing/2014/main" id="{5AA3AC56-3EAB-4CAE-BC70-8194F2D80D1E}"/>
              </a:ext>
            </a:extLst>
          </p:cNvPr>
          <p:cNvGrpSpPr/>
          <p:nvPr/>
        </p:nvGrpSpPr>
        <p:grpSpPr>
          <a:xfrm>
            <a:off x="9840814" y="1304764"/>
            <a:ext cx="294553" cy="293977"/>
            <a:chOff x="6597650" y="-576263"/>
            <a:chExt cx="808038" cy="806451"/>
          </a:xfrm>
          <a:solidFill>
            <a:schemeClr val="bg1"/>
          </a:solidFill>
        </p:grpSpPr>
        <p:sp>
          <p:nvSpPr>
            <p:cNvPr id="91" name="Freeform 20">
              <a:extLst>
                <a:ext uri="{FF2B5EF4-FFF2-40B4-BE49-F238E27FC236}">
                  <a16:creationId xmlns:a16="http://schemas.microsoft.com/office/drawing/2014/main" id="{F6E41A3C-58FA-4B1E-89E0-DD8EDA9CF553}"/>
                </a:ext>
              </a:extLst>
            </p:cNvPr>
            <p:cNvSpPr>
              <a:spLocks noEditPoints="1"/>
            </p:cNvSpPr>
            <p:nvPr/>
          </p:nvSpPr>
          <p:spPr bwMode="auto">
            <a:xfrm>
              <a:off x="6646863" y="-576263"/>
              <a:ext cx="709613" cy="473076"/>
            </a:xfrm>
            <a:custGeom>
              <a:avLst/>
              <a:gdLst>
                <a:gd name="T0" fmla="*/ 180 w 1800"/>
                <a:gd name="T1" fmla="*/ 960 h 1200"/>
                <a:gd name="T2" fmla="*/ 305 w 1800"/>
                <a:gd name="T3" fmla="*/ 909 h 1200"/>
                <a:gd name="T4" fmla="*/ 482 w 1800"/>
                <a:gd name="T5" fmla="*/ 998 h 1200"/>
                <a:gd name="T6" fmla="*/ 480 w 1800"/>
                <a:gd name="T7" fmla="*/ 1020 h 1200"/>
                <a:gd name="T8" fmla="*/ 660 w 1800"/>
                <a:gd name="T9" fmla="*/ 1200 h 1200"/>
                <a:gd name="T10" fmla="*/ 840 w 1800"/>
                <a:gd name="T11" fmla="*/ 1020 h 1200"/>
                <a:gd name="T12" fmla="*/ 822 w 1800"/>
                <a:gd name="T13" fmla="*/ 943 h 1200"/>
                <a:gd name="T14" fmla="*/ 1063 w 1800"/>
                <a:gd name="T15" fmla="*/ 702 h 1200"/>
                <a:gd name="T16" fmla="*/ 1140 w 1800"/>
                <a:gd name="T17" fmla="*/ 720 h 1200"/>
                <a:gd name="T18" fmla="*/ 1320 w 1800"/>
                <a:gd name="T19" fmla="*/ 540 h 1200"/>
                <a:gd name="T20" fmla="*/ 1311 w 1800"/>
                <a:gd name="T21" fmla="*/ 487 h 1200"/>
                <a:gd name="T22" fmla="*/ 1520 w 1800"/>
                <a:gd name="T23" fmla="*/ 330 h 1200"/>
                <a:gd name="T24" fmla="*/ 1620 w 1800"/>
                <a:gd name="T25" fmla="*/ 360 h 1200"/>
                <a:gd name="T26" fmla="*/ 1800 w 1800"/>
                <a:gd name="T27" fmla="*/ 180 h 1200"/>
                <a:gd name="T28" fmla="*/ 1620 w 1800"/>
                <a:gd name="T29" fmla="*/ 0 h 1200"/>
                <a:gd name="T30" fmla="*/ 1440 w 1800"/>
                <a:gd name="T31" fmla="*/ 180 h 1200"/>
                <a:gd name="T32" fmla="*/ 1449 w 1800"/>
                <a:gd name="T33" fmla="*/ 233 h 1200"/>
                <a:gd name="T34" fmla="*/ 1240 w 1800"/>
                <a:gd name="T35" fmla="*/ 390 h 1200"/>
                <a:gd name="T36" fmla="*/ 1140 w 1800"/>
                <a:gd name="T37" fmla="*/ 360 h 1200"/>
                <a:gd name="T38" fmla="*/ 960 w 1800"/>
                <a:gd name="T39" fmla="*/ 540 h 1200"/>
                <a:gd name="T40" fmla="*/ 978 w 1800"/>
                <a:gd name="T41" fmla="*/ 617 h 1200"/>
                <a:gd name="T42" fmla="*/ 737 w 1800"/>
                <a:gd name="T43" fmla="*/ 858 h 1200"/>
                <a:gd name="T44" fmla="*/ 660 w 1800"/>
                <a:gd name="T45" fmla="*/ 840 h 1200"/>
                <a:gd name="T46" fmla="*/ 535 w 1800"/>
                <a:gd name="T47" fmla="*/ 891 h 1200"/>
                <a:gd name="T48" fmla="*/ 358 w 1800"/>
                <a:gd name="T49" fmla="*/ 802 h 1200"/>
                <a:gd name="T50" fmla="*/ 360 w 1800"/>
                <a:gd name="T51" fmla="*/ 780 h 1200"/>
                <a:gd name="T52" fmla="*/ 180 w 1800"/>
                <a:gd name="T53" fmla="*/ 600 h 1200"/>
                <a:gd name="T54" fmla="*/ 0 w 1800"/>
                <a:gd name="T55" fmla="*/ 780 h 1200"/>
                <a:gd name="T56" fmla="*/ 180 w 1800"/>
                <a:gd name="T57" fmla="*/ 960 h 1200"/>
                <a:gd name="T58" fmla="*/ 180 w 1800"/>
                <a:gd name="T59" fmla="*/ 960 h 1200"/>
                <a:gd name="T60" fmla="*/ 180 w 1800"/>
                <a:gd name="T61" fmla="*/ 960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00" h="1200">
                  <a:moveTo>
                    <a:pt x="180" y="960"/>
                  </a:moveTo>
                  <a:cubicBezTo>
                    <a:pt x="228" y="960"/>
                    <a:pt x="272" y="941"/>
                    <a:pt x="305" y="909"/>
                  </a:cubicBezTo>
                  <a:cubicBezTo>
                    <a:pt x="482" y="998"/>
                    <a:pt x="482" y="998"/>
                    <a:pt x="482" y="998"/>
                  </a:cubicBezTo>
                  <a:cubicBezTo>
                    <a:pt x="481" y="1005"/>
                    <a:pt x="480" y="1013"/>
                    <a:pt x="480" y="1020"/>
                  </a:cubicBezTo>
                  <a:cubicBezTo>
                    <a:pt x="480" y="1119"/>
                    <a:pt x="561" y="1200"/>
                    <a:pt x="660" y="1200"/>
                  </a:cubicBezTo>
                  <a:cubicBezTo>
                    <a:pt x="759" y="1200"/>
                    <a:pt x="840" y="1119"/>
                    <a:pt x="840" y="1020"/>
                  </a:cubicBezTo>
                  <a:cubicBezTo>
                    <a:pt x="840" y="992"/>
                    <a:pt x="833" y="966"/>
                    <a:pt x="822" y="943"/>
                  </a:cubicBezTo>
                  <a:cubicBezTo>
                    <a:pt x="1063" y="702"/>
                    <a:pt x="1063" y="702"/>
                    <a:pt x="1063" y="702"/>
                  </a:cubicBezTo>
                  <a:cubicBezTo>
                    <a:pt x="1086" y="713"/>
                    <a:pt x="1112" y="720"/>
                    <a:pt x="1140" y="720"/>
                  </a:cubicBezTo>
                  <a:cubicBezTo>
                    <a:pt x="1239" y="720"/>
                    <a:pt x="1320" y="639"/>
                    <a:pt x="1320" y="540"/>
                  </a:cubicBezTo>
                  <a:cubicBezTo>
                    <a:pt x="1320" y="521"/>
                    <a:pt x="1316" y="504"/>
                    <a:pt x="1311" y="487"/>
                  </a:cubicBezTo>
                  <a:cubicBezTo>
                    <a:pt x="1520" y="330"/>
                    <a:pt x="1520" y="330"/>
                    <a:pt x="1520" y="330"/>
                  </a:cubicBezTo>
                  <a:cubicBezTo>
                    <a:pt x="1549" y="349"/>
                    <a:pt x="1583" y="360"/>
                    <a:pt x="1620" y="360"/>
                  </a:cubicBezTo>
                  <a:cubicBezTo>
                    <a:pt x="1719" y="360"/>
                    <a:pt x="1800" y="279"/>
                    <a:pt x="1800" y="180"/>
                  </a:cubicBezTo>
                  <a:cubicBezTo>
                    <a:pt x="1800" y="81"/>
                    <a:pt x="1719" y="0"/>
                    <a:pt x="1620" y="0"/>
                  </a:cubicBezTo>
                  <a:cubicBezTo>
                    <a:pt x="1521" y="0"/>
                    <a:pt x="1440" y="81"/>
                    <a:pt x="1440" y="180"/>
                  </a:cubicBezTo>
                  <a:cubicBezTo>
                    <a:pt x="1440" y="199"/>
                    <a:pt x="1444" y="216"/>
                    <a:pt x="1449" y="233"/>
                  </a:cubicBezTo>
                  <a:cubicBezTo>
                    <a:pt x="1240" y="390"/>
                    <a:pt x="1240" y="390"/>
                    <a:pt x="1240" y="390"/>
                  </a:cubicBezTo>
                  <a:cubicBezTo>
                    <a:pt x="1211" y="371"/>
                    <a:pt x="1177" y="360"/>
                    <a:pt x="1140" y="360"/>
                  </a:cubicBezTo>
                  <a:cubicBezTo>
                    <a:pt x="1041" y="360"/>
                    <a:pt x="960" y="441"/>
                    <a:pt x="960" y="540"/>
                  </a:cubicBezTo>
                  <a:cubicBezTo>
                    <a:pt x="960" y="568"/>
                    <a:pt x="967" y="594"/>
                    <a:pt x="978" y="617"/>
                  </a:cubicBezTo>
                  <a:cubicBezTo>
                    <a:pt x="737" y="858"/>
                    <a:pt x="737" y="858"/>
                    <a:pt x="737" y="858"/>
                  </a:cubicBezTo>
                  <a:cubicBezTo>
                    <a:pt x="714" y="847"/>
                    <a:pt x="688" y="840"/>
                    <a:pt x="660" y="840"/>
                  </a:cubicBezTo>
                  <a:cubicBezTo>
                    <a:pt x="612" y="840"/>
                    <a:pt x="568" y="859"/>
                    <a:pt x="535" y="891"/>
                  </a:cubicBezTo>
                  <a:cubicBezTo>
                    <a:pt x="358" y="802"/>
                    <a:pt x="358" y="802"/>
                    <a:pt x="358" y="802"/>
                  </a:cubicBezTo>
                  <a:cubicBezTo>
                    <a:pt x="359" y="795"/>
                    <a:pt x="360" y="787"/>
                    <a:pt x="360" y="780"/>
                  </a:cubicBezTo>
                  <a:cubicBezTo>
                    <a:pt x="360" y="681"/>
                    <a:pt x="279" y="600"/>
                    <a:pt x="180" y="600"/>
                  </a:cubicBezTo>
                  <a:cubicBezTo>
                    <a:pt x="81" y="600"/>
                    <a:pt x="0" y="681"/>
                    <a:pt x="0" y="780"/>
                  </a:cubicBezTo>
                  <a:cubicBezTo>
                    <a:pt x="0" y="879"/>
                    <a:pt x="81" y="960"/>
                    <a:pt x="180" y="960"/>
                  </a:cubicBezTo>
                  <a:close/>
                  <a:moveTo>
                    <a:pt x="180" y="960"/>
                  </a:moveTo>
                  <a:cubicBezTo>
                    <a:pt x="180" y="960"/>
                    <a:pt x="180" y="960"/>
                    <a:pt x="180" y="96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92" name="Freeform 21">
              <a:extLst>
                <a:ext uri="{FF2B5EF4-FFF2-40B4-BE49-F238E27FC236}">
                  <a16:creationId xmlns:a16="http://schemas.microsoft.com/office/drawing/2014/main" id="{7414A949-35A3-4076-A0A6-163485943061}"/>
                </a:ext>
              </a:extLst>
            </p:cNvPr>
            <p:cNvSpPr>
              <a:spLocks noEditPoints="1"/>
            </p:cNvSpPr>
            <p:nvPr/>
          </p:nvSpPr>
          <p:spPr bwMode="auto">
            <a:xfrm>
              <a:off x="6597650" y="-339725"/>
              <a:ext cx="808038" cy="569913"/>
            </a:xfrm>
            <a:custGeom>
              <a:avLst/>
              <a:gdLst>
                <a:gd name="T0" fmla="*/ 1988 w 2048"/>
                <a:gd name="T1" fmla="*/ 1328 h 1448"/>
                <a:gd name="T2" fmla="*/ 1924 w 2048"/>
                <a:gd name="T3" fmla="*/ 1328 h 1448"/>
                <a:gd name="T4" fmla="*/ 1924 w 2048"/>
                <a:gd name="T5" fmla="*/ 60 h 1448"/>
                <a:gd name="T6" fmla="*/ 1864 w 2048"/>
                <a:gd name="T7" fmla="*/ 0 h 1448"/>
                <a:gd name="T8" fmla="*/ 1624 w 2048"/>
                <a:gd name="T9" fmla="*/ 0 h 1448"/>
                <a:gd name="T10" fmla="*/ 1564 w 2048"/>
                <a:gd name="T11" fmla="*/ 60 h 1448"/>
                <a:gd name="T12" fmla="*/ 1564 w 2048"/>
                <a:gd name="T13" fmla="*/ 1328 h 1448"/>
                <a:gd name="T14" fmla="*/ 1444 w 2048"/>
                <a:gd name="T15" fmla="*/ 1328 h 1448"/>
                <a:gd name="T16" fmla="*/ 1444 w 2048"/>
                <a:gd name="T17" fmla="*/ 420 h 1448"/>
                <a:gd name="T18" fmla="*/ 1384 w 2048"/>
                <a:gd name="T19" fmla="*/ 360 h 1448"/>
                <a:gd name="T20" fmla="*/ 1144 w 2048"/>
                <a:gd name="T21" fmla="*/ 360 h 1448"/>
                <a:gd name="T22" fmla="*/ 1084 w 2048"/>
                <a:gd name="T23" fmla="*/ 420 h 1448"/>
                <a:gd name="T24" fmla="*/ 1084 w 2048"/>
                <a:gd name="T25" fmla="*/ 1328 h 1448"/>
                <a:gd name="T26" fmla="*/ 964 w 2048"/>
                <a:gd name="T27" fmla="*/ 1328 h 1448"/>
                <a:gd name="T28" fmla="*/ 964 w 2048"/>
                <a:gd name="T29" fmla="*/ 900 h 1448"/>
                <a:gd name="T30" fmla="*/ 904 w 2048"/>
                <a:gd name="T31" fmla="*/ 840 h 1448"/>
                <a:gd name="T32" fmla="*/ 664 w 2048"/>
                <a:gd name="T33" fmla="*/ 840 h 1448"/>
                <a:gd name="T34" fmla="*/ 604 w 2048"/>
                <a:gd name="T35" fmla="*/ 900 h 1448"/>
                <a:gd name="T36" fmla="*/ 604 w 2048"/>
                <a:gd name="T37" fmla="*/ 1328 h 1448"/>
                <a:gd name="T38" fmla="*/ 484 w 2048"/>
                <a:gd name="T39" fmla="*/ 1328 h 1448"/>
                <a:gd name="T40" fmla="*/ 484 w 2048"/>
                <a:gd name="T41" fmla="*/ 660 h 1448"/>
                <a:gd name="T42" fmla="*/ 424 w 2048"/>
                <a:gd name="T43" fmla="*/ 600 h 1448"/>
                <a:gd name="T44" fmla="*/ 184 w 2048"/>
                <a:gd name="T45" fmla="*/ 600 h 1448"/>
                <a:gd name="T46" fmla="*/ 124 w 2048"/>
                <a:gd name="T47" fmla="*/ 660 h 1448"/>
                <a:gd name="T48" fmla="*/ 124 w 2048"/>
                <a:gd name="T49" fmla="*/ 1328 h 1448"/>
                <a:gd name="T50" fmla="*/ 60 w 2048"/>
                <a:gd name="T51" fmla="*/ 1328 h 1448"/>
                <a:gd name="T52" fmla="*/ 0 w 2048"/>
                <a:gd name="T53" fmla="*/ 1388 h 1448"/>
                <a:gd name="T54" fmla="*/ 60 w 2048"/>
                <a:gd name="T55" fmla="*/ 1448 h 1448"/>
                <a:gd name="T56" fmla="*/ 1988 w 2048"/>
                <a:gd name="T57" fmla="*/ 1448 h 1448"/>
                <a:gd name="T58" fmla="*/ 2048 w 2048"/>
                <a:gd name="T59" fmla="*/ 1388 h 1448"/>
                <a:gd name="T60" fmla="*/ 1988 w 2048"/>
                <a:gd name="T61" fmla="*/ 1328 h 1448"/>
                <a:gd name="T62" fmla="*/ 1988 w 2048"/>
                <a:gd name="T63" fmla="*/ 1328 h 1448"/>
                <a:gd name="T64" fmla="*/ 1988 w 2048"/>
                <a:gd name="T65" fmla="*/ 1328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48" h="1448">
                  <a:moveTo>
                    <a:pt x="1988" y="1328"/>
                  </a:moveTo>
                  <a:cubicBezTo>
                    <a:pt x="1924" y="1328"/>
                    <a:pt x="1924" y="1328"/>
                    <a:pt x="1924" y="1328"/>
                  </a:cubicBezTo>
                  <a:cubicBezTo>
                    <a:pt x="1924" y="60"/>
                    <a:pt x="1924" y="60"/>
                    <a:pt x="1924" y="60"/>
                  </a:cubicBezTo>
                  <a:cubicBezTo>
                    <a:pt x="1924" y="27"/>
                    <a:pt x="1897" y="0"/>
                    <a:pt x="1864" y="0"/>
                  </a:cubicBezTo>
                  <a:cubicBezTo>
                    <a:pt x="1624" y="0"/>
                    <a:pt x="1624" y="0"/>
                    <a:pt x="1624" y="0"/>
                  </a:cubicBezTo>
                  <a:cubicBezTo>
                    <a:pt x="1591" y="0"/>
                    <a:pt x="1564" y="27"/>
                    <a:pt x="1564" y="60"/>
                  </a:cubicBezTo>
                  <a:cubicBezTo>
                    <a:pt x="1564" y="1328"/>
                    <a:pt x="1564" y="1328"/>
                    <a:pt x="1564" y="1328"/>
                  </a:cubicBezTo>
                  <a:cubicBezTo>
                    <a:pt x="1444" y="1328"/>
                    <a:pt x="1444" y="1328"/>
                    <a:pt x="1444" y="1328"/>
                  </a:cubicBezTo>
                  <a:cubicBezTo>
                    <a:pt x="1444" y="420"/>
                    <a:pt x="1444" y="420"/>
                    <a:pt x="1444" y="420"/>
                  </a:cubicBezTo>
                  <a:cubicBezTo>
                    <a:pt x="1444" y="387"/>
                    <a:pt x="1417" y="360"/>
                    <a:pt x="1384" y="360"/>
                  </a:cubicBezTo>
                  <a:cubicBezTo>
                    <a:pt x="1144" y="360"/>
                    <a:pt x="1144" y="360"/>
                    <a:pt x="1144" y="360"/>
                  </a:cubicBezTo>
                  <a:cubicBezTo>
                    <a:pt x="1111" y="360"/>
                    <a:pt x="1084" y="387"/>
                    <a:pt x="1084" y="420"/>
                  </a:cubicBezTo>
                  <a:cubicBezTo>
                    <a:pt x="1084" y="1328"/>
                    <a:pt x="1084" y="1328"/>
                    <a:pt x="1084" y="1328"/>
                  </a:cubicBezTo>
                  <a:cubicBezTo>
                    <a:pt x="964" y="1328"/>
                    <a:pt x="964" y="1328"/>
                    <a:pt x="964" y="1328"/>
                  </a:cubicBezTo>
                  <a:cubicBezTo>
                    <a:pt x="964" y="900"/>
                    <a:pt x="964" y="900"/>
                    <a:pt x="964" y="900"/>
                  </a:cubicBezTo>
                  <a:cubicBezTo>
                    <a:pt x="964" y="867"/>
                    <a:pt x="937" y="840"/>
                    <a:pt x="904" y="840"/>
                  </a:cubicBezTo>
                  <a:cubicBezTo>
                    <a:pt x="664" y="840"/>
                    <a:pt x="664" y="840"/>
                    <a:pt x="664" y="840"/>
                  </a:cubicBezTo>
                  <a:cubicBezTo>
                    <a:pt x="631" y="840"/>
                    <a:pt x="604" y="867"/>
                    <a:pt x="604" y="900"/>
                  </a:cubicBezTo>
                  <a:cubicBezTo>
                    <a:pt x="604" y="1328"/>
                    <a:pt x="604" y="1328"/>
                    <a:pt x="604" y="1328"/>
                  </a:cubicBezTo>
                  <a:cubicBezTo>
                    <a:pt x="484" y="1328"/>
                    <a:pt x="484" y="1328"/>
                    <a:pt x="484" y="1328"/>
                  </a:cubicBezTo>
                  <a:cubicBezTo>
                    <a:pt x="484" y="660"/>
                    <a:pt x="484" y="660"/>
                    <a:pt x="484" y="660"/>
                  </a:cubicBezTo>
                  <a:cubicBezTo>
                    <a:pt x="484" y="627"/>
                    <a:pt x="457" y="600"/>
                    <a:pt x="424" y="600"/>
                  </a:cubicBezTo>
                  <a:cubicBezTo>
                    <a:pt x="184" y="600"/>
                    <a:pt x="184" y="600"/>
                    <a:pt x="184" y="600"/>
                  </a:cubicBezTo>
                  <a:cubicBezTo>
                    <a:pt x="151" y="600"/>
                    <a:pt x="124" y="627"/>
                    <a:pt x="124" y="660"/>
                  </a:cubicBezTo>
                  <a:cubicBezTo>
                    <a:pt x="124" y="1328"/>
                    <a:pt x="124" y="1328"/>
                    <a:pt x="124" y="1328"/>
                  </a:cubicBezTo>
                  <a:cubicBezTo>
                    <a:pt x="60" y="1328"/>
                    <a:pt x="60" y="1328"/>
                    <a:pt x="60" y="1328"/>
                  </a:cubicBezTo>
                  <a:cubicBezTo>
                    <a:pt x="27" y="1328"/>
                    <a:pt x="0" y="1355"/>
                    <a:pt x="0" y="1388"/>
                  </a:cubicBezTo>
                  <a:cubicBezTo>
                    <a:pt x="0" y="1421"/>
                    <a:pt x="27" y="1448"/>
                    <a:pt x="60" y="1448"/>
                  </a:cubicBezTo>
                  <a:cubicBezTo>
                    <a:pt x="1988" y="1448"/>
                    <a:pt x="1988" y="1448"/>
                    <a:pt x="1988" y="1448"/>
                  </a:cubicBezTo>
                  <a:cubicBezTo>
                    <a:pt x="2021" y="1448"/>
                    <a:pt x="2048" y="1421"/>
                    <a:pt x="2048" y="1388"/>
                  </a:cubicBezTo>
                  <a:cubicBezTo>
                    <a:pt x="2048" y="1355"/>
                    <a:pt x="2021" y="1328"/>
                    <a:pt x="1988" y="1328"/>
                  </a:cubicBezTo>
                  <a:close/>
                  <a:moveTo>
                    <a:pt x="1988" y="1328"/>
                  </a:moveTo>
                  <a:cubicBezTo>
                    <a:pt x="1988" y="1328"/>
                    <a:pt x="1988" y="1328"/>
                    <a:pt x="1988" y="132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3" name="Group 92">
            <a:extLst>
              <a:ext uri="{FF2B5EF4-FFF2-40B4-BE49-F238E27FC236}">
                <a16:creationId xmlns:a16="http://schemas.microsoft.com/office/drawing/2014/main" id="{CA4633A5-7424-46B3-8C28-CF7E054FF495}"/>
              </a:ext>
            </a:extLst>
          </p:cNvPr>
          <p:cNvGrpSpPr/>
          <p:nvPr/>
        </p:nvGrpSpPr>
        <p:grpSpPr>
          <a:xfrm>
            <a:off x="3475107" y="1278777"/>
            <a:ext cx="323725" cy="326388"/>
            <a:chOff x="12787313" y="2351088"/>
            <a:chExt cx="1350963" cy="1362075"/>
          </a:xfrm>
          <a:solidFill>
            <a:schemeClr val="bg1"/>
          </a:solidFill>
        </p:grpSpPr>
        <p:sp>
          <p:nvSpPr>
            <p:cNvPr id="94" name="Freeform 11">
              <a:extLst>
                <a:ext uri="{FF2B5EF4-FFF2-40B4-BE49-F238E27FC236}">
                  <a16:creationId xmlns:a16="http://schemas.microsoft.com/office/drawing/2014/main" id="{33EE8295-CB31-4736-993A-C4DAA0C46F96}"/>
                </a:ext>
              </a:extLst>
            </p:cNvPr>
            <p:cNvSpPr>
              <a:spLocks noEditPoints="1"/>
            </p:cNvSpPr>
            <p:nvPr/>
          </p:nvSpPr>
          <p:spPr bwMode="auto">
            <a:xfrm>
              <a:off x="12787313" y="2351088"/>
              <a:ext cx="1350963" cy="1362075"/>
            </a:xfrm>
            <a:custGeom>
              <a:avLst/>
              <a:gdLst/>
              <a:ahLst/>
              <a:cxnLst>
                <a:cxn ang="0">
                  <a:pos x="288" y="198"/>
                </a:cxn>
                <a:cxn ang="0">
                  <a:pos x="173" y="336"/>
                </a:cxn>
                <a:cxn ang="0">
                  <a:pos x="173" y="522"/>
                </a:cxn>
                <a:cxn ang="0">
                  <a:pos x="288" y="658"/>
                </a:cxn>
                <a:cxn ang="0">
                  <a:pos x="470" y="690"/>
                </a:cxn>
                <a:cxn ang="0">
                  <a:pos x="625" y="600"/>
                </a:cxn>
                <a:cxn ang="0">
                  <a:pos x="688" y="429"/>
                </a:cxn>
                <a:cxn ang="0">
                  <a:pos x="625" y="256"/>
                </a:cxn>
                <a:cxn ang="0">
                  <a:pos x="470" y="166"/>
                </a:cxn>
                <a:cxn ang="0">
                  <a:pos x="596" y="36"/>
                </a:cxn>
                <a:cxn ang="0">
                  <a:pos x="622" y="47"/>
                </a:cxn>
                <a:cxn ang="0">
                  <a:pos x="631" y="111"/>
                </a:cxn>
                <a:cxn ang="0">
                  <a:pos x="630" y="154"/>
                </a:cxn>
                <a:cxn ang="0">
                  <a:pos x="679" y="203"/>
                </a:cxn>
                <a:cxn ang="0">
                  <a:pos x="774" y="218"/>
                </a:cxn>
                <a:cxn ang="0">
                  <a:pos x="805" y="232"/>
                </a:cxn>
                <a:cxn ang="0">
                  <a:pos x="826" y="294"/>
                </a:cxn>
                <a:cxn ang="0">
                  <a:pos x="846" y="368"/>
                </a:cxn>
                <a:cxn ang="0">
                  <a:pos x="846" y="421"/>
                </a:cxn>
                <a:cxn ang="0">
                  <a:pos x="782" y="459"/>
                </a:cxn>
                <a:cxn ang="0">
                  <a:pos x="738" y="564"/>
                </a:cxn>
                <a:cxn ang="0">
                  <a:pos x="764" y="603"/>
                </a:cxn>
                <a:cxn ang="0">
                  <a:pos x="782" y="662"/>
                </a:cxn>
                <a:cxn ang="0">
                  <a:pos x="682" y="768"/>
                </a:cxn>
                <a:cxn ang="0">
                  <a:pos x="662" y="786"/>
                </a:cxn>
                <a:cxn ang="0">
                  <a:pos x="615" y="777"/>
                </a:cxn>
                <a:cxn ang="0">
                  <a:pos x="574" y="748"/>
                </a:cxn>
                <a:cxn ang="0">
                  <a:pos x="554" y="745"/>
                </a:cxn>
                <a:cxn ang="0">
                  <a:pos x="481" y="760"/>
                </a:cxn>
                <a:cxn ang="0">
                  <a:pos x="461" y="771"/>
                </a:cxn>
                <a:cxn ang="0">
                  <a:pos x="438" y="822"/>
                </a:cxn>
                <a:cxn ang="0">
                  <a:pos x="242" y="815"/>
                </a:cxn>
                <a:cxn ang="0">
                  <a:pos x="224" y="798"/>
                </a:cxn>
                <a:cxn ang="0">
                  <a:pos x="224" y="722"/>
                </a:cxn>
                <a:cxn ang="0">
                  <a:pos x="202" y="677"/>
                </a:cxn>
                <a:cxn ang="0">
                  <a:pos x="155" y="630"/>
                </a:cxn>
                <a:cxn ang="0">
                  <a:pos x="119" y="630"/>
                </a:cxn>
                <a:cxn ang="0">
                  <a:pos x="52" y="627"/>
                </a:cxn>
                <a:cxn ang="0">
                  <a:pos x="21" y="539"/>
                </a:cxn>
                <a:cxn ang="0">
                  <a:pos x="8" y="487"/>
                </a:cxn>
                <a:cxn ang="0">
                  <a:pos x="1" y="444"/>
                </a:cxn>
                <a:cxn ang="0">
                  <a:pos x="73" y="400"/>
                </a:cxn>
                <a:cxn ang="0">
                  <a:pos x="99" y="352"/>
                </a:cxn>
                <a:cxn ang="0">
                  <a:pos x="114" y="294"/>
                </a:cxn>
                <a:cxn ang="0">
                  <a:pos x="68" y="226"/>
                </a:cxn>
                <a:cxn ang="0">
                  <a:pos x="64" y="201"/>
                </a:cxn>
                <a:cxn ang="0">
                  <a:pos x="189" y="70"/>
                </a:cxn>
                <a:cxn ang="0">
                  <a:pos x="227" y="73"/>
                </a:cxn>
                <a:cxn ang="0">
                  <a:pos x="297" y="116"/>
                </a:cxn>
                <a:cxn ang="0">
                  <a:pos x="373" y="96"/>
                </a:cxn>
                <a:cxn ang="0">
                  <a:pos x="399" y="73"/>
                </a:cxn>
                <a:cxn ang="0">
                  <a:pos x="412" y="41"/>
                </a:cxn>
                <a:cxn ang="0">
                  <a:pos x="431" y="6"/>
                </a:cxn>
              </a:cxnLst>
              <a:rect l="0" t="0" r="r" b="b"/>
              <a:pathLst>
                <a:path w="851" h="858">
                  <a:moveTo>
                    <a:pt x="421" y="161"/>
                  </a:moveTo>
                  <a:lnTo>
                    <a:pt x="374" y="166"/>
                  </a:lnTo>
                  <a:lnTo>
                    <a:pt x="329" y="178"/>
                  </a:lnTo>
                  <a:lnTo>
                    <a:pt x="288" y="198"/>
                  </a:lnTo>
                  <a:lnTo>
                    <a:pt x="251" y="224"/>
                  </a:lnTo>
                  <a:lnTo>
                    <a:pt x="219" y="256"/>
                  </a:lnTo>
                  <a:lnTo>
                    <a:pt x="193" y="294"/>
                  </a:lnTo>
                  <a:lnTo>
                    <a:pt x="173" y="336"/>
                  </a:lnTo>
                  <a:lnTo>
                    <a:pt x="161" y="380"/>
                  </a:lnTo>
                  <a:lnTo>
                    <a:pt x="157" y="429"/>
                  </a:lnTo>
                  <a:lnTo>
                    <a:pt x="161" y="476"/>
                  </a:lnTo>
                  <a:lnTo>
                    <a:pt x="173" y="522"/>
                  </a:lnTo>
                  <a:lnTo>
                    <a:pt x="193" y="563"/>
                  </a:lnTo>
                  <a:lnTo>
                    <a:pt x="219" y="600"/>
                  </a:lnTo>
                  <a:lnTo>
                    <a:pt x="251" y="632"/>
                  </a:lnTo>
                  <a:lnTo>
                    <a:pt x="288" y="658"/>
                  </a:lnTo>
                  <a:lnTo>
                    <a:pt x="329" y="677"/>
                  </a:lnTo>
                  <a:lnTo>
                    <a:pt x="374" y="690"/>
                  </a:lnTo>
                  <a:lnTo>
                    <a:pt x="421" y="694"/>
                  </a:lnTo>
                  <a:lnTo>
                    <a:pt x="470" y="690"/>
                  </a:lnTo>
                  <a:lnTo>
                    <a:pt x="514" y="677"/>
                  </a:lnTo>
                  <a:lnTo>
                    <a:pt x="555" y="658"/>
                  </a:lnTo>
                  <a:lnTo>
                    <a:pt x="593" y="632"/>
                  </a:lnTo>
                  <a:lnTo>
                    <a:pt x="625" y="600"/>
                  </a:lnTo>
                  <a:lnTo>
                    <a:pt x="651" y="563"/>
                  </a:lnTo>
                  <a:lnTo>
                    <a:pt x="671" y="522"/>
                  </a:lnTo>
                  <a:lnTo>
                    <a:pt x="683" y="476"/>
                  </a:lnTo>
                  <a:lnTo>
                    <a:pt x="688" y="429"/>
                  </a:lnTo>
                  <a:lnTo>
                    <a:pt x="683" y="380"/>
                  </a:lnTo>
                  <a:lnTo>
                    <a:pt x="671" y="336"/>
                  </a:lnTo>
                  <a:lnTo>
                    <a:pt x="651" y="294"/>
                  </a:lnTo>
                  <a:lnTo>
                    <a:pt x="625" y="256"/>
                  </a:lnTo>
                  <a:lnTo>
                    <a:pt x="593" y="224"/>
                  </a:lnTo>
                  <a:lnTo>
                    <a:pt x="555" y="198"/>
                  </a:lnTo>
                  <a:lnTo>
                    <a:pt x="514" y="178"/>
                  </a:lnTo>
                  <a:lnTo>
                    <a:pt x="470" y="166"/>
                  </a:lnTo>
                  <a:lnTo>
                    <a:pt x="421" y="161"/>
                  </a:lnTo>
                  <a:close/>
                  <a:moveTo>
                    <a:pt x="452" y="0"/>
                  </a:moveTo>
                  <a:lnTo>
                    <a:pt x="467" y="1"/>
                  </a:lnTo>
                  <a:lnTo>
                    <a:pt x="596" y="36"/>
                  </a:lnTo>
                  <a:lnTo>
                    <a:pt x="599" y="36"/>
                  </a:lnTo>
                  <a:lnTo>
                    <a:pt x="606" y="38"/>
                  </a:lnTo>
                  <a:lnTo>
                    <a:pt x="613" y="41"/>
                  </a:lnTo>
                  <a:lnTo>
                    <a:pt x="622" y="47"/>
                  </a:lnTo>
                  <a:lnTo>
                    <a:pt x="630" y="58"/>
                  </a:lnTo>
                  <a:lnTo>
                    <a:pt x="633" y="71"/>
                  </a:lnTo>
                  <a:lnTo>
                    <a:pt x="633" y="91"/>
                  </a:lnTo>
                  <a:lnTo>
                    <a:pt x="631" y="111"/>
                  </a:lnTo>
                  <a:lnTo>
                    <a:pt x="630" y="128"/>
                  </a:lnTo>
                  <a:lnTo>
                    <a:pt x="628" y="139"/>
                  </a:lnTo>
                  <a:lnTo>
                    <a:pt x="628" y="146"/>
                  </a:lnTo>
                  <a:lnTo>
                    <a:pt x="630" y="154"/>
                  </a:lnTo>
                  <a:lnTo>
                    <a:pt x="634" y="163"/>
                  </a:lnTo>
                  <a:lnTo>
                    <a:pt x="656" y="181"/>
                  </a:lnTo>
                  <a:lnTo>
                    <a:pt x="666" y="192"/>
                  </a:lnTo>
                  <a:lnTo>
                    <a:pt x="679" y="203"/>
                  </a:lnTo>
                  <a:lnTo>
                    <a:pt x="688" y="213"/>
                  </a:lnTo>
                  <a:lnTo>
                    <a:pt x="694" y="221"/>
                  </a:lnTo>
                  <a:lnTo>
                    <a:pt x="697" y="224"/>
                  </a:lnTo>
                  <a:lnTo>
                    <a:pt x="774" y="218"/>
                  </a:lnTo>
                  <a:lnTo>
                    <a:pt x="778" y="218"/>
                  </a:lnTo>
                  <a:lnTo>
                    <a:pt x="785" y="220"/>
                  </a:lnTo>
                  <a:lnTo>
                    <a:pt x="796" y="223"/>
                  </a:lnTo>
                  <a:lnTo>
                    <a:pt x="805" y="232"/>
                  </a:lnTo>
                  <a:lnTo>
                    <a:pt x="813" y="245"/>
                  </a:lnTo>
                  <a:lnTo>
                    <a:pt x="816" y="258"/>
                  </a:lnTo>
                  <a:lnTo>
                    <a:pt x="820" y="274"/>
                  </a:lnTo>
                  <a:lnTo>
                    <a:pt x="826" y="294"/>
                  </a:lnTo>
                  <a:lnTo>
                    <a:pt x="831" y="314"/>
                  </a:lnTo>
                  <a:lnTo>
                    <a:pt x="837" y="334"/>
                  </a:lnTo>
                  <a:lnTo>
                    <a:pt x="841" y="352"/>
                  </a:lnTo>
                  <a:lnTo>
                    <a:pt x="846" y="368"/>
                  </a:lnTo>
                  <a:lnTo>
                    <a:pt x="848" y="378"/>
                  </a:lnTo>
                  <a:lnTo>
                    <a:pt x="851" y="384"/>
                  </a:lnTo>
                  <a:lnTo>
                    <a:pt x="851" y="407"/>
                  </a:lnTo>
                  <a:lnTo>
                    <a:pt x="846" y="421"/>
                  </a:lnTo>
                  <a:lnTo>
                    <a:pt x="835" y="433"/>
                  </a:lnTo>
                  <a:lnTo>
                    <a:pt x="808" y="448"/>
                  </a:lnTo>
                  <a:lnTo>
                    <a:pt x="794" y="455"/>
                  </a:lnTo>
                  <a:lnTo>
                    <a:pt x="782" y="459"/>
                  </a:lnTo>
                  <a:lnTo>
                    <a:pt x="773" y="462"/>
                  </a:lnTo>
                  <a:lnTo>
                    <a:pt x="770" y="464"/>
                  </a:lnTo>
                  <a:lnTo>
                    <a:pt x="738" y="560"/>
                  </a:lnTo>
                  <a:lnTo>
                    <a:pt x="738" y="564"/>
                  </a:lnTo>
                  <a:lnTo>
                    <a:pt x="741" y="569"/>
                  </a:lnTo>
                  <a:lnTo>
                    <a:pt x="746" y="578"/>
                  </a:lnTo>
                  <a:lnTo>
                    <a:pt x="753" y="590"/>
                  </a:lnTo>
                  <a:lnTo>
                    <a:pt x="764" y="603"/>
                  </a:lnTo>
                  <a:lnTo>
                    <a:pt x="773" y="615"/>
                  </a:lnTo>
                  <a:lnTo>
                    <a:pt x="781" y="630"/>
                  </a:lnTo>
                  <a:lnTo>
                    <a:pt x="785" y="645"/>
                  </a:lnTo>
                  <a:lnTo>
                    <a:pt x="782" y="662"/>
                  </a:lnTo>
                  <a:lnTo>
                    <a:pt x="771" y="679"/>
                  </a:lnTo>
                  <a:lnTo>
                    <a:pt x="703" y="748"/>
                  </a:lnTo>
                  <a:lnTo>
                    <a:pt x="691" y="758"/>
                  </a:lnTo>
                  <a:lnTo>
                    <a:pt x="682" y="768"/>
                  </a:lnTo>
                  <a:lnTo>
                    <a:pt x="676" y="775"/>
                  </a:lnTo>
                  <a:lnTo>
                    <a:pt x="673" y="777"/>
                  </a:lnTo>
                  <a:lnTo>
                    <a:pt x="668" y="781"/>
                  </a:lnTo>
                  <a:lnTo>
                    <a:pt x="662" y="786"/>
                  </a:lnTo>
                  <a:lnTo>
                    <a:pt x="654" y="789"/>
                  </a:lnTo>
                  <a:lnTo>
                    <a:pt x="644" y="789"/>
                  </a:lnTo>
                  <a:lnTo>
                    <a:pt x="630" y="786"/>
                  </a:lnTo>
                  <a:lnTo>
                    <a:pt x="615" y="777"/>
                  </a:lnTo>
                  <a:lnTo>
                    <a:pt x="598" y="764"/>
                  </a:lnTo>
                  <a:lnTo>
                    <a:pt x="586" y="755"/>
                  </a:lnTo>
                  <a:lnTo>
                    <a:pt x="578" y="751"/>
                  </a:lnTo>
                  <a:lnTo>
                    <a:pt x="574" y="748"/>
                  </a:lnTo>
                  <a:lnTo>
                    <a:pt x="571" y="746"/>
                  </a:lnTo>
                  <a:lnTo>
                    <a:pt x="568" y="746"/>
                  </a:lnTo>
                  <a:lnTo>
                    <a:pt x="561" y="745"/>
                  </a:lnTo>
                  <a:lnTo>
                    <a:pt x="554" y="745"/>
                  </a:lnTo>
                  <a:lnTo>
                    <a:pt x="546" y="746"/>
                  </a:lnTo>
                  <a:lnTo>
                    <a:pt x="539" y="749"/>
                  </a:lnTo>
                  <a:lnTo>
                    <a:pt x="493" y="758"/>
                  </a:lnTo>
                  <a:lnTo>
                    <a:pt x="481" y="760"/>
                  </a:lnTo>
                  <a:lnTo>
                    <a:pt x="476" y="761"/>
                  </a:lnTo>
                  <a:lnTo>
                    <a:pt x="472" y="761"/>
                  </a:lnTo>
                  <a:lnTo>
                    <a:pt x="469" y="763"/>
                  </a:lnTo>
                  <a:lnTo>
                    <a:pt x="461" y="771"/>
                  </a:lnTo>
                  <a:lnTo>
                    <a:pt x="458" y="777"/>
                  </a:lnTo>
                  <a:lnTo>
                    <a:pt x="453" y="789"/>
                  </a:lnTo>
                  <a:lnTo>
                    <a:pt x="447" y="804"/>
                  </a:lnTo>
                  <a:lnTo>
                    <a:pt x="438" y="822"/>
                  </a:lnTo>
                  <a:lnTo>
                    <a:pt x="428" y="838"/>
                  </a:lnTo>
                  <a:lnTo>
                    <a:pt x="417" y="851"/>
                  </a:lnTo>
                  <a:lnTo>
                    <a:pt x="403" y="858"/>
                  </a:lnTo>
                  <a:lnTo>
                    <a:pt x="242" y="815"/>
                  </a:lnTo>
                  <a:lnTo>
                    <a:pt x="240" y="813"/>
                  </a:lnTo>
                  <a:lnTo>
                    <a:pt x="236" y="812"/>
                  </a:lnTo>
                  <a:lnTo>
                    <a:pt x="230" y="806"/>
                  </a:lnTo>
                  <a:lnTo>
                    <a:pt x="224" y="798"/>
                  </a:lnTo>
                  <a:lnTo>
                    <a:pt x="221" y="786"/>
                  </a:lnTo>
                  <a:lnTo>
                    <a:pt x="219" y="771"/>
                  </a:lnTo>
                  <a:lnTo>
                    <a:pt x="222" y="737"/>
                  </a:lnTo>
                  <a:lnTo>
                    <a:pt x="224" y="722"/>
                  </a:lnTo>
                  <a:lnTo>
                    <a:pt x="224" y="708"/>
                  </a:lnTo>
                  <a:lnTo>
                    <a:pt x="219" y="694"/>
                  </a:lnTo>
                  <a:lnTo>
                    <a:pt x="211" y="685"/>
                  </a:lnTo>
                  <a:lnTo>
                    <a:pt x="202" y="677"/>
                  </a:lnTo>
                  <a:lnTo>
                    <a:pt x="192" y="668"/>
                  </a:lnTo>
                  <a:lnTo>
                    <a:pt x="172" y="648"/>
                  </a:lnTo>
                  <a:lnTo>
                    <a:pt x="164" y="639"/>
                  </a:lnTo>
                  <a:lnTo>
                    <a:pt x="155" y="630"/>
                  </a:lnTo>
                  <a:lnTo>
                    <a:pt x="151" y="627"/>
                  </a:lnTo>
                  <a:lnTo>
                    <a:pt x="141" y="626"/>
                  </a:lnTo>
                  <a:lnTo>
                    <a:pt x="129" y="627"/>
                  </a:lnTo>
                  <a:lnTo>
                    <a:pt x="119" y="630"/>
                  </a:lnTo>
                  <a:lnTo>
                    <a:pt x="88" y="633"/>
                  </a:lnTo>
                  <a:lnTo>
                    <a:pt x="71" y="633"/>
                  </a:lnTo>
                  <a:lnTo>
                    <a:pt x="59" y="632"/>
                  </a:lnTo>
                  <a:lnTo>
                    <a:pt x="52" y="627"/>
                  </a:lnTo>
                  <a:lnTo>
                    <a:pt x="47" y="619"/>
                  </a:lnTo>
                  <a:lnTo>
                    <a:pt x="30" y="569"/>
                  </a:lnTo>
                  <a:lnTo>
                    <a:pt x="26" y="552"/>
                  </a:lnTo>
                  <a:lnTo>
                    <a:pt x="21" y="539"/>
                  </a:lnTo>
                  <a:lnTo>
                    <a:pt x="20" y="529"/>
                  </a:lnTo>
                  <a:lnTo>
                    <a:pt x="17" y="519"/>
                  </a:lnTo>
                  <a:lnTo>
                    <a:pt x="12" y="503"/>
                  </a:lnTo>
                  <a:lnTo>
                    <a:pt x="8" y="487"/>
                  </a:lnTo>
                  <a:lnTo>
                    <a:pt x="5" y="470"/>
                  </a:lnTo>
                  <a:lnTo>
                    <a:pt x="1" y="456"/>
                  </a:lnTo>
                  <a:lnTo>
                    <a:pt x="0" y="448"/>
                  </a:lnTo>
                  <a:lnTo>
                    <a:pt x="1" y="444"/>
                  </a:lnTo>
                  <a:lnTo>
                    <a:pt x="17" y="429"/>
                  </a:lnTo>
                  <a:lnTo>
                    <a:pt x="32" y="419"/>
                  </a:lnTo>
                  <a:lnTo>
                    <a:pt x="59" y="407"/>
                  </a:lnTo>
                  <a:lnTo>
                    <a:pt x="73" y="400"/>
                  </a:lnTo>
                  <a:lnTo>
                    <a:pt x="85" y="390"/>
                  </a:lnTo>
                  <a:lnTo>
                    <a:pt x="93" y="381"/>
                  </a:lnTo>
                  <a:lnTo>
                    <a:pt x="96" y="369"/>
                  </a:lnTo>
                  <a:lnTo>
                    <a:pt x="99" y="352"/>
                  </a:lnTo>
                  <a:lnTo>
                    <a:pt x="103" y="334"/>
                  </a:lnTo>
                  <a:lnTo>
                    <a:pt x="108" y="317"/>
                  </a:lnTo>
                  <a:lnTo>
                    <a:pt x="113" y="303"/>
                  </a:lnTo>
                  <a:lnTo>
                    <a:pt x="114" y="294"/>
                  </a:lnTo>
                  <a:lnTo>
                    <a:pt x="108" y="279"/>
                  </a:lnTo>
                  <a:lnTo>
                    <a:pt x="103" y="273"/>
                  </a:lnTo>
                  <a:lnTo>
                    <a:pt x="102" y="270"/>
                  </a:lnTo>
                  <a:lnTo>
                    <a:pt x="68" y="226"/>
                  </a:lnTo>
                  <a:lnTo>
                    <a:pt x="67" y="224"/>
                  </a:lnTo>
                  <a:lnTo>
                    <a:pt x="64" y="220"/>
                  </a:lnTo>
                  <a:lnTo>
                    <a:pt x="62" y="212"/>
                  </a:lnTo>
                  <a:lnTo>
                    <a:pt x="64" y="201"/>
                  </a:lnTo>
                  <a:lnTo>
                    <a:pt x="70" y="191"/>
                  </a:lnTo>
                  <a:lnTo>
                    <a:pt x="183" y="74"/>
                  </a:lnTo>
                  <a:lnTo>
                    <a:pt x="184" y="73"/>
                  </a:lnTo>
                  <a:lnTo>
                    <a:pt x="189" y="70"/>
                  </a:lnTo>
                  <a:lnTo>
                    <a:pt x="195" y="65"/>
                  </a:lnTo>
                  <a:lnTo>
                    <a:pt x="204" y="64"/>
                  </a:lnTo>
                  <a:lnTo>
                    <a:pt x="215" y="65"/>
                  </a:lnTo>
                  <a:lnTo>
                    <a:pt x="227" y="73"/>
                  </a:lnTo>
                  <a:lnTo>
                    <a:pt x="280" y="111"/>
                  </a:lnTo>
                  <a:lnTo>
                    <a:pt x="281" y="113"/>
                  </a:lnTo>
                  <a:lnTo>
                    <a:pt x="288" y="114"/>
                  </a:lnTo>
                  <a:lnTo>
                    <a:pt x="297" y="116"/>
                  </a:lnTo>
                  <a:lnTo>
                    <a:pt x="312" y="113"/>
                  </a:lnTo>
                  <a:lnTo>
                    <a:pt x="358" y="99"/>
                  </a:lnTo>
                  <a:lnTo>
                    <a:pt x="368" y="97"/>
                  </a:lnTo>
                  <a:lnTo>
                    <a:pt x="373" y="96"/>
                  </a:lnTo>
                  <a:lnTo>
                    <a:pt x="376" y="96"/>
                  </a:lnTo>
                  <a:lnTo>
                    <a:pt x="382" y="94"/>
                  </a:lnTo>
                  <a:lnTo>
                    <a:pt x="390" y="88"/>
                  </a:lnTo>
                  <a:lnTo>
                    <a:pt x="399" y="73"/>
                  </a:lnTo>
                  <a:lnTo>
                    <a:pt x="400" y="70"/>
                  </a:lnTo>
                  <a:lnTo>
                    <a:pt x="403" y="62"/>
                  </a:lnTo>
                  <a:lnTo>
                    <a:pt x="408" y="53"/>
                  </a:lnTo>
                  <a:lnTo>
                    <a:pt x="412" y="41"/>
                  </a:lnTo>
                  <a:lnTo>
                    <a:pt x="417" y="30"/>
                  </a:lnTo>
                  <a:lnTo>
                    <a:pt x="420" y="21"/>
                  </a:lnTo>
                  <a:lnTo>
                    <a:pt x="425" y="13"/>
                  </a:lnTo>
                  <a:lnTo>
                    <a:pt x="431" y="6"/>
                  </a:lnTo>
                  <a:lnTo>
                    <a:pt x="440" y="1"/>
                  </a:lnTo>
                  <a:lnTo>
                    <a:pt x="452" y="0"/>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95" name="Freeform 12">
              <a:extLst>
                <a:ext uri="{FF2B5EF4-FFF2-40B4-BE49-F238E27FC236}">
                  <a16:creationId xmlns:a16="http://schemas.microsoft.com/office/drawing/2014/main" id="{EFB1DF52-1784-4577-B953-3CE3D0673642}"/>
                </a:ext>
              </a:extLst>
            </p:cNvPr>
            <p:cNvSpPr>
              <a:spLocks noEditPoints="1"/>
            </p:cNvSpPr>
            <p:nvPr/>
          </p:nvSpPr>
          <p:spPr bwMode="auto">
            <a:xfrm>
              <a:off x="13130213" y="2701925"/>
              <a:ext cx="663575" cy="666750"/>
            </a:xfrm>
            <a:custGeom>
              <a:avLst/>
              <a:gdLst/>
              <a:ahLst/>
              <a:cxnLst>
                <a:cxn ang="0">
                  <a:pos x="209" y="104"/>
                </a:cxn>
                <a:cxn ang="0">
                  <a:pos x="181" y="107"/>
                </a:cxn>
                <a:cxn ang="0">
                  <a:pos x="155" y="118"/>
                </a:cxn>
                <a:cxn ang="0">
                  <a:pos x="134" y="134"/>
                </a:cxn>
                <a:cxn ang="0">
                  <a:pos x="117" y="157"/>
                </a:cxn>
                <a:cxn ang="0">
                  <a:pos x="107" y="182"/>
                </a:cxn>
                <a:cxn ang="0">
                  <a:pos x="102" y="211"/>
                </a:cxn>
                <a:cxn ang="0">
                  <a:pos x="107" y="238"/>
                </a:cxn>
                <a:cxn ang="0">
                  <a:pos x="117" y="264"/>
                </a:cxn>
                <a:cxn ang="0">
                  <a:pos x="134" y="285"/>
                </a:cxn>
                <a:cxn ang="0">
                  <a:pos x="155" y="302"/>
                </a:cxn>
                <a:cxn ang="0">
                  <a:pos x="181" y="313"/>
                </a:cxn>
                <a:cxn ang="0">
                  <a:pos x="209" y="318"/>
                </a:cxn>
                <a:cxn ang="0">
                  <a:pos x="237" y="313"/>
                </a:cxn>
                <a:cxn ang="0">
                  <a:pos x="262" y="302"/>
                </a:cxn>
                <a:cxn ang="0">
                  <a:pos x="285" y="285"/>
                </a:cxn>
                <a:cxn ang="0">
                  <a:pos x="301" y="264"/>
                </a:cxn>
                <a:cxn ang="0">
                  <a:pos x="312" y="238"/>
                </a:cxn>
                <a:cxn ang="0">
                  <a:pos x="315" y="211"/>
                </a:cxn>
                <a:cxn ang="0">
                  <a:pos x="312" y="182"/>
                </a:cxn>
                <a:cxn ang="0">
                  <a:pos x="301" y="157"/>
                </a:cxn>
                <a:cxn ang="0">
                  <a:pos x="285" y="134"/>
                </a:cxn>
                <a:cxn ang="0">
                  <a:pos x="262" y="118"/>
                </a:cxn>
                <a:cxn ang="0">
                  <a:pos x="237" y="107"/>
                </a:cxn>
                <a:cxn ang="0">
                  <a:pos x="209" y="104"/>
                </a:cxn>
                <a:cxn ang="0">
                  <a:pos x="209" y="0"/>
                </a:cxn>
                <a:cxn ang="0">
                  <a:pos x="251" y="5"/>
                </a:cxn>
                <a:cxn ang="0">
                  <a:pos x="291" y="17"/>
                </a:cxn>
                <a:cxn ang="0">
                  <a:pos x="326" y="37"/>
                </a:cxn>
                <a:cxn ang="0">
                  <a:pos x="358" y="63"/>
                </a:cxn>
                <a:cxn ang="0">
                  <a:pos x="382" y="93"/>
                </a:cxn>
                <a:cxn ang="0">
                  <a:pos x="402" y="128"/>
                </a:cxn>
                <a:cxn ang="0">
                  <a:pos x="414" y="168"/>
                </a:cxn>
                <a:cxn ang="0">
                  <a:pos x="418" y="211"/>
                </a:cxn>
                <a:cxn ang="0">
                  <a:pos x="414" y="252"/>
                </a:cxn>
                <a:cxn ang="0">
                  <a:pos x="402" y="292"/>
                </a:cxn>
                <a:cxn ang="0">
                  <a:pos x="382" y="327"/>
                </a:cxn>
                <a:cxn ang="0">
                  <a:pos x="358" y="359"/>
                </a:cxn>
                <a:cxn ang="0">
                  <a:pos x="326" y="383"/>
                </a:cxn>
                <a:cxn ang="0">
                  <a:pos x="291" y="403"/>
                </a:cxn>
                <a:cxn ang="0">
                  <a:pos x="251" y="415"/>
                </a:cxn>
                <a:cxn ang="0">
                  <a:pos x="209" y="420"/>
                </a:cxn>
                <a:cxn ang="0">
                  <a:pos x="167" y="415"/>
                </a:cxn>
                <a:cxn ang="0">
                  <a:pos x="128" y="403"/>
                </a:cxn>
                <a:cxn ang="0">
                  <a:pos x="93" y="383"/>
                </a:cxn>
                <a:cxn ang="0">
                  <a:pos x="61" y="359"/>
                </a:cxn>
                <a:cxn ang="0">
                  <a:pos x="37" y="327"/>
                </a:cxn>
                <a:cxn ang="0">
                  <a:pos x="17" y="292"/>
                </a:cxn>
                <a:cxn ang="0">
                  <a:pos x="5" y="252"/>
                </a:cxn>
                <a:cxn ang="0">
                  <a:pos x="0" y="211"/>
                </a:cxn>
                <a:cxn ang="0">
                  <a:pos x="5" y="168"/>
                </a:cxn>
                <a:cxn ang="0">
                  <a:pos x="17" y="128"/>
                </a:cxn>
                <a:cxn ang="0">
                  <a:pos x="37" y="93"/>
                </a:cxn>
                <a:cxn ang="0">
                  <a:pos x="61" y="63"/>
                </a:cxn>
                <a:cxn ang="0">
                  <a:pos x="93" y="37"/>
                </a:cxn>
                <a:cxn ang="0">
                  <a:pos x="128" y="17"/>
                </a:cxn>
                <a:cxn ang="0">
                  <a:pos x="167" y="5"/>
                </a:cxn>
                <a:cxn ang="0">
                  <a:pos x="209" y="0"/>
                </a:cxn>
              </a:cxnLst>
              <a:rect l="0" t="0" r="r" b="b"/>
              <a:pathLst>
                <a:path w="418" h="420">
                  <a:moveTo>
                    <a:pt x="209" y="104"/>
                  </a:moveTo>
                  <a:lnTo>
                    <a:pt x="181" y="107"/>
                  </a:lnTo>
                  <a:lnTo>
                    <a:pt x="155" y="118"/>
                  </a:lnTo>
                  <a:lnTo>
                    <a:pt x="134" y="134"/>
                  </a:lnTo>
                  <a:lnTo>
                    <a:pt x="117" y="157"/>
                  </a:lnTo>
                  <a:lnTo>
                    <a:pt x="107" y="182"/>
                  </a:lnTo>
                  <a:lnTo>
                    <a:pt x="102" y="211"/>
                  </a:lnTo>
                  <a:lnTo>
                    <a:pt x="107" y="238"/>
                  </a:lnTo>
                  <a:lnTo>
                    <a:pt x="117" y="264"/>
                  </a:lnTo>
                  <a:lnTo>
                    <a:pt x="134" y="285"/>
                  </a:lnTo>
                  <a:lnTo>
                    <a:pt x="155" y="302"/>
                  </a:lnTo>
                  <a:lnTo>
                    <a:pt x="181" y="313"/>
                  </a:lnTo>
                  <a:lnTo>
                    <a:pt x="209" y="318"/>
                  </a:lnTo>
                  <a:lnTo>
                    <a:pt x="237" y="313"/>
                  </a:lnTo>
                  <a:lnTo>
                    <a:pt x="262" y="302"/>
                  </a:lnTo>
                  <a:lnTo>
                    <a:pt x="285" y="285"/>
                  </a:lnTo>
                  <a:lnTo>
                    <a:pt x="301" y="264"/>
                  </a:lnTo>
                  <a:lnTo>
                    <a:pt x="312" y="238"/>
                  </a:lnTo>
                  <a:lnTo>
                    <a:pt x="315" y="211"/>
                  </a:lnTo>
                  <a:lnTo>
                    <a:pt x="312" y="182"/>
                  </a:lnTo>
                  <a:lnTo>
                    <a:pt x="301" y="157"/>
                  </a:lnTo>
                  <a:lnTo>
                    <a:pt x="285" y="134"/>
                  </a:lnTo>
                  <a:lnTo>
                    <a:pt x="262" y="118"/>
                  </a:lnTo>
                  <a:lnTo>
                    <a:pt x="237" y="107"/>
                  </a:lnTo>
                  <a:lnTo>
                    <a:pt x="209" y="104"/>
                  </a:lnTo>
                  <a:close/>
                  <a:moveTo>
                    <a:pt x="209" y="0"/>
                  </a:moveTo>
                  <a:lnTo>
                    <a:pt x="251" y="5"/>
                  </a:lnTo>
                  <a:lnTo>
                    <a:pt x="291" y="17"/>
                  </a:lnTo>
                  <a:lnTo>
                    <a:pt x="326" y="37"/>
                  </a:lnTo>
                  <a:lnTo>
                    <a:pt x="358" y="63"/>
                  </a:lnTo>
                  <a:lnTo>
                    <a:pt x="382" y="93"/>
                  </a:lnTo>
                  <a:lnTo>
                    <a:pt x="402" y="128"/>
                  </a:lnTo>
                  <a:lnTo>
                    <a:pt x="414" y="168"/>
                  </a:lnTo>
                  <a:lnTo>
                    <a:pt x="418" y="211"/>
                  </a:lnTo>
                  <a:lnTo>
                    <a:pt x="414" y="252"/>
                  </a:lnTo>
                  <a:lnTo>
                    <a:pt x="402" y="292"/>
                  </a:lnTo>
                  <a:lnTo>
                    <a:pt x="382" y="327"/>
                  </a:lnTo>
                  <a:lnTo>
                    <a:pt x="358" y="359"/>
                  </a:lnTo>
                  <a:lnTo>
                    <a:pt x="326" y="383"/>
                  </a:lnTo>
                  <a:lnTo>
                    <a:pt x="291" y="403"/>
                  </a:lnTo>
                  <a:lnTo>
                    <a:pt x="251" y="415"/>
                  </a:lnTo>
                  <a:lnTo>
                    <a:pt x="209" y="420"/>
                  </a:lnTo>
                  <a:lnTo>
                    <a:pt x="167" y="415"/>
                  </a:lnTo>
                  <a:lnTo>
                    <a:pt x="128" y="403"/>
                  </a:lnTo>
                  <a:lnTo>
                    <a:pt x="93" y="383"/>
                  </a:lnTo>
                  <a:lnTo>
                    <a:pt x="61" y="359"/>
                  </a:lnTo>
                  <a:lnTo>
                    <a:pt x="37" y="327"/>
                  </a:lnTo>
                  <a:lnTo>
                    <a:pt x="17" y="292"/>
                  </a:lnTo>
                  <a:lnTo>
                    <a:pt x="5" y="252"/>
                  </a:lnTo>
                  <a:lnTo>
                    <a:pt x="0" y="211"/>
                  </a:lnTo>
                  <a:lnTo>
                    <a:pt x="5" y="168"/>
                  </a:lnTo>
                  <a:lnTo>
                    <a:pt x="17" y="128"/>
                  </a:lnTo>
                  <a:lnTo>
                    <a:pt x="37" y="93"/>
                  </a:lnTo>
                  <a:lnTo>
                    <a:pt x="61" y="63"/>
                  </a:lnTo>
                  <a:lnTo>
                    <a:pt x="93" y="37"/>
                  </a:lnTo>
                  <a:lnTo>
                    <a:pt x="128" y="17"/>
                  </a:lnTo>
                  <a:lnTo>
                    <a:pt x="167" y="5"/>
                  </a:lnTo>
                  <a:lnTo>
                    <a:pt x="209" y="0"/>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50" name="Rectangle: Rounded Corners 49">
            <a:extLst>
              <a:ext uri="{FF2B5EF4-FFF2-40B4-BE49-F238E27FC236}">
                <a16:creationId xmlns:a16="http://schemas.microsoft.com/office/drawing/2014/main" id="{02B68B3C-AC6A-420F-B7A6-C7AF91F61912}"/>
              </a:ext>
            </a:extLst>
          </p:cNvPr>
          <p:cNvSpPr/>
          <p:nvPr/>
        </p:nvSpPr>
        <p:spPr>
          <a:xfrm>
            <a:off x="2532317" y="1772816"/>
            <a:ext cx="2121934" cy="3312368"/>
          </a:xfrm>
          <a:prstGeom prst="roundRect">
            <a:avLst>
              <a:gd name="adj" fmla="val 4451"/>
            </a:avLst>
          </a:prstGeom>
          <a:solidFill>
            <a:schemeClr val="accent2">
              <a:alpha val="10000"/>
            </a:schemeClr>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sp>
        <p:nvSpPr>
          <p:cNvPr id="52" name="Rectangle: Rounded Corners 51">
            <a:extLst>
              <a:ext uri="{FF2B5EF4-FFF2-40B4-BE49-F238E27FC236}">
                <a16:creationId xmlns:a16="http://schemas.microsoft.com/office/drawing/2014/main" id="{70909C79-6EAB-444D-B8ED-8696B716777A}"/>
              </a:ext>
            </a:extLst>
          </p:cNvPr>
          <p:cNvSpPr/>
          <p:nvPr/>
        </p:nvSpPr>
        <p:spPr>
          <a:xfrm>
            <a:off x="6799475" y="1770939"/>
            <a:ext cx="2121934" cy="3312368"/>
          </a:xfrm>
          <a:prstGeom prst="roundRect">
            <a:avLst>
              <a:gd name="adj" fmla="val 4451"/>
            </a:avLst>
          </a:prstGeom>
          <a:solidFill>
            <a:schemeClr val="accent4">
              <a:alpha val="10000"/>
            </a:schemeClr>
          </a:solidFill>
          <a:ln w="5715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sp>
        <p:nvSpPr>
          <p:cNvPr id="51" name="Rectangle: Rounded Corners 50">
            <a:extLst>
              <a:ext uri="{FF2B5EF4-FFF2-40B4-BE49-F238E27FC236}">
                <a16:creationId xmlns:a16="http://schemas.microsoft.com/office/drawing/2014/main" id="{AFF1AC2C-7360-4753-A05C-A07059F004E6}"/>
              </a:ext>
            </a:extLst>
          </p:cNvPr>
          <p:cNvSpPr/>
          <p:nvPr/>
        </p:nvSpPr>
        <p:spPr>
          <a:xfrm>
            <a:off x="4654251" y="1772816"/>
            <a:ext cx="2121934" cy="3312368"/>
          </a:xfrm>
          <a:prstGeom prst="roundRect">
            <a:avLst>
              <a:gd name="adj" fmla="val 4451"/>
            </a:avLst>
          </a:prstGeom>
          <a:solidFill>
            <a:schemeClr val="accent3">
              <a:alpha val="10000"/>
            </a:schemeClr>
          </a:solid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sp>
        <p:nvSpPr>
          <p:cNvPr id="53" name="Rectangle: Rounded Corners 52">
            <a:extLst>
              <a:ext uri="{FF2B5EF4-FFF2-40B4-BE49-F238E27FC236}">
                <a16:creationId xmlns:a16="http://schemas.microsoft.com/office/drawing/2014/main" id="{1C72B7AF-781C-4531-89B9-E2492C6A625B}"/>
              </a:ext>
            </a:extLst>
          </p:cNvPr>
          <p:cNvSpPr/>
          <p:nvPr/>
        </p:nvSpPr>
        <p:spPr>
          <a:xfrm>
            <a:off x="8941030" y="1761443"/>
            <a:ext cx="2121934" cy="3312368"/>
          </a:xfrm>
          <a:prstGeom prst="roundRect">
            <a:avLst>
              <a:gd name="adj" fmla="val 4451"/>
            </a:avLst>
          </a:prstGeom>
          <a:solidFill>
            <a:schemeClr val="accent5">
              <a:alpha val="1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pic>
        <p:nvPicPr>
          <p:cNvPr id="57" name="Picture 2" descr="ICEDU 2021">
            <a:extLst>
              <a:ext uri="{FF2B5EF4-FFF2-40B4-BE49-F238E27FC236}">
                <a16:creationId xmlns:a16="http://schemas.microsoft.com/office/drawing/2014/main" id="{729A9786-F814-4449-9942-3A0EF59232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2924" y="368838"/>
            <a:ext cx="834874" cy="827914"/>
          </a:xfrm>
          <a:prstGeom prst="rect">
            <a:avLst/>
          </a:prstGeom>
          <a:noFill/>
          <a:extLst>
            <a:ext uri="{909E8E84-426E-40DD-AFC4-6F175D3DCCD1}">
              <a14:hiddenFill xmlns:a14="http://schemas.microsoft.com/office/drawing/2010/main">
                <a:solidFill>
                  <a:srgbClr val="FFFFFF"/>
                </a:solidFill>
              </a14:hiddenFill>
            </a:ext>
          </a:extLst>
        </p:spPr>
      </p:pic>
      <p:grpSp>
        <p:nvGrpSpPr>
          <p:cNvPr id="79" name="Group 78">
            <a:extLst>
              <a:ext uri="{FF2B5EF4-FFF2-40B4-BE49-F238E27FC236}">
                <a16:creationId xmlns:a16="http://schemas.microsoft.com/office/drawing/2014/main" id="{CE86D88D-62DC-4B6D-BAC8-D59EE69CFF78}"/>
              </a:ext>
            </a:extLst>
          </p:cNvPr>
          <p:cNvGrpSpPr/>
          <p:nvPr/>
        </p:nvGrpSpPr>
        <p:grpSpPr>
          <a:xfrm>
            <a:off x="7727608" y="1340768"/>
            <a:ext cx="328148" cy="185649"/>
            <a:chOff x="4763" y="2390776"/>
            <a:chExt cx="1557337" cy="881061"/>
          </a:xfrm>
          <a:solidFill>
            <a:schemeClr val="bg1"/>
          </a:solidFill>
        </p:grpSpPr>
        <p:sp>
          <p:nvSpPr>
            <p:cNvPr id="80" name="Freeform 5">
              <a:extLst>
                <a:ext uri="{FF2B5EF4-FFF2-40B4-BE49-F238E27FC236}">
                  <a16:creationId xmlns:a16="http://schemas.microsoft.com/office/drawing/2014/main" id="{320C7F5F-8A9A-464E-BBA9-5DF8099A4285}"/>
                </a:ext>
              </a:extLst>
            </p:cNvPr>
            <p:cNvSpPr>
              <a:spLocks noEditPoints="1"/>
            </p:cNvSpPr>
            <p:nvPr/>
          </p:nvSpPr>
          <p:spPr bwMode="auto">
            <a:xfrm>
              <a:off x="454025" y="2911475"/>
              <a:ext cx="663575" cy="360362"/>
            </a:xfrm>
            <a:custGeom>
              <a:avLst/>
              <a:gdLst>
                <a:gd name="T0" fmla="*/ 513 w 655"/>
                <a:gd name="T1" fmla="*/ 33 h 355"/>
                <a:gd name="T2" fmla="*/ 383 w 655"/>
                <a:gd name="T3" fmla="*/ 0 h 355"/>
                <a:gd name="T4" fmla="*/ 271 w 655"/>
                <a:gd name="T5" fmla="*/ 0 h 355"/>
                <a:gd name="T6" fmla="*/ 138 w 655"/>
                <a:gd name="T7" fmla="*/ 35 h 355"/>
                <a:gd name="T8" fmla="*/ 0 w 655"/>
                <a:gd name="T9" fmla="*/ 272 h 355"/>
                <a:gd name="T10" fmla="*/ 0 w 655"/>
                <a:gd name="T11" fmla="*/ 355 h 355"/>
                <a:gd name="T12" fmla="*/ 655 w 655"/>
                <a:gd name="T13" fmla="*/ 355 h 355"/>
                <a:gd name="T14" fmla="*/ 655 w 655"/>
                <a:gd name="T15" fmla="*/ 272 h 355"/>
                <a:gd name="T16" fmla="*/ 513 w 655"/>
                <a:gd name="T17" fmla="*/ 33 h 355"/>
                <a:gd name="T18" fmla="*/ 513 w 655"/>
                <a:gd name="T19" fmla="*/ 33 h 355"/>
                <a:gd name="T20" fmla="*/ 513 w 655"/>
                <a:gd name="T21" fmla="*/ 33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5" h="355">
                  <a:moveTo>
                    <a:pt x="513" y="33"/>
                  </a:moveTo>
                  <a:cubicBezTo>
                    <a:pt x="475" y="12"/>
                    <a:pt x="430" y="0"/>
                    <a:pt x="383" y="0"/>
                  </a:cubicBezTo>
                  <a:cubicBezTo>
                    <a:pt x="271" y="0"/>
                    <a:pt x="271" y="0"/>
                    <a:pt x="271" y="0"/>
                  </a:cubicBezTo>
                  <a:cubicBezTo>
                    <a:pt x="223" y="0"/>
                    <a:pt x="178" y="12"/>
                    <a:pt x="138" y="35"/>
                  </a:cubicBezTo>
                  <a:cubicBezTo>
                    <a:pt x="55" y="81"/>
                    <a:pt x="0" y="170"/>
                    <a:pt x="0" y="272"/>
                  </a:cubicBezTo>
                  <a:cubicBezTo>
                    <a:pt x="0" y="355"/>
                    <a:pt x="0" y="355"/>
                    <a:pt x="0" y="355"/>
                  </a:cubicBezTo>
                  <a:cubicBezTo>
                    <a:pt x="655" y="355"/>
                    <a:pt x="655" y="355"/>
                    <a:pt x="655" y="355"/>
                  </a:cubicBezTo>
                  <a:cubicBezTo>
                    <a:pt x="655" y="272"/>
                    <a:pt x="655" y="272"/>
                    <a:pt x="655" y="272"/>
                  </a:cubicBezTo>
                  <a:cubicBezTo>
                    <a:pt x="655" y="169"/>
                    <a:pt x="598" y="79"/>
                    <a:pt x="513" y="33"/>
                  </a:cubicBezTo>
                  <a:close/>
                  <a:moveTo>
                    <a:pt x="513" y="33"/>
                  </a:moveTo>
                  <a:cubicBezTo>
                    <a:pt x="513" y="33"/>
                    <a:pt x="513" y="33"/>
                    <a:pt x="513" y="3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81" name="Freeform 6">
              <a:extLst>
                <a:ext uri="{FF2B5EF4-FFF2-40B4-BE49-F238E27FC236}">
                  <a16:creationId xmlns:a16="http://schemas.microsoft.com/office/drawing/2014/main" id="{947812C6-FBBD-4CFE-9353-F5462BF7B90E}"/>
                </a:ext>
              </a:extLst>
            </p:cNvPr>
            <p:cNvSpPr>
              <a:spLocks noEditPoints="1"/>
            </p:cNvSpPr>
            <p:nvPr/>
          </p:nvSpPr>
          <p:spPr bwMode="auto">
            <a:xfrm>
              <a:off x="1044575" y="2835275"/>
              <a:ext cx="517525" cy="392112"/>
            </a:xfrm>
            <a:custGeom>
              <a:avLst/>
              <a:gdLst>
                <a:gd name="T0" fmla="*/ 240 w 511"/>
                <a:gd name="T1" fmla="*/ 0 h 386"/>
                <a:gd name="T2" fmla="*/ 147 w 511"/>
                <a:gd name="T3" fmla="*/ 0 h 386"/>
                <a:gd name="T4" fmla="*/ 0 w 511"/>
                <a:gd name="T5" fmla="*/ 44 h 386"/>
                <a:gd name="T6" fmla="*/ 57 w 511"/>
                <a:gd name="T7" fmla="*/ 91 h 386"/>
                <a:gd name="T8" fmla="*/ 163 w 511"/>
                <a:gd name="T9" fmla="*/ 347 h 386"/>
                <a:gd name="T10" fmla="*/ 163 w 511"/>
                <a:gd name="T11" fmla="*/ 386 h 386"/>
                <a:gd name="T12" fmla="*/ 511 w 511"/>
                <a:gd name="T13" fmla="*/ 386 h 386"/>
                <a:gd name="T14" fmla="*/ 511 w 511"/>
                <a:gd name="T15" fmla="*/ 271 h 386"/>
                <a:gd name="T16" fmla="*/ 240 w 511"/>
                <a:gd name="T17" fmla="*/ 0 h 386"/>
                <a:gd name="T18" fmla="*/ 240 w 511"/>
                <a:gd name="T19" fmla="*/ 0 h 386"/>
                <a:gd name="T20" fmla="*/ 240 w 511"/>
                <a:gd name="T21"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1" h="386">
                  <a:moveTo>
                    <a:pt x="240" y="0"/>
                  </a:moveTo>
                  <a:cubicBezTo>
                    <a:pt x="147" y="0"/>
                    <a:pt x="147" y="0"/>
                    <a:pt x="147" y="0"/>
                  </a:cubicBezTo>
                  <a:cubicBezTo>
                    <a:pt x="93" y="0"/>
                    <a:pt x="42" y="16"/>
                    <a:pt x="0" y="44"/>
                  </a:cubicBezTo>
                  <a:cubicBezTo>
                    <a:pt x="20" y="57"/>
                    <a:pt x="39" y="73"/>
                    <a:pt x="57" y="91"/>
                  </a:cubicBezTo>
                  <a:cubicBezTo>
                    <a:pt x="125" y="159"/>
                    <a:pt x="163" y="250"/>
                    <a:pt x="163" y="347"/>
                  </a:cubicBezTo>
                  <a:cubicBezTo>
                    <a:pt x="163" y="386"/>
                    <a:pt x="163" y="386"/>
                    <a:pt x="163" y="386"/>
                  </a:cubicBezTo>
                  <a:cubicBezTo>
                    <a:pt x="511" y="386"/>
                    <a:pt x="511" y="386"/>
                    <a:pt x="511" y="386"/>
                  </a:cubicBezTo>
                  <a:cubicBezTo>
                    <a:pt x="511" y="271"/>
                    <a:pt x="511" y="271"/>
                    <a:pt x="511" y="271"/>
                  </a:cubicBezTo>
                  <a:cubicBezTo>
                    <a:pt x="511" y="122"/>
                    <a:pt x="389" y="0"/>
                    <a:pt x="240" y="0"/>
                  </a:cubicBezTo>
                  <a:close/>
                  <a:moveTo>
                    <a:pt x="240" y="0"/>
                  </a:moveTo>
                  <a:cubicBezTo>
                    <a:pt x="240" y="0"/>
                    <a:pt x="240" y="0"/>
                    <a:pt x="24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82" name="Freeform 7">
              <a:extLst>
                <a:ext uri="{FF2B5EF4-FFF2-40B4-BE49-F238E27FC236}">
                  <a16:creationId xmlns:a16="http://schemas.microsoft.com/office/drawing/2014/main" id="{C285DB95-D4F4-4469-B5AF-147EB31B1C81}"/>
                </a:ext>
              </a:extLst>
            </p:cNvPr>
            <p:cNvSpPr>
              <a:spLocks noEditPoints="1"/>
            </p:cNvSpPr>
            <p:nvPr/>
          </p:nvSpPr>
          <p:spPr bwMode="auto">
            <a:xfrm>
              <a:off x="4763" y="2835275"/>
              <a:ext cx="520700" cy="392112"/>
            </a:xfrm>
            <a:custGeom>
              <a:avLst/>
              <a:gdLst>
                <a:gd name="T0" fmla="*/ 364 w 514"/>
                <a:gd name="T1" fmla="*/ 0 h 386"/>
                <a:gd name="T2" fmla="*/ 271 w 514"/>
                <a:gd name="T3" fmla="*/ 0 h 386"/>
                <a:gd name="T4" fmla="*/ 0 w 514"/>
                <a:gd name="T5" fmla="*/ 271 h 386"/>
                <a:gd name="T6" fmla="*/ 0 w 514"/>
                <a:gd name="T7" fmla="*/ 386 h 386"/>
                <a:gd name="T8" fmla="*/ 353 w 514"/>
                <a:gd name="T9" fmla="*/ 386 h 386"/>
                <a:gd name="T10" fmla="*/ 353 w 514"/>
                <a:gd name="T11" fmla="*/ 347 h 386"/>
                <a:gd name="T12" fmla="*/ 459 w 514"/>
                <a:gd name="T13" fmla="*/ 91 h 386"/>
                <a:gd name="T14" fmla="*/ 514 w 514"/>
                <a:gd name="T15" fmla="*/ 46 h 386"/>
                <a:gd name="T16" fmla="*/ 364 w 514"/>
                <a:gd name="T17" fmla="*/ 0 h 386"/>
                <a:gd name="T18" fmla="*/ 364 w 514"/>
                <a:gd name="T19" fmla="*/ 0 h 386"/>
                <a:gd name="T20" fmla="*/ 364 w 514"/>
                <a:gd name="T21"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4" h="386">
                  <a:moveTo>
                    <a:pt x="364" y="0"/>
                  </a:moveTo>
                  <a:cubicBezTo>
                    <a:pt x="271" y="0"/>
                    <a:pt x="271" y="0"/>
                    <a:pt x="271" y="0"/>
                  </a:cubicBezTo>
                  <a:cubicBezTo>
                    <a:pt x="122" y="0"/>
                    <a:pt x="0" y="122"/>
                    <a:pt x="0" y="271"/>
                  </a:cubicBezTo>
                  <a:cubicBezTo>
                    <a:pt x="0" y="386"/>
                    <a:pt x="0" y="386"/>
                    <a:pt x="0" y="386"/>
                  </a:cubicBezTo>
                  <a:cubicBezTo>
                    <a:pt x="353" y="386"/>
                    <a:pt x="353" y="386"/>
                    <a:pt x="353" y="386"/>
                  </a:cubicBezTo>
                  <a:cubicBezTo>
                    <a:pt x="353" y="347"/>
                    <a:pt x="353" y="347"/>
                    <a:pt x="353" y="347"/>
                  </a:cubicBezTo>
                  <a:cubicBezTo>
                    <a:pt x="353" y="250"/>
                    <a:pt x="390" y="159"/>
                    <a:pt x="459" y="91"/>
                  </a:cubicBezTo>
                  <a:cubicBezTo>
                    <a:pt x="476" y="74"/>
                    <a:pt x="494" y="59"/>
                    <a:pt x="514" y="46"/>
                  </a:cubicBezTo>
                  <a:cubicBezTo>
                    <a:pt x="471" y="17"/>
                    <a:pt x="419" y="0"/>
                    <a:pt x="364" y="0"/>
                  </a:cubicBezTo>
                  <a:close/>
                  <a:moveTo>
                    <a:pt x="364" y="0"/>
                  </a:moveTo>
                  <a:cubicBezTo>
                    <a:pt x="364" y="0"/>
                    <a:pt x="364" y="0"/>
                    <a:pt x="364"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83" name="Freeform 8">
              <a:extLst>
                <a:ext uri="{FF2B5EF4-FFF2-40B4-BE49-F238E27FC236}">
                  <a16:creationId xmlns:a16="http://schemas.microsoft.com/office/drawing/2014/main" id="{1B4A1D4E-0180-40CC-B41A-D0D1A95C2808}"/>
                </a:ext>
              </a:extLst>
            </p:cNvPr>
            <p:cNvSpPr>
              <a:spLocks noEditPoints="1"/>
            </p:cNvSpPr>
            <p:nvPr/>
          </p:nvSpPr>
          <p:spPr bwMode="auto">
            <a:xfrm>
              <a:off x="1054100" y="2422525"/>
              <a:ext cx="371475" cy="390525"/>
            </a:xfrm>
            <a:custGeom>
              <a:avLst/>
              <a:gdLst>
                <a:gd name="T0" fmla="*/ 183 w 367"/>
                <a:gd name="T1" fmla="*/ 0 h 385"/>
                <a:gd name="T2" fmla="*/ 182 w 367"/>
                <a:gd name="T3" fmla="*/ 0 h 385"/>
                <a:gd name="T4" fmla="*/ 1 w 367"/>
                <a:gd name="T5" fmla="*/ 194 h 385"/>
                <a:gd name="T6" fmla="*/ 184 w 367"/>
                <a:gd name="T7" fmla="*/ 385 h 385"/>
                <a:gd name="T8" fmla="*/ 185 w 367"/>
                <a:gd name="T9" fmla="*/ 385 h 385"/>
                <a:gd name="T10" fmla="*/ 315 w 367"/>
                <a:gd name="T11" fmla="*/ 326 h 385"/>
                <a:gd name="T12" fmla="*/ 366 w 367"/>
                <a:gd name="T13" fmla="*/ 191 h 385"/>
                <a:gd name="T14" fmla="*/ 183 w 367"/>
                <a:gd name="T15" fmla="*/ 0 h 385"/>
                <a:gd name="T16" fmla="*/ 183 w 367"/>
                <a:gd name="T17" fmla="*/ 0 h 385"/>
                <a:gd name="T18" fmla="*/ 183 w 367"/>
                <a:gd name="T19"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7" h="385">
                  <a:moveTo>
                    <a:pt x="183" y="0"/>
                  </a:moveTo>
                  <a:cubicBezTo>
                    <a:pt x="183" y="0"/>
                    <a:pt x="182" y="0"/>
                    <a:pt x="182" y="0"/>
                  </a:cubicBezTo>
                  <a:cubicBezTo>
                    <a:pt x="81" y="1"/>
                    <a:pt x="0" y="88"/>
                    <a:pt x="1" y="194"/>
                  </a:cubicBezTo>
                  <a:cubicBezTo>
                    <a:pt x="2" y="300"/>
                    <a:pt x="84" y="385"/>
                    <a:pt x="184" y="385"/>
                  </a:cubicBezTo>
                  <a:cubicBezTo>
                    <a:pt x="184" y="385"/>
                    <a:pt x="185" y="385"/>
                    <a:pt x="185" y="385"/>
                  </a:cubicBezTo>
                  <a:cubicBezTo>
                    <a:pt x="235" y="384"/>
                    <a:pt x="281" y="364"/>
                    <a:pt x="315" y="326"/>
                  </a:cubicBezTo>
                  <a:cubicBezTo>
                    <a:pt x="348" y="290"/>
                    <a:pt x="367" y="242"/>
                    <a:pt x="366" y="191"/>
                  </a:cubicBezTo>
                  <a:cubicBezTo>
                    <a:pt x="365" y="85"/>
                    <a:pt x="283" y="0"/>
                    <a:pt x="183" y="0"/>
                  </a:cubicBezTo>
                  <a:close/>
                  <a:moveTo>
                    <a:pt x="183" y="0"/>
                  </a:moveTo>
                  <a:cubicBezTo>
                    <a:pt x="183" y="0"/>
                    <a:pt x="183" y="0"/>
                    <a:pt x="18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84" name="Freeform 9">
              <a:extLst>
                <a:ext uri="{FF2B5EF4-FFF2-40B4-BE49-F238E27FC236}">
                  <a16:creationId xmlns:a16="http://schemas.microsoft.com/office/drawing/2014/main" id="{B2AB630F-A5CD-4F68-B794-9B95149C55B5}"/>
                </a:ext>
              </a:extLst>
            </p:cNvPr>
            <p:cNvSpPr>
              <a:spLocks noEditPoints="1"/>
            </p:cNvSpPr>
            <p:nvPr/>
          </p:nvSpPr>
          <p:spPr bwMode="auto">
            <a:xfrm>
              <a:off x="141288" y="2422525"/>
              <a:ext cx="369887" cy="390525"/>
            </a:xfrm>
            <a:custGeom>
              <a:avLst/>
              <a:gdLst>
                <a:gd name="T0" fmla="*/ 183 w 366"/>
                <a:gd name="T1" fmla="*/ 0 h 385"/>
                <a:gd name="T2" fmla="*/ 182 w 366"/>
                <a:gd name="T3" fmla="*/ 0 h 385"/>
                <a:gd name="T4" fmla="*/ 1 w 366"/>
                <a:gd name="T5" fmla="*/ 194 h 385"/>
                <a:gd name="T6" fmla="*/ 184 w 366"/>
                <a:gd name="T7" fmla="*/ 385 h 385"/>
                <a:gd name="T8" fmla="*/ 185 w 366"/>
                <a:gd name="T9" fmla="*/ 385 h 385"/>
                <a:gd name="T10" fmla="*/ 315 w 366"/>
                <a:gd name="T11" fmla="*/ 326 h 385"/>
                <a:gd name="T12" fmla="*/ 366 w 366"/>
                <a:gd name="T13" fmla="*/ 191 h 385"/>
                <a:gd name="T14" fmla="*/ 183 w 366"/>
                <a:gd name="T15" fmla="*/ 0 h 385"/>
                <a:gd name="T16" fmla="*/ 183 w 366"/>
                <a:gd name="T17" fmla="*/ 0 h 385"/>
                <a:gd name="T18" fmla="*/ 183 w 366"/>
                <a:gd name="T19" fmla="*/ 0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6" h="385">
                  <a:moveTo>
                    <a:pt x="183" y="0"/>
                  </a:moveTo>
                  <a:cubicBezTo>
                    <a:pt x="183" y="0"/>
                    <a:pt x="182" y="0"/>
                    <a:pt x="182" y="0"/>
                  </a:cubicBezTo>
                  <a:cubicBezTo>
                    <a:pt x="81" y="1"/>
                    <a:pt x="0" y="88"/>
                    <a:pt x="1" y="194"/>
                  </a:cubicBezTo>
                  <a:cubicBezTo>
                    <a:pt x="2" y="300"/>
                    <a:pt x="84" y="385"/>
                    <a:pt x="184" y="385"/>
                  </a:cubicBezTo>
                  <a:cubicBezTo>
                    <a:pt x="184" y="385"/>
                    <a:pt x="185" y="385"/>
                    <a:pt x="185" y="385"/>
                  </a:cubicBezTo>
                  <a:cubicBezTo>
                    <a:pt x="234" y="384"/>
                    <a:pt x="280" y="364"/>
                    <a:pt x="315" y="326"/>
                  </a:cubicBezTo>
                  <a:cubicBezTo>
                    <a:pt x="348" y="290"/>
                    <a:pt x="366" y="242"/>
                    <a:pt x="366" y="191"/>
                  </a:cubicBezTo>
                  <a:cubicBezTo>
                    <a:pt x="365" y="85"/>
                    <a:pt x="283" y="0"/>
                    <a:pt x="183" y="0"/>
                  </a:cubicBezTo>
                  <a:close/>
                  <a:moveTo>
                    <a:pt x="183" y="0"/>
                  </a:moveTo>
                  <a:cubicBezTo>
                    <a:pt x="183" y="0"/>
                    <a:pt x="183" y="0"/>
                    <a:pt x="183"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85" name="Freeform 10">
              <a:extLst>
                <a:ext uri="{FF2B5EF4-FFF2-40B4-BE49-F238E27FC236}">
                  <a16:creationId xmlns:a16="http://schemas.microsoft.com/office/drawing/2014/main" id="{B8B18176-47C2-421C-B02D-3FA789CC80A5}"/>
                </a:ext>
              </a:extLst>
            </p:cNvPr>
            <p:cNvSpPr>
              <a:spLocks noEditPoints="1"/>
            </p:cNvSpPr>
            <p:nvPr/>
          </p:nvSpPr>
          <p:spPr bwMode="auto">
            <a:xfrm>
              <a:off x="573088" y="2390776"/>
              <a:ext cx="427037" cy="452437"/>
            </a:xfrm>
            <a:custGeom>
              <a:avLst/>
              <a:gdLst>
                <a:gd name="T0" fmla="*/ 210 w 421"/>
                <a:gd name="T1" fmla="*/ 0 h 445"/>
                <a:gd name="T2" fmla="*/ 0 w 421"/>
                <a:gd name="T3" fmla="*/ 222 h 445"/>
                <a:gd name="T4" fmla="*/ 120 w 421"/>
                <a:gd name="T5" fmla="*/ 423 h 445"/>
                <a:gd name="T6" fmla="*/ 210 w 421"/>
                <a:gd name="T7" fmla="*/ 445 h 445"/>
                <a:gd name="T8" fmla="*/ 300 w 421"/>
                <a:gd name="T9" fmla="*/ 423 h 445"/>
                <a:gd name="T10" fmla="*/ 421 w 421"/>
                <a:gd name="T11" fmla="*/ 222 h 445"/>
                <a:gd name="T12" fmla="*/ 210 w 421"/>
                <a:gd name="T13" fmla="*/ 0 h 445"/>
                <a:gd name="T14" fmla="*/ 210 w 421"/>
                <a:gd name="T15" fmla="*/ 0 h 445"/>
                <a:gd name="T16" fmla="*/ 210 w 421"/>
                <a:gd name="T17" fmla="*/ 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1" h="445">
                  <a:moveTo>
                    <a:pt x="210" y="0"/>
                  </a:moveTo>
                  <a:cubicBezTo>
                    <a:pt x="94" y="0"/>
                    <a:pt x="0" y="100"/>
                    <a:pt x="0" y="222"/>
                  </a:cubicBezTo>
                  <a:cubicBezTo>
                    <a:pt x="0" y="311"/>
                    <a:pt x="49" y="388"/>
                    <a:pt x="120" y="423"/>
                  </a:cubicBezTo>
                  <a:cubicBezTo>
                    <a:pt x="148" y="437"/>
                    <a:pt x="178" y="445"/>
                    <a:pt x="210" y="445"/>
                  </a:cubicBezTo>
                  <a:cubicBezTo>
                    <a:pt x="242" y="445"/>
                    <a:pt x="273" y="437"/>
                    <a:pt x="300" y="423"/>
                  </a:cubicBezTo>
                  <a:cubicBezTo>
                    <a:pt x="371" y="388"/>
                    <a:pt x="421" y="311"/>
                    <a:pt x="421" y="222"/>
                  </a:cubicBezTo>
                  <a:cubicBezTo>
                    <a:pt x="421" y="100"/>
                    <a:pt x="326" y="0"/>
                    <a:pt x="210" y="0"/>
                  </a:cubicBezTo>
                  <a:close/>
                  <a:moveTo>
                    <a:pt x="210" y="0"/>
                  </a:moveTo>
                  <a:cubicBezTo>
                    <a:pt x="210" y="0"/>
                    <a:pt x="210" y="0"/>
                    <a:pt x="21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18379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0"/>
                                        </p:tgtEl>
                                        <p:attrNameLst>
                                          <p:attrName>style.visibility</p:attrName>
                                        </p:attrNameLst>
                                      </p:cBhvr>
                                      <p:to>
                                        <p:strVal val="visible"/>
                                      </p:to>
                                    </p:set>
                                    <p:anim calcmode="lin" valueType="num">
                                      <p:cBhvr>
                                        <p:cTn id="14" dur="500" fill="hold"/>
                                        <p:tgtEl>
                                          <p:spTgt spid="50"/>
                                        </p:tgtEl>
                                        <p:attrNameLst>
                                          <p:attrName>ppt_w</p:attrName>
                                        </p:attrNameLst>
                                      </p:cBhvr>
                                      <p:tavLst>
                                        <p:tav tm="0">
                                          <p:val>
                                            <p:fltVal val="0"/>
                                          </p:val>
                                        </p:tav>
                                        <p:tav tm="100000">
                                          <p:val>
                                            <p:strVal val="#ppt_w"/>
                                          </p:val>
                                        </p:tav>
                                      </p:tavLst>
                                    </p:anim>
                                    <p:anim calcmode="lin" valueType="num">
                                      <p:cBhvr>
                                        <p:cTn id="15" dur="500" fill="hold"/>
                                        <p:tgtEl>
                                          <p:spTgt spid="50"/>
                                        </p:tgtEl>
                                        <p:attrNameLst>
                                          <p:attrName>ppt_h</p:attrName>
                                        </p:attrNameLst>
                                      </p:cBhvr>
                                      <p:tavLst>
                                        <p:tav tm="0">
                                          <p:val>
                                            <p:fltVal val="0"/>
                                          </p:val>
                                        </p:tav>
                                        <p:tav tm="100000">
                                          <p:val>
                                            <p:strVal val="#ppt_h"/>
                                          </p:val>
                                        </p:tav>
                                      </p:tavLst>
                                    </p:anim>
                                    <p:animEffect transition="in" filter="fade">
                                      <p:cBhvr>
                                        <p:cTn id="16" dur="500"/>
                                        <p:tgtEl>
                                          <p:spTgt spid="5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p:cTn id="21" dur="500" fill="hold"/>
                                        <p:tgtEl>
                                          <p:spTgt spid="51"/>
                                        </p:tgtEl>
                                        <p:attrNameLst>
                                          <p:attrName>ppt_w</p:attrName>
                                        </p:attrNameLst>
                                      </p:cBhvr>
                                      <p:tavLst>
                                        <p:tav tm="0">
                                          <p:val>
                                            <p:fltVal val="0"/>
                                          </p:val>
                                        </p:tav>
                                        <p:tav tm="100000">
                                          <p:val>
                                            <p:strVal val="#ppt_w"/>
                                          </p:val>
                                        </p:tav>
                                      </p:tavLst>
                                    </p:anim>
                                    <p:anim calcmode="lin" valueType="num">
                                      <p:cBhvr>
                                        <p:cTn id="22" dur="500" fill="hold"/>
                                        <p:tgtEl>
                                          <p:spTgt spid="51"/>
                                        </p:tgtEl>
                                        <p:attrNameLst>
                                          <p:attrName>ppt_h</p:attrName>
                                        </p:attrNameLst>
                                      </p:cBhvr>
                                      <p:tavLst>
                                        <p:tav tm="0">
                                          <p:val>
                                            <p:fltVal val="0"/>
                                          </p:val>
                                        </p:tav>
                                        <p:tav tm="100000">
                                          <p:val>
                                            <p:strVal val="#ppt_h"/>
                                          </p:val>
                                        </p:tav>
                                      </p:tavLst>
                                    </p:anim>
                                    <p:animEffect transition="in" filter="fad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500" fill="hold"/>
                                        <p:tgtEl>
                                          <p:spTgt spid="52"/>
                                        </p:tgtEl>
                                        <p:attrNameLst>
                                          <p:attrName>ppt_w</p:attrName>
                                        </p:attrNameLst>
                                      </p:cBhvr>
                                      <p:tavLst>
                                        <p:tav tm="0">
                                          <p:val>
                                            <p:fltVal val="0"/>
                                          </p:val>
                                        </p:tav>
                                        <p:tav tm="100000">
                                          <p:val>
                                            <p:strVal val="#ppt_w"/>
                                          </p:val>
                                        </p:tav>
                                      </p:tavLst>
                                    </p:anim>
                                    <p:anim calcmode="lin" valueType="num">
                                      <p:cBhvr>
                                        <p:cTn id="29" dur="500" fill="hold"/>
                                        <p:tgtEl>
                                          <p:spTgt spid="52"/>
                                        </p:tgtEl>
                                        <p:attrNameLst>
                                          <p:attrName>ppt_h</p:attrName>
                                        </p:attrNameLst>
                                      </p:cBhvr>
                                      <p:tavLst>
                                        <p:tav tm="0">
                                          <p:val>
                                            <p:fltVal val="0"/>
                                          </p:val>
                                        </p:tav>
                                        <p:tav tm="100000">
                                          <p:val>
                                            <p:strVal val="#ppt_h"/>
                                          </p:val>
                                        </p:tav>
                                      </p:tavLst>
                                    </p:anim>
                                    <p:animEffect transition="in" filter="fade">
                                      <p:cBhvr>
                                        <p:cTn id="30" dur="500"/>
                                        <p:tgtEl>
                                          <p:spTgt spid="5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500" fill="hold"/>
                                        <p:tgtEl>
                                          <p:spTgt spid="53"/>
                                        </p:tgtEl>
                                        <p:attrNameLst>
                                          <p:attrName>ppt_w</p:attrName>
                                        </p:attrNameLst>
                                      </p:cBhvr>
                                      <p:tavLst>
                                        <p:tav tm="0">
                                          <p:val>
                                            <p:fltVal val="0"/>
                                          </p:val>
                                        </p:tav>
                                        <p:tav tm="100000">
                                          <p:val>
                                            <p:strVal val="#ppt_w"/>
                                          </p:val>
                                        </p:tav>
                                      </p:tavLst>
                                    </p:anim>
                                    <p:anim calcmode="lin" valueType="num">
                                      <p:cBhvr>
                                        <p:cTn id="36" dur="500" fill="hold"/>
                                        <p:tgtEl>
                                          <p:spTgt spid="53"/>
                                        </p:tgtEl>
                                        <p:attrNameLst>
                                          <p:attrName>ppt_h</p:attrName>
                                        </p:attrNameLst>
                                      </p:cBhvr>
                                      <p:tavLst>
                                        <p:tav tm="0">
                                          <p:val>
                                            <p:fltVal val="0"/>
                                          </p:val>
                                        </p:tav>
                                        <p:tav tm="100000">
                                          <p:val>
                                            <p:strVal val="#ppt_h"/>
                                          </p:val>
                                        </p:tav>
                                      </p:tavLst>
                                    </p:anim>
                                    <p:animEffect transition="in" filter="fade">
                                      <p:cBhvr>
                                        <p:cTn id="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0" grpId="0" animBg="1"/>
      <p:bldP spid="52" grpId="0" animBg="1"/>
      <p:bldP spid="51"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120">
            <a:extLst>
              <a:ext uri="{FF2B5EF4-FFF2-40B4-BE49-F238E27FC236}">
                <a16:creationId xmlns:a16="http://schemas.microsoft.com/office/drawing/2014/main" id="{BECC735F-91CF-4D42-B3D7-D8749C6DE691}"/>
              </a:ext>
            </a:extLst>
          </p:cNvPr>
          <p:cNvGrpSpPr/>
          <p:nvPr/>
        </p:nvGrpSpPr>
        <p:grpSpPr>
          <a:xfrm>
            <a:off x="117904" y="193322"/>
            <a:ext cx="9463653" cy="6028950"/>
            <a:chOff x="-232976" y="261499"/>
            <a:chExt cx="6439466" cy="5339330"/>
          </a:xfrm>
        </p:grpSpPr>
        <p:grpSp>
          <p:nvGrpSpPr>
            <p:cNvPr id="122" name="Group 121">
              <a:extLst>
                <a:ext uri="{FF2B5EF4-FFF2-40B4-BE49-F238E27FC236}">
                  <a16:creationId xmlns:a16="http://schemas.microsoft.com/office/drawing/2014/main" id="{8CAF5856-27F8-4AEB-80E6-24657E46057B}"/>
                </a:ext>
              </a:extLst>
            </p:cNvPr>
            <p:cNvGrpSpPr/>
            <p:nvPr/>
          </p:nvGrpSpPr>
          <p:grpSpPr>
            <a:xfrm>
              <a:off x="-232976" y="261499"/>
              <a:ext cx="5067866" cy="5339330"/>
              <a:chOff x="-232976" y="135769"/>
              <a:chExt cx="5067866" cy="5339330"/>
            </a:xfrm>
          </p:grpSpPr>
          <p:grpSp>
            <p:nvGrpSpPr>
              <p:cNvPr id="130" name="Group 129">
                <a:extLst>
                  <a:ext uri="{FF2B5EF4-FFF2-40B4-BE49-F238E27FC236}">
                    <a16:creationId xmlns:a16="http://schemas.microsoft.com/office/drawing/2014/main" id="{6055B09B-C70B-439A-8CB9-7864F4E13BF9}"/>
                  </a:ext>
                </a:extLst>
              </p:cNvPr>
              <p:cNvGrpSpPr/>
              <p:nvPr/>
            </p:nvGrpSpPr>
            <p:grpSpPr>
              <a:xfrm>
                <a:off x="1405890" y="557698"/>
                <a:ext cx="3429000" cy="4498419"/>
                <a:chOff x="1405890" y="198434"/>
                <a:chExt cx="3429000" cy="3882083"/>
              </a:xfrm>
            </p:grpSpPr>
            <p:grpSp>
              <p:nvGrpSpPr>
                <p:cNvPr id="132" name="Group 131">
                  <a:extLst>
                    <a:ext uri="{FF2B5EF4-FFF2-40B4-BE49-F238E27FC236}">
                      <a16:creationId xmlns:a16="http://schemas.microsoft.com/office/drawing/2014/main" id="{C2E95D16-5D3B-4BCF-AAE0-5EBE4D3591DB}"/>
                    </a:ext>
                  </a:extLst>
                </p:cNvPr>
                <p:cNvGrpSpPr/>
                <p:nvPr/>
              </p:nvGrpSpPr>
              <p:grpSpPr>
                <a:xfrm>
                  <a:off x="1520190" y="198434"/>
                  <a:ext cx="3314700" cy="3882083"/>
                  <a:chOff x="1520190" y="198434"/>
                  <a:chExt cx="3314700" cy="3882083"/>
                </a:xfrm>
              </p:grpSpPr>
              <p:grpSp>
                <p:nvGrpSpPr>
                  <p:cNvPr id="136" name="Group 135">
                    <a:extLst>
                      <a:ext uri="{FF2B5EF4-FFF2-40B4-BE49-F238E27FC236}">
                        <a16:creationId xmlns:a16="http://schemas.microsoft.com/office/drawing/2014/main" id="{FEEDB77E-4E15-4A5A-9201-134F7ADFDF2B}"/>
                      </a:ext>
                    </a:extLst>
                  </p:cNvPr>
                  <p:cNvGrpSpPr/>
                  <p:nvPr/>
                </p:nvGrpSpPr>
                <p:grpSpPr>
                  <a:xfrm>
                    <a:off x="1520190" y="198434"/>
                    <a:ext cx="3314700" cy="3882083"/>
                    <a:chOff x="1520190" y="198434"/>
                    <a:chExt cx="3314700" cy="3882083"/>
                  </a:xfrm>
                </p:grpSpPr>
                <p:grpSp>
                  <p:nvGrpSpPr>
                    <p:cNvPr id="139" name="Group 138">
                      <a:extLst>
                        <a:ext uri="{FF2B5EF4-FFF2-40B4-BE49-F238E27FC236}">
                          <a16:creationId xmlns:a16="http://schemas.microsoft.com/office/drawing/2014/main" id="{6AAE4C93-E757-4607-88A1-322A5F709579}"/>
                        </a:ext>
                      </a:extLst>
                    </p:cNvPr>
                    <p:cNvGrpSpPr/>
                    <p:nvPr/>
                  </p:nvGrpSpPr>
                  <p:grpSpPr>
                    <a:xfrm>
                      <a:off x="1520190" y="198434"/>
                      <a:ext cx="1794510" cy="3882083"/>
                      <a:chOff x="-1223010" y="84134"/>
                      <a:chExt cx="1794510" cy="3882083"/>
                    </a:xfrm>
                  </p:grpSpPr>
                  <p:grpSp>
                    <p:nvGrpSpPr>
                      <p:cNvPr id="145" name="Group 144">
                        <a:extLst>
                          <a:ext uri="{FF2B5EF4-FFF2-40B4-BE49-F238E27FC236}">
                            <a16:creationId xmlns:a16="http://schemas.microsoft.com/office/drawing/2014/main" id="{42B9BEB1-7EB3-495C-BA7A-011F2E35B642}"/>
                          </a:ext>
                        </a:extLst>
                      </p:cNvPr>
                      <p:cNvGrpSpPr/>
                      <p:nvPr/>
                    </p:nvGrpSpPr>
                    <p:grpSpPr>
                      <a:xfrm>
                        <a:off x="-1223010" y="84134"/>
                        <a:ext cx="1794510" cy="3882083"/>
                        <a:chOff x="-1223010" y="84134"/>
                        <a:chExt cx="1794510" cy="3882083"/>
                      </a:xfrm>
                    </p:grpSpPr>
                    <p:sp>
                      <p:nvSpPr>
                        <p:cNvPr id="148" name="Rounded Rectangle 331">
                          <a:extLst>
                            <a:ext uri="{FF2B5EF4-FFF2-40B4-BE49-F238E27FC236}">
                              <a16:creationId xmlns:a16="http://schemas.microsoft.com/office/drawing/2014/main" id="{900C69F9-8437-4555-8034-D6F08F8BAA3C}"/>
                            </a:ext>
                          </a:extLst>
                        </p:cNvPr>
                        <p:cNvSpPr/>
                        <p:nvPr/>
                      </p:nvSpPr>
                      <p:spPr>
                        <a:xfrm>
                          <a:off x="-1223010" y="84134"/>
                          <a:ext cx="1794510" cy="3882083"/>
                        </a:xfrm>
                        <a:prstGeom prst="roundRect">
                          <a:avLst/>
                        </a:prstGeom>
                        <a:gradFill rotWithShape="1">
                          <a:gsLst>
                            <a:gs pos="0">
                              <a:srgbClr val="E7E6E6">
                                <a:tint val="80000"/>
                                <a:satMod val="300000"/>
                              </a:srgbClr>
                            </a:gs>
                            <a:gs pos="100000">
                              <a:srgbClr val="E7E6E6">
                                <a:shade val="30000"/>
                                <a:satMod val="200000"/>
                              </a:srgbClr>
                            </a:gs>
                          </a:gsLst>
                          <a:path path="circle">
                            <a:fillToRect l="50000" t="50000" r="50000" b="5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100" b="1"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100" b="1"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600" b="1"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000" b="1" i="0" u="none" strike="noStrike" kern="0" cap="none" spc="0" normalizeH="0" baseline="0" noProof="0" dirty="0">
                              <a:ln w="0"/>
                              <a:solidFill>
                                <a:srgbClr val="C00000"/>
                              </a:solidFill>
                              <a:effectLst>
                                <a:outerShdw blurRad="38100" dist="25400" dir="5400000" algn="ctr" rotWithShape="0">
                                  <a:srgbClr val="6E747A">
                                    <a:alpha val="43000"/>
                                  </a:srgbClr>
                                </a:outerShdw>
                              </a:effectLst>
                              <a:uLnTx/>
                              <a:uFillTx/>
                              <a:latin typeface="Times New Roman" panose="02020603050405020304" pitchFamily="18" charset="0"/>
                              <a:ea typeface="MS Mincho" panose="02020609040205080304" pitchFamily="49" charset="-128"/>
                              <a:cs typeface="+mn-cs"/>
                            </a:rPr>
                            <a:t>E-STEM Model into </a:t>
                          </a:r>
                          <a:r>
                            <a:rPr kumimoji="0" lang="en-US" sz="2000" b="1" i="0" u="sng" strike="noStrike" kern="0" cap="none" spc="0" normalizeH="0" baseline="0" noProof="0" dirty="0">
                              <a:ln w="0"/>
                              <a:solidFill>
                                <a:srgbClr val="C00000"/>
                              </a:solidFill>
                              <a:effectLst>
                                <a:outerShdw blurRad="38100" dist="25400" dir="5400000" algn="ctr" rotWithShape="0">
                                  <a:srgbClr val="6E747A">
                                    <a:alpha val="43000"/>
                                  </a:srgbClr>
                                </a:outerShdw>
                              </a:effectLst>
                              <a:uLnTx/>
                              <a:uFillTx/>
                              <a:latin typeface="Times New Roman" panose="02020603050405020304" pitchFamily="18" charset="0"/>
                              <a:ea typeface="MS Mincho" panose="02020609040205080304" pitchFamily="49" charset="-128"/>
                              <a:cs typeface="+mn-cs"/>
                            </a:rPr>
                            <a:t>Practice</a:t>
                          </a:r>
                          <a:endParaRPr kumimoji="0" lang="en-US" sz="2000" b="1" i="0" u="none" strike="noStrike" kern="0" cap="none" spc="0" normalizeH="0" baseline="0" noProof="0" dirty="0">
                            <a:ln w="0"/>
                            <a:solidFill>
                              <a:srgbClr val="C00000"/>
                            </a:solidFill>
                            <a:effectLst>
                              <a:outerShdw blurRad="38100" dist="25400" dir="5400000" algn="ctr" rotWithShape="0">
                                <a:srgbClr val="6E747A">
                                  <a:alpha val="43000"/>
                                </a:srgbClr>
                              </a:outerShdw>
                            </a:effectLst>
                            <a:uLnTx/>
                            <a:uFillTx/>
                            <a:latin typeface="Times New Roman" panose="02020603050405020304" pitchFamily="18" charset="0"/>
                            <a:ea typeface="MS Mincho" panose="02020609040205080304" pitchFamily="49" charset="-128"/>
                            <a:cs typeface="+mn-cs"/>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endPar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endPar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endPar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endPar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endPar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endPar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endPar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endPar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endPar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endPar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1"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endPar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p:txBody>
                    </p:sp>
                    <p:sp>
                      <p:nvSpPr>
                        <p:cNvPr id="149" name="Oval 148">
                          <a:extLst>
                            <a:ext uri="{FF2B5EF4-FFF2-40B4-BE49-F238E27FC236}">
                              <a16:creationId xmlns:a16="http://schemas.microsoft.com/office/drawing/2014/main" id="{45DCEBCE-1360-4B89-B8C6-03A8F12B2024}"/>
                            </a:ext>
                          </a:extLst>
                        </p:cNvPr>
                        <p:cNvSpPr/>
                        <p:nvPr/>
                      </p:nvSpPr>
                      <p:spPr>
                        <a:xfrm>
                          <a:off x="-1223010" y="1371600"/>
                          <a:ext cx="1794510" cy="1371600"/>
                        </a:xfrm>
                        <a:prstGeom prst="ellipse">
                          <a:avLst/>
                        </a:prstGeom>
                        <a:gradFill rotWithShape="1">
                          <a:gsLst>
                            <a:gs pos="0">
                              <a:srgbClr val="44546A">
                                <a:tint val="40000"/>
                                <a:satMod val="350000"/>
                              </a:srgbClr>
                            </a:gs>
                            <a:gs pos="40000">
                              <a:srgbClr val="44546A">
                                <a:tint val="45000"/>
                                <a:shade val="99000"/>
                                <a:satMod val="350000"/>
                              </a:srgbClr>
                            </a:gs>
                            <a:gs pos="100000">
                              <a:srgbClr val="44546A">
                                <a:shade val="20000"/>
                                <a:satMod val="255000"/>
                              </a:srgbClr>
                            </a:gs>
                          </a:gsLst>
                          <a:path path="circle">
                            <a:fillToRect l="50000" t="-80000" r="50000" b="18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000" b="1" i="0" u="none" strike="noStrike" kern="0" cap="none" spc="0" normalizeH="0" baseline="0" noProof="0" dirty="0">
                              <a:ln w="0"/>
                              <a:solidFill>
                                <a:prstClr val="white"/>
                              </a:solidFill>
                              <a:effectLst>
                                <a:outerShdw blurRad="38100" dist="25400" dir="5400000" algn="ctr" rotWithShape="0">
                                  <a:srgbClr val="6E747A">
                                    <a:alpha val="43000"/>
                                  </a:srgbClr>
                                </a:outerShdw>
                              </a:effectLst>
                              <a:uLnTx/>
                              <a:uFillTx/>
                              <a:latin typeface="Times New Roman" panose="02020603050405020304" pitchFamily="18" charset="0"/>
                              <a:ea typeface="MS Mincho" panose="02020609040205080304" pitchFamily="49" charset="-128"/>
                              <a:cs typeface="+mn-cs"/>
                            </a:rPr>
                            <a:t>Competency-based approach</a:t>
                          </a:r>
                        </a:p>
                      </p:txBody>
                    </p:sp>
                    <p:sp>
                      <p:nvSpPr>
                        <p:cNvPr id="150" name="Rectangle 149">
                          <a:extLst>
                            <a:ext uri="{FF2B5EF4-FFF2-40B4-BE49-F238E27FC236}">
                              <a16:creationId xmlns:a16="http://schemas.microsoft.com/office/drawing/2014/main" id="{8A7058D9-D1ED-416D-8E3D-D04EA66CD674}"/>
                            </a:ext>
                          </a:extLst>
                        </p:cNvPr>
                        <p:cNvSpPr/>
                        <p:nvPr/>
                      </p:nvSpPr>
                      <p:spPr>
                        <a:xfrm>
                          <a:off x="-1108710" y="800100"/>
                          <a:ext cx="1565910" cy="342900"/>
                        </a:xfrm>
                        <a:prstGeom prst="rect">
                          <a:avLst/>
                        </a:prstGeom>
                        <a:gradFill rotWithShape="1">
                          <a:gsLst>
                            <a:gs pos="0">
                              <a:srgbClr val="44546A">
                                <a:tint val="40000"/>
                                <a:satMod val="350000"/>
                              </a:srgbClr>
                            </a:gs>
                            <a:gs pos="40000">
                              <a:srgbClr val="44546A">
                                <a:tint val="45000"/>
                                <a:shade val="99000"/>
                                <a:satMod val="350000"/>
                              </a:srgbClr>
                            </a:gs>
                            <a:gs pos="100000">
                              <a:srgbClr val="44546A">
                                <a:shade val="20000"/>
                                <a:satMod val="255000"/>
                              </a:srgbClr>
                            </a:gs>
                          </a:gsLst>
                          <a:path path="circle">
                            <a:fillToRect l="50000" t="-80000" r="50000" b="18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800" b="1" i="0" u="none" strike="noStrike" kern="0" cap="none" spc="0" normalizeH="0" baseline="0" noProof="0" dirty="0">
                              <a:ln w="0"/>
                              <a:solidFill>
                                <a:srgbClr val="F8B801"/>
                              </a:solidFill>
                              <a:effectLst>
                                <a:outerShdw blurRad="38100" dist="25400" dir="5400000" algn="ctr" rotWithShape="0">
                                  <a:srgbClr val="6E747A">
                                    <a:alpha val="43000"/>
                                  </a:srgbClr>
                                </a:outerShdw>
                              </a:effectLst>
                              <a:uLnTx/>
                              <a:uFillTx/>
                              <a:latin typeface="Times New Roman" panose="02020603050405020304" pitchFamily="18" charset="0"/>
                              <a:ea typeface="MS Mincho" panose="02020609040205080304" pitchFamily="49" charset="-128"/>
                              <a:cs typeface="+mn-cs"/>
                            </a:rPr>
                            <a:t>STEM practices</a:t>
                          </a:r>
                        </a:p>
                      </p:txBody>
                    </p:sp>
                    <p:sp>
                      <p:nvSpPr>
                        <p:cNvPr id="151" name="Rectangle 150">
                          <a:extLst>
                            <a:ext uri="{FF2B5EF4-FFF2-40B4-BE49-F238E27FC236}">
                              <a16:creationId xmlns:a16="http://schemas.microsoft.com/office/drawing/2014/main" id="{46E291C6-5CFB-40F2-8DE5-FB986DAE3981}"/>
                            </a:ext>
                          </a:extLst>
                        </p:cNvPr>
                        <p:cNvSpPr/>
                        <p:nvPr/>
                      </p:nvSpPr>
                      <p:spPr>
                        <a:xfrm>
                          <a:off x="-1108710" y="2971800"/>
                          <a:ext cx="1565910" cy="571500"/>
                        </a:xfrm>
                        <a:prstGeom prst="rect">
                          <a:avLst/>
                        </a:prstGeom>
                        <a:gradFill rotWithShape="1">
                          <a:gsLst>
                            <a:gs pos="0">
                              <a:srgbClr val="44546A">
                                <a:tint val="40000"/>
                                <a:satMod val="350000"/>
                              </a:srgbClr>
                            </a:gs>
                            <a:gs pos="40000">
                              <a:srgbClr val="44546A">
                                <a:tint val="45000"/>
                                <a:shade val="99000"/>
                                <a:satMod val="350000"/>
                              </a:srgbClr>
                            </a:gs>
                            <a:gs pos="100000">
                              <a:srgbClr val="44546A">
                                <a:shade val="20000"/>
                                <a:satMod val="255000"/>
                              </a:srgbClr>
                            </a:gs>
                          </a:gsLst>
                          <a:path path="circle">
                            <a:fillToRect l="50000" t="-80000" r="50000" b="18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800" b="1" i="0" u="none" strike="noStrike" kern="0" cap="none" spc="0" normalizeH="0" baseline="0" noProof="0" dirty="0">
                              <a:ln w="0"/>
                              <a:solidFill>
                                <a:srgbClr val="F8B801"/>
                              </a:solidFill>
                              <a:effectLst>
                                <a:outerShdw blurRad="38100" dist="25400" dir="5400000" algn="ctr" rotWithShape="0">
                                  <a:srgbClr val="6E747A">
                                    <a:alpha val="43000"/>
                                  </a:srgbClr>
                                </a:outerShdw>
                              </a:effectLst>
                              <a:uLnTx/>
                              <a:uFillTx/>
                              <a:latin typeface="Times New Roman" panose="02020603050405020304" pitchFamily="18" charset="0"/>
                              <a:ea typeface="MS Mincho" panose="02020609040205080304" pitchFamily="49" charset="-128"/>
                              <a:cs typeface="+mn-cs"/>
                            </a:rPr>
                            <a:t>Entrepreneurial practices</a:t>
                          </a:r>
                        </a:p>
                      </p:txBody>
                    </p:sp>
                  </p:grpSp>
                  <p:sp>
                    <p:nvSpPr>
                      <p:cNvPr id="146" name="Down Arrow 335">
                        <a:extLst>
                          <a:ext uri="{FF2B5EF4-FFF2-40B4-BE49-F238E27FC236}">
                            <a16:creationId xmlns:a16="http://schemas.microsoft.com/office/drawing/2014/main" id="{2432756B-0625-48D0-B162-8B52F9ADAF62}"/>
                          </a:ext>
                        </a:extLst>
                      </p:cNvPr>
                      <p:cNvSpPr/>
                      <p:nvPr/>
                    </p:nvSpPr>
                    <p:spPr>
                      <a:xfrm>
                        <a:off x="-342900" y="1143000"/>
                        <a:ext cx="114300" cy="228600"/>
                      </a:xfrm>
                      <a:prstGeom prst="downArrow">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47" name="Up Arrow 336">
                        <a:extLst>
                          <a:ext uri="{FF2B5EF4-FFF2-40B4-BE49-F238E27FC236}">
                            <a16:creationId xmlns:a16="http://schemas.microsoft.com/office/drawing/2014/main" id="{77ABD9CC-56B3-46A0-84E7-6BA667364595}"/>
                          </a:ext>
                        </a:extLst>
                      </p:cNvPr>
                      <p:cNvSpPr/>
                      <p:nvPr/>
                    </p:nvSpPr>
                    <p:spPr>
                      <a:xfrm>
                        <a:off x="-342900" y="2743200"/>
                        <a:ext cx="114300" cy="228600"/>
                      </a:xfrm>
                      <a:prstGeom prst="upArrow">
                        <a:avLst/>
                      </a:prstGeom>
                      <a:gradFill rotWithShape="1">
                        <a:gsLst>
                          <a:gs pos="0">
                            <a:sysClr val="windowText" lastClr="000000">
                              <a:shade val="51000"/>
                              <a:satMod val="130000"/>
                            </a:sysClr>
                          </a:gs>
                          <a:gs pos="80000">
                            <a:sysClr val="windowText" lastClr="000000">
                              <a:shade val="93000"/>
                              <a:satMod val="130000"/>
                            </a:sysClr>
                          </a:gs>
                          <a:gs pos="100000">
                            <a:sysClr val="windowText" lastClr="000000">
                              <a:shade val="94000"/>
                              <a:satMod val="135000"/>
                            </a:sysClr>
                          </a:gs>
                        </a:gsLst>
                        <a:lin ang="16200000" scaled="0"/>
                      </a:gradFill>
                      <a:ln w="9525" cap="flat" cmpd="sng" algn="ctr">
                        <a:solidFill>
                          <a:sysClr val="windowText" lastClr="000000">
                            <a:shade val="95000"/>
                            <a:satMod val="105000"/>
                          </a:sysClr>
                        </a:solid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pSp>
                  <p:nvGrpSpPr>
                    <p:cNvPr id="140" name="Group 139">
                      <a:extLst>
                        <a:ext uri="{FF2B5EF4-FFF2-40B4-BE49-F238E27FC236}">
                          <a16:creationId xmlns:a16="http://schemas.microsoft.com/office/drawing/2014/main" id="{CFE2E2A5-3865-4478-A981-7ABE85F187E8}"/>
                        </a:ext>
                      </a:extLst>
                    </p:cNvPr>
                    <p:cNvGrpSpPr/>
                    <p:nvPr/>
                  </p:nvGrpSpPr>
                  <p:grpSpPr>
                    <a:xfrm>
                      <a:off x="3348990" y="261510"/>
                      <a:ext cx="1485900" cy="3669148"/>
                      <a:chOff x="-1451610" y="261510"/>
                      <a:chExt cx="1485900" cy="3669148"/>
                    </a:xfrm>
                  </p:grpSpPr>
                  <p:grpSp>
                    <p:nvGrpSpPr>
                      <p:cNvPr id="141" name="Group 140">
                        <a:extLst>
                          <a:ext uri="{FF2B5EF4-FFF2-40B4-BE49-F238E27FC236}">
                            <a16:creationId xmlns:a16="http://schemas.microsoft.com/office/drawing/2014/main" id="{D8B28EA5-11B6-4C98-82EF-C4B70519501C}"/>
                          </a:ext>
                        </a:extLst>
                      </p:cNvPr>
                      <p:cNvGrpSpPr/>
                      <p:nvPr/>
                    </p:nvGrpSpPr>
                    <p:grpSpPr>
                      <a:xfrm>
                        <a:off x="-1451610" y="261510"/>
                        <a:ext cx="1485900" cy="3669148"/>
                        <a:chOff x="-1451610" y="261510"/>
                        <a:chExt cx="1485900" cy="3669148"/>
                      </a:xfrm>
                    </p:grpSpPr>
                    <p:sp>
                      <p:nvSpPr>
                        <p:cNvPr id="143" name="Rectangle 142">
                          <a:extLst>
                            <a:ext uri="{FF2B5EF4-FFF2-40B4-BE49-F238E27FC236}">
                              <a16:creationId xmlns:a16="http://schemas.microsoft.com/office/drawing/2014/main" id="{21473177-1C04-476D-902B-FBFC4FE98971}"/>
                            </a:ext>
                          </a:extLst>
                        </p:cNvPr>
                        <p:cNvSpPr/>
                        <p:nvPr/>
                      </p:nvSpPr>
                      <p:spPr>
                        <a:xfrm>
                          <a:off x="-1268734" y="261510"/>
                          <a:ext cx="1191135" cy="3669148"/>
                        </a:xfrm>
                        <a:prstGeom prst="rect">
                          <a:avLst/>
                        </a:prstGeom>
                        <a:gradFill rotWithShape="1">
                          <a:gsLst>
                            <a:gs pos="0">
                              <a:srgbClr val="44546A">
                                <a:tint val="80000"/>
                                <a:satMod val="300000"/>
                              </a:srgbClr>
                            </a:gs>
                            <a:gs pos="100000">
                              <a:srgbClr val="44546A">
                                <a:shade val="30000"/>
                                <a:satMod val="200000"/>
                              </a:srgbClr>
                            </a:gs>
                          </a:gsLst>
                          <a:path path="circle">
                            <a:fillToRect l="50000" t="50000" r="50000" b="50000"/>
                          </a:path>
                        </a:gradFill>
                        <a:ln w="38100" cap="flat" cmpd="sng" algn="ctr">
                          <a:solidFill>
                            <a:sysClr val="window" lastClr="FFFFFF"/>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600" b="1" i="0" u="none" strike="noStrike" kern="0" cap="none" spc="0" normalizeH="0" baseline="0" noProof="0" dirty="0">
                              <a:ln w="0"/>
                              <a:solidFill>
                                <a:srgbClr val="F8B801"/>
                              </a:solidFill>
                              <a:effectLst>
                                <a:outerShdw blurRad="38100" dist="25400" dir="5400000" algn="ctr" rotWithShape="0">
                                  <a:srgbClr val="6E747A">
                                    <a:alpha val="43000"/>
                                  </a:srgbClr>
                                </a:outerShdw>
                              </a:effectLst>
                              <a:uLnTx/>
                              <a:uFillTx/>
                              <a:latin typeface="Times New Roman" panose="02020603050405020304" pitchFamily="18" charset="0"/>
                              <a:ea typeface="MS Mincho" panose="02020609040205080304" pitchFamily="49" charset="-128"/>
                              <a:cs typeface="+mn-cs"/>
                            </a:rPr>
                            <a:t>Pedagogical </a:t>
                          </a:r>
                          <a:r>
                            <a:rPr kumimoji="0" lang="en-US" sz="1600" b="1" i="0" u="sng" strike="noStrike" kern="0" cap="none" spc="0" normalizeH="0" baseline="0" noProof="0" dirty="0">
                              <a:ln w="0"/>
                              <a:solidFill>
                                <a:srgbClr val="F8B801"/>
                              </a:solidFill>
                              <a:effectLst>
                                <a:outerShdw blurRad="38100" dist="25400" dir="5400000" algn="ctr" rotWithShape="0">
                                  <a:srgbClr val="6E747A">
                                    <a:alpha val="43000"/>
                                  </a:srgbClr>
                                </a:outerShdw>
                              </a:effectLst>
                              <a:uLnTx/>
                              <a:uFillTx/>
                              <a:latin typeface="Times New Roman" panose="02020603050405020304" pitchFamily="18" charset="0"/>
                              <a:ea typeface="MS Mincho" panose="02020609040205080304" pitchFamily="49" charset="-128"/>
                              <a:cs typeface="+mn-cs"/>
                            </a:rPr>
                            <a:t>Strategies</a:t>
                          </a:r>
                          <a:r>
                            <a:rPr kumimoji="0" lang="en-US" sz="1600" b="1" i="0" u="none" strike="noStrike" kern="0" cap="none" spc="0" normalizeH="0" baseline="0" noProof="0" dirty="0">
                              <a:ln w="0"/>
                              <a:solidFill>
                                <a:srgbClr val="F8B801"/>
                              </a:solidFill>
                              <a:effectLst>
                                <a:outerShdw blurRad="38100" dist="25400" dir="5400000" algn="ctr" rotWithShape="0">
                                  <a:srgbClr val="6E747A">
                                    <a:alpha val="43000"/>
                                  </a:srgbClr>
                                </a:outerShdw>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endPar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endParaRP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Actively seeking STEM goals</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 </a:t>
                          </a:r>
                        </a:p>
                      </p:txBody>
                    </p:sp>
                    <p:sp>
                      <p:nvSpPr>
                        <p:cNvPr id="144" name="Rounded Rectangle 340">
                          <a:extLst>
                            <a:ext uri="{FF2B5EF4-FFF2-40B4-BE49-F238E27FC236}">
                              <a16:creationId xmlns:a16="http://schemas.microsoft.com/office/drawing/2014/main" id="{6D17C109-995B-430F-99A7-D511F82EFDE2}"/>
                            </a:ext>
                          </a:extLst>
                        </p:cNvPr>
                        <p:cNvSpPr/>
                        <p:nvPr/>
                      </p:nvSpPr>
                      <p:spPr>
                        <a:xfrm>
                          <a:off x="-1451610" y="1485900"/>
                          <a:ext cx="1485900" cy="571500"/>
                        </a:xfrm>
                        <a:prstGeom prst="roundRect">
                          <a:avLst/>
                        </a:prstGeom>
                        <a:gradFill rotWithShape="1">
                          <a:gsLst>
                            <a:gs pos="0">
                              <a:srgbClr val="E7E6E6">
                                <a:tint val="40000"/>
                                <a:satMod val="350000"/>
                              </a:srgbClr>
                            </a:gs>
                            <a:gs pos="40000">
                              <a:srgbClr val="E7E6E6">
                                <a:tint val="45000"/>
                                <a:shade val="99000"/>
                                <a:satMod val="350000"/>
                              </a:srgbClr>
                            </a:gs>
                            <a:gs pos="100000">
                              <a:srgbClr val="E7E6E6">
                                <a:shade val="20000"/>
                                <a:satMod val="255000"/>
                              </a:srgbClr>
                            </a:gs>
                          </a:gsLst>
                          <a:path path="circle">
                            <a:fillToRect l="50000" t="-80000" r="50000" b="18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600" b="1" i="0" u="none" strike="noStrike" kern="0" cap="none" spc="0" normalizeH="0" baseline="0" noProof="0" dirty="0">
                              <a:ln w="0"/>
                              <a:solidFill>
                                <a:srgbClr val="C00000"/>
                              </a:solidFill>
                              <a:effectLst>
                                <a:outerShdw blurRad="38100" dist="19050" dir="2700000" algn="tl" rotWithShape="0">
                                  <a:prstClr val="black">
                                    <a:alpha val="40000"/>
                                  </a:prstClr>
                                </a:outerShdw>
                              </a:effectLst>
                              <a:uLnTx/>
                              <a:uFillTx/>
                              <a:latin typeface="Times New Roman" panose="02020603050405020304" pitchFamily="18" charset="0"/>
                              <a:ea typeface="MS Mincho" panose="02020609040205080304" pitchFamily="49" charset="-128"/>
                              <a:cs typeface="+mn-cs"/>
                            </a:rPr>
                            <a:t>Project-based Problem Solving</a:t>
                          </a:r>
                        </a:p>
                      </p:txBody>
                    </p:sp>
                  </p:grpSp>
                  <p:sp>
                    <p:nvSpPr>
                      <p:cNvPr id="142" name="Rounded Rectangle 341">
                        <a:extLst>
                          <a:ext uri="{FF2B5EF4-FFF2-40B4-BE49-F238E27FC236}">
                            <a16:creationId xmlns:a16="http://schemas.microsoft.com/office/drawing/2014/main" id="{6413C1DF-9203-48B3-BD37-C065B4A7BB69}"/>
                          </a:ext>
                        </a:extLst>
                      </p:cNvPr>
                      <p:cNvSpPr/>
                      <p:nvPr/>
                    </p:nvSpPr>
                    <p:spPr>
                      <a:xfrm>
                        <a:off x="-1451610" y="2286000"/>
                        <a:ext cx="1485900" cy="571500"/>
                      </a:xfrm>
                      <a:prstGeom prst="roundRect">
                        <a:avLst/>
                      </a:prstGeom>
                      <a:gradFill rotWithShape="1">
                        <a:gsLst>
                          <a:gs pos="0">
                            <a:srgbClr val="E7E6E6">
                              <a:tint val="40000"/>
                              <a:satMod val="350000"/>
                            </a:srgbClr>
                          </a:gs>
                          <a:gs pos="40000">
                            <a:srgbClr val="E7E6E6">
                              <a:tint val="45000"/>
                              <a:shade val="99000"/>
                              <a:satMod val="350000"/>
                            </a:srgbClr>
                          </a:gs>
                          <a:gs pos="100000">
                            <a:srgbClr val="E7E6E6">
                              <a:shade val="20000"/>
                              <a:satMod val="255000"/>
                            </a:srgbClr>
                          </a:gs>
                        </a:gsLst>
                        <a:path path="circle">
                          <a:fillToRect l="50000" t="-80000" r="50000" b="18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600" b="1" i="0" u="none" strike="noStrike" kern="0" cap="none" spc="0" normalizeH="0" baseline="0" noProof="0" dirty="0">
                            <a:ln w="0"/>
                            <a:solidFill>
                              <a:srgbClr val="C00000"/>
                            </a:solidFill>
                            <a:effectLst>
                              <a:outerShdw blurRad="38100" dist="19050" dir="2700000" algn="tl" rotWithShape="0">
                                <a:prstClr val="black">
                                  <a:alpha val="40000"/>
                                </a:prstClr>
                              </a:outerShdw>
                            </a:effectLst>
                            <a:uLnTx/>
                            <a:uFillTx/>
                            <a:latin typeface="Times New Roman" panose="02020603050405020304" pitchFamily="18" charset="0"/>
                            <a:ea typeface="MS Mincho" panose="02020609040205080304" pitchFamily="49" charset="-128"/>
                            <a:cs typeface="+mn-cs"/>
                          </a:rPr>
                          <a:t>Experiential Learning</a:t>
                        </a:r>
                      </a:p>
                    </p:txBody>
                  </p:sp>
                </p:grpSp>
              </p:grpSp>
              <p:sp>
                <p:nvSpPr>
                  <p:cNvPr id="137" name="Down Arrow 342">
                    <a:extLst>
                      <a:ext uri="{FF2B5EF4-FFF2-40B4-BE49-F238E27FC236}">
                        <a16:creationId xmlns:a16="http://schemas.microsoft.com/office/drawing/2014/main" id="{62F6CD7B-78A0-4A29-B55B-5CD0A9153177}"/>
                      </a:ext>
                    </a:extLst>
                  </p:cNvPr>
                  <p:cNvSpPr/>
                  <p:nvPr/>
                </p:nvSpPr>
                <p:spPr>
                  <a:xfrm>
                    <a:off x="4034790" y="2057400"/>
                    <a:ext cx="228600" cy="228600"/>
                  </a:xfrm>
                  <a:prstGeom prst="downArrow">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
                <p:nvSpPr>
                  <p:cNvPr id="138" name="Rectangle 137">
                    <a:extLst>
                      <a:ext uri="{FF2B5EF4-FFF2-40B4-BE49-F238E27FC236}">
                        <a16:creationId xmlns:a16="http://schemas.microsoft.com/office/drawing/2014/main" id="{580BA79E-0AD1-41CA-AE82-C178C934B0E6}"/>
                      </a:ext>
                    </a:extLst>
                  </p:cNvPr>
                  <p:cNvSpPr/>
                  <p:nvPr/>
                </p:nvSpPr>
                <p:spPr>
                  <a:xfrm>
                    <a:off x="3676648" y="2857500"/>
                    <a:ext cx="1028700" cy="1028700"/>
                  </a:xfrm>
                  <a:prstGeom prst="rect">
                    <a:avLst/>
                  </a:prstGeom>
                  <a:noFill/>
                  <a:ln w="9525" cap="flat" cmpd="sng" algn="ctr">
                    <a:noFill/>
                    <a:prstDash val="solid"/>
                  </a:ln>
                  <a:effectLst>
                    <a:outerShdw blurRad="40000" dist="23000" dir="5400000" rotWithShape="0">
                      <a:srgbClr val="000000">
                        <a:alpha val="35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white"/>
                        </a:solidFill>
                        <a:effectLst/>
                        <a:uLnTx/>
                        <a:uFillTx/>
                        <a:latin typeface="Times New Roman" panose="02020603050405020304" pitchFamily="18" charset="0"/>
                        <a:ea typeface="MS Mincho" panose="02020609040205080304" pitchFamily="49" charset="-128"/>
                        <a:cs typeface="+mn-cs"/>
                      </a:rPr>
                      <a:t>Decision to exploit opportunity to the market</a:t>
                    </a:r>
                  </a:p>
                </p:txBody>
              </p:sp>
            </p:grpSp>
            <p:grpSp>
              <p:nvGrpSpPr>
                <p:cNvPr id="133" name="Group 132">
                  <a:extLst>
                    <a:ext uri="{FF2B5EF4-FFF2-40B4-BE49-F238E27FC236}">
                      <a16:creationId xmlns:a16="http://schemas.microsoft.com/office/drawing/2014/main" id="{E1AA13D0-0FA2-49CB-8A3C-357A85BC275D}"/>
                    </a:ext>
                  </a:extLst>
                </p:cNvPr>
                <p:cNvGrpSpPr/>
                <p:nvPr/>
              </p:nvGrpSpPr>
              <p:grpSpPr>
                <a:xfrm>
                  <a:off x="1405890" y="1132626"/>
                  <a:ext cx="114300" cy="1817816"/>
                  <a:chOff x="-1223010" y="-10374"/>
                  <a:chExt cx="114300" cy="1817816"/>
                </a:xfrm>
              </p:grpSpPr>
              <p:cxnSp>
                <p:nvCxnSpPr>
                  <p:cNvPr id="134" name="Straight Arrow Connector 133">
                    <a:extLst>
                      <a:ext uri="{FF2B5EF4-FFF2-40B4-BE49-F238E27FC236}">
                        <a16:creationId xmlns:a16="http://schemas.microsoft.com/office/drawing/2014/main" id="{D9DAF4A3-A2D0-476D-AEAA-15D22A08380A}"/>
                      </a:ext>
                    </a:extLst>
                  </p:cNvPr>
                  <p:cNvCxnSpPr/>
                  <p:nvPr/>
                </p:nvCxnSpPr>
                <p:spPr>
                  <a:xfrm flipV="1">
                    <a:off x="-1223010" y="-10374"/>
                    <a:ext cx="114300" cy="80010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135" name="Straight Arrow Connector 134">
                    <a:extLst>
                      <a:ext uri="{FF2B5EF4-FFF2-40B4-BE49-F238E27FC236}">
                        <a16:creationId xmlns:a16="http://schemas.microsoft.com/office/drawing/2014/main" id="{177F4995-EC52-4F81-A343-EFB83E179A82}"/>
                      </a:ext>
                    </a:extLst>
                  </p:cNvPr>
                  <p:cNvCxnSpPr/>
                  <p:nvPr/>
                </p:nvCxnSpPr>
                <p:spPr>
                  <a:xfrm>
                    <a:off x="-1223010" y="778742"/>
                    <a:ext cx="114300" cy="1028700"/>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grpSp>
          </p:grpSp>
          <p:sp>
            <p:nvSpPr>
              <p:cNvPr id="131" name="Rounded Rectangle 348">
                <a:extLst>
                  <a:ext uri="{FF2B5EF4-FFF2-40B4-BE49-F238E27FC236}">
                    <a16:creationId xmlns:a16="http://schemas.microsoft.com/office/drawing/2014/main" id="{91CB0BCC-DA8F-4FCF-AA23-2500626B8BC9}"/>
                  </a:ext>
                </a:extLst>
              </p:cNvPr>
              <p:cNvSpPr/>
              <p:nvPr/>
            </p:nvSpPr>
            <p:spPr>
              <a:xfrm>
                <a:off x="-232976" y="135769"/>
                <a:ext cx="1619272" cy="5339330"/>
              </a:xfrm>
              <a:prstGeom prst="roundRect">
                <a:avLst/>
              </a:prstGeom>
              <a:solidFill>
                <a:srgbClr val="44546A"/>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endParaRPr kumimoji="0" lang="en-US" sz="1100" b="1" i="0" u="none" strike="noStrike" kern="0" normalizeH="0" baseline="0" noProof="0" dirty="0">
                  <a:solidFill>
                    <a:prstClr val="white"/>
                  </a:solidFill>
                  <a:uLnTx/>
                  <a:uFillTx/>
                  <a:latin typeface="Times New Roman" panose="02020603050405020304" pitchFamily="18" charset="0"/>
                  <a:ea typeface="MS Mincho" panose="02020609040205080304" pitchFamily="49" charset="-128"/>
                  <a:cs typeface="+mn-cs"/>
                </a:endParaRPr>
              </a:p>
              <a:p>
                <a:pPr marL="0" marR="0" lvl="0" indent="0" algn="ctr" defTabSz="914400" eaLnBrk="1" fontAlgn="auto" latinLnBrk="0" hangingPunct="1">
                  <a:lnSpc>
                    <a:spcPct val="115000"/>
                  </a:lnSpc>
                  <a:spcBef>
                    <a:spcPts val="0"/>
                  </a:spcBef>
                  <a:spcAft>
                    <a:spcPts val="0"/>
                  </a:spcAft>
                  <a:buClrTx/>
                  <a:buSzTx/>
                  <a:buFontTx/>
                  <a:buNone/>
                  <a:tabLst/>
                  <a:defRPr/>
                </a:pPr>
                <a:endParaRPr kumimoji="0" lang="en-US" sz="1200" b="1" i="0" u="none" strike="noStrike" kern="0" normalizeH="0" baseline="0" noProof="0" dirty="0">
                  <a:solidFill>
                    <a:prstClr val="white"/>
                  </a:solidFill>
                  <a:uLnTx/>
                  <a:uFillTx/>
                  <a:latin typeface="Times New Roman" panose="02020603050405020304" pitchFamily="18" charset="0"/>
                  <a:ea typeface="MS Mincho" panose="02020609040205080304" pitchFamily="49" charset="-128"/>
                  <a:cs typeface="+mn-cs"/>
                </a:endParaRPr>
              </a:p>
              <a:p>
                <a:pPr marL="0" marR="0" lvl="0" indent="0" algn="ctr" defTabSz="914400" eaLnBrk="1" fontAlgn="auto" latinLnBrk="0" hangingPunct="1">
                  <a:lnSpc>
                    <a:spcPct val="115000"/>
                  </a:lnSpc>
                  <a:spcBef>
                    <a:spcPts val="0"/>
                  </a:spcBef>
                  <a:spcAft>
                    <a:spcPts val="0"/>
                  </a:spcAft>
                  <a:buClrTx/>
                  <a:buSzTx/>
                  <a:buFontTx/>
                  <a:buNone/>
                  <a:tabLst/>
                  <a:defRPr/>
                </a:pPr>
                <a:endParaRPr kumimoji="0" lang="en-US" sz="1200" b="1" i="0" u="none" strike="noStrike" kern="0" normalizeH="0" baseline="0" noProof="0" dirty="0">
                  <a:solidFill>
                    <a:prstClr val="white"/>
                  </a:solidFill>
                  <a:uLnTx/>
                  <a:uFillTx/>
                  <a:latin typeface="Times New Roman" panose="02020603050405020304" pitchFamily="18" charset="0"/>
                  <a:ea typeface="MS Mincho" panose="02020609040205080304" pitchFamily="49" charset="-128"/>
                  <a:cs typeface="+mn-cs"/>
                </a:endParaRPr>
              </a:p>
              <a:p>
                <a:pPr marL="0" marR="0" lvl="0" indent="0" algn="ctr" defTabSz="914400" eaLnBrk="1" fontAlgn="auto" latinLnBrk="0" hangingPunct="1">
                  <a:lnSpc>
                    <a:spcPct val="115000"/>
                  </a:lnSpc>
                  <a:spcBef>
                    <a:spcPts val="0"/>
                  </a:spcBef>
                  <a:spcAft>
                    <a:spcPts val="0"/>
                  </a:spcAft>
                  <a:buClrTx/>
                  <a:buSzTx/>
                  <a:buFontTx/>
                  <a:buNone/>
                  <a:tabLst/>
                  <a:defRPr/>
                </a:pPr>
                <a:endParaRPr kumimoji="0" lang="en-US" sz="1200" b="1" i="0" u="none" strike="noStrike" kern="0" normalizeH="0" baseline="0" noProof="0" dirty="0">
                  <a:solidFill>
                    <a:prstClr val="white"/>
                  </a:solidFill>
                  <a:uLnTx/>
                  <a:uFillTx/>
                  <a:latin typeface="Times New Roman" panose="02020603050405020304" pitchFamily="18" charset="0"/>
                  <a:ea typeface="MS Mincho" panose="02020609040205080304" pitchFamily="49" charset="-128"/>
                  <a:cs typeface="+mn-cs"/>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800" i="0" u="none" strike="noStrike" kern="0" normalizeH="0" baseline="0" noProof="0" dirty="0">
                    <a:ln w="0"/>
                    <a:solidFill>
                      <a:srgbClr val="F8B801"/>
                    </a:solidFill>
                    <a:effectLst>
                      <a:outerShdw blurRad="38100" dist="25400" dir="5400000" algn="ctr" rotWithShape="0">
                        <a:srgbClr val="6E747A">
                          <a:alpha val="43000"/>
                        </a:srgbClr>
                      </a:outerShdw>
                    </a:effectLst>
                    <a:uLnTx/>
                    <a:uFillTx/>
                    <a:latin typeface="Times New Roman" panose="02020603050405020304" pitchFamily="18" charset="0"/>
                    <a:ea typeface="MS Mincho" panose="02020609040205080304" pitchFamily="49" charset="-128"/>
                    <a:cs typeface="+mn-cs"/>
                  </a:rPr>
                  <a:t>Interdisciplinary          </a:t>
                </a:r>
                <a:r>
                  <a:rPr kumimoji="0" lang="en-US" sz="1800" i="0" u="sng" strike="noStrike" kern="0" normalizeH="0" baseline="0" noProof="0" dirty="0">
                    <a:ln w="0"/>
                    <a:solidFill>
                      <a:srgbClr val="F8B801"/>
                    </a:solidFill>
                    <a:effectLst>
                      <a:outerShdw blurRad="38100" dist="25400" dir="5400000" algn="ctr" rotWithShape="0">
                        <a:srgbClr val="6E747A">
                          <a:alpha val="43000"/>
                        </a:srgbClr>
                      </a:outerShdw>
                    </a:effectLst>
                    <a:uLnTx/>
                    <a:uFillTx/>
                    <a:latin typeface="Times New Roman" panose="02020603050405020304" pitchFamily="18" charset="0"/>
                    <a:ea typeface="MS Mincho" panose="02020609040205080304" pitchFamily="49" charset="-128"/>
                    <a:cs typeface="+mn-cs"/>
                  </a:rPr>
                  <a:t>E-STEM Learning</a:t>
                </a:r>
              </a:p>
              <a:p>
                <a:pPr marL="0" marR="0" lvl="0" indent="0" algn="ctr" defTabSz="914400" eaLnBrk="1" fontAlgn="auto" latinLnBrk="0" hangingPunct="1">
                  <a:lnSpc>
                    <a:spcPct val="115000"/>
                  </a:lnSpc>
                  <a:spcBef>
                    <a:spcPts val="0"/>
                  </a:spcBef>
                  <a:spcAft>
                    <a:spcPts val="0"/>
                  </a:spcAft>
                  <a:buClrTx/>
                  <a:buSzTx/>
                  <a:buFontTx/>
                  <a:buNone/>
                  <a:tabLst/>
                  <a:defRPr/>
                </a:pPr>
                <a:r>
                  <a:rPr kumimoji="0" lang="en-US" sz="1800" i="0" u="none" strike="noStrike" kern="0" normalizeH="0" baseline="0" noProof="0" dirty="0">
                    <a:ln w="0"/>
                    <a:solidFill>
                      <a:srgbClr val="F8B801"/>
                    </a:solidFill>
                    <a:effectLst>
                      <a:outerShdw blurRad="38100" dist="25400" dir="5400000" algn="ctr" rotWithShape="0">
                        <a:srgbClr val="6E747A">
                          <a:alpha val="43000"/>
                        </a:srgbClr>
                      </a:outerShdw>
                    </a:effectLst>
                    <a:uLnTx/>
                    <a:uFillTx/>
                    <a:latin typeface="Times New Roman" panose="02020603050405020304" pitchFamily="18" charset="0"/>
                    <a:ea typeface="MS Mincho" panose="02020609040205080304" pitchFamily="49" charset="-128"/>
                    <a:cs typeface="+mn-cs"/>
                  </a:rPr>
                  <a:t> </a:t>
                </a: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US" sz="1300" b="1" i="0" u="none" strike="noStrike" kern="0" normalizeH="0" baseline="0" noProof="0" dirty="0">
                    <a:solidFill>
                      <a:prstClr val="white"/>
                    </a:solidFill>
                    <a:uLnTx/>
                    <a:uFillTx/>
                    <a:latin typeface="Times New Roman" panose="02020603050405020304" pitchFamily="18" charset="0"/>
                    <a:ea typeface="MS Mincho" panose="02020609040205080304" pitchFamily="49" charset="-128"/>
                    <a:cs typeface="+mn-cs"/>
                  </a:rPr>
                  <a:t> </a:t>
                </a:r>
                <a:endParaRPr kumimoji="0" lang="en-US" sz="1300" i="0" u="none" strike="noStrike" kern="0" normalizeH="0" baseline="0" noProof="0" dirty="0">
                  <a:solidFill>
                    <a:prstClr val="white"/>
                  </a:solidFill>
                  <a:uLnTx/>
                  <a:uFillTx/>
                  <a:latin typeface="Times New Roman" panose="02020603050405020304" pitchFamily="18" charset="0"/>
                  <a:ea typeface="MS Mincho" panose="02020609040205080304" pitchFamily="49" charset="-128"/>
                  <a:cs typeface="+mn-cs"/>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1300" b="1" i="0" u="none" strike="noStrike" kern="0" normalizeH="0" baseline="0" noProof="0" dirty="0">
                    <a:ln w="0"/>
                    <a:solidFill>
                      <a:srgbClr val="ED7D31">
                        <a:lumMod val="75000"/>
                      </a:srgbClr>
                    </a:solidFill>
                    <a:effectLst>
                      <a:outerShdw blurRad="38100" dist="25400" dir="5400000" algn="ctr" rotWithShape="0">
                        <a:srgbClr val="6E747A">
                          <a:alpha val="43000"/>
                        </a:srgbClr>
                      </a:outerShdw>
                    </a:effectLst>
                    <a:uLnTx/>
                    <a:uFillTx/>
                    <a:latin typeface="Times New Roman" panose="02020603050405020304" pitchFamily="18" charset="0"/>
                    <a:ea typeface="MS Mincho" panose="02020609040205080304" pitchFamily="49" charset="-128"/>
                    <a:cs typeface="+mn-cs"/>
                  </a:rPr>
                  <a:t>Entrepreneurial Practices</a:t>
                </a:r>
                <a:r>
                  <a:rPr kumimoji="0" lang="en-US" sz="1300" b="1" i="0" u="none" strike="noStrike" kern="0" normalizeH="0" baseline="0" noProof="0" dirty="0">
                    <a:solidFill>
                      <a:prstClr val="white"/>
                    </a:solidFill>
                    <a:uLnTx/>
                    <a:uFillTx/>
                    <a:latin typeface="Times New Roman" panose="02020603050405020304" pitchFamily="18" charset="0"/>
                    <a:ea typeface="MS Mincho" panose="02020609040205080304" pitchFamily="49" charset="-128"/>
                    <a:cs typeface="+mn-cs"/>
                  </a:rPr>
                  <a:t> </a:t>
                </a:r>
                <a:r>
                  <a:rPr kumimoji="0" lang="en-US" sz="1300" b="1" i="0" u="none" strike="noStrike" kern="0" normalizeH="0" baseline="0" noProof="0" dirty="0">
                    <a:solidFill>
                      <a:srgbClr val="FFC000"/>
                    </a:solidFill>
                    <a:uLnTx/>
                    <a:uFillTx/>
                    <a:latin typeface="Times New Roman" panose="02020603050405020304" pitchFamily="18" charset="0"/>
                    <a:ea typeface="MS Mincho" panose="02020609040205080304" pitchFamily="49" charset="-128"/>
                    <a:cs typeface="+mn-cs"/>
                  </a:rPr>
                  <a:t>(E):</a:t>
                </a:r>
                <a:r>
                  <a:rPr kumimoji="0" lang="en-US" sz="1300" i="0" u="none" strike="noStrike" kern="0" normalizeH="0" baseline="0" noProof="0" dirty="0">
                    <a:solidFill>
                      <a:srgbClr val="FFC000"/>
                    </a:solidFill>
                    <a:uLnTx/>
                    <a:uFillTx/>
                    <a:latin typeface="Times New Roman" panose="02020603050405020304" pitchFamily="18" charset="0"/>
                    <a:ea typeface="MS Mincho" panose="02020609040205080304" pitchFamily="49" charset="-128"/>
                    <a:cs typeface="+mn-cs"/>
                  </a:rPr>
                  <a:t> </a:t>
                </a:r>
                <a:r>
                  <a:rPr kumimoji="0" lang="en-US" sz="1300" i="0" u="none" strike="noStrike" kern="0" normalizeH="0" baseline="0" noProof="0" dirty="0">
                    <a:solidFill>
                      <a:prstClr val="white"/>
                    </a:solidFill>
                    <a:uLnTx/>
                    <a:uFillTx/>
                    <a:latin typeface="Times New Roman" panose="02020603050405020304" pitchFamily="18" charset="0"/>
                    <a:ea typeface="MS Mincho" panose="02020609040205080304" pitchFamily="49" charset="-128"/>
                    <a:cs typeface="+mn-cs"/>
                  </a:rPr>
                  <a:t>Create value /business plan</a:t>
                </a: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US" sz="1300" b="1" i="0" u="none" strike="noStrike" kern="0" normalizeH="0" baseline="0" noProof="0" dirty="0">
                    <a:solidFill>
                      <a:prstClr val="white"/>
                    </a:solidFill>
                    <a:uLnTx/>
                    <a:uFillTx/>
                    <a:latin typeface="Times New Roman" panose="02020603050405020304" pitchFamily="18" charset="0"/>
                    <a:ea typeface="MS Mincho" panose="02020609040205080304" pitchFamily="49" charset="-128"/>
                    <a:cs typeface="+mn-cs"/>
                  </a:rPr>
                  <a:t> </a:t>
                </a:r>
                <a:endParaRPr kumimoji="0" lang="en-US" sz="1300" i="0" u="none" strike="noStrike" kern="0" normalizeH="0" baseline="0" noProof="0" dirty="0">
                  <a:solidFill>
                    <a:prstClr val="white"/>
                  </a:solidFill>
                  <a:uLnTx/>
                  <a:uFillTx/>
                  <a:latin typeface="Times New Roman" panose="02020603050405020304" pitchFamily="18" charset="0"/>
                  <a:ea typeface="MS Mincho" panose="02020609040205080304" pitchFamily="49" charset="-128"/>
                  <a:cs typeface="+mn-cs"/>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1300" b="1" i="0" u="none" strike="noStrike" kern="0" normalizeH="0" baseline="0" noProof="0" dirty="0">
                    <a:solidFill>
                      <a:srgbClr val="ED7D31">
                        <a:lumMod val="75000"/>
                      </a:srgbClr>
                    </a:solidFill>
                    <a:uLnTx/>
                    <a:uFillTx/>
                    <a:latin typeface="Times New Roman" panose="02020603050405020304" pitchFamily="18" charset="0"/>
                    <a:ea typeface="MS Mincho" panose="02020609040205080304" pitchFamily="49" charset="-128"/>
                    <a:cs typeface="+mn-cs"/>
                  </a:rPr>
                  <a:t>Science Inquiry:</a:t>
                </a:r>
                <a:r>
                  <a:rPr kumimoji="0" lang="en-US" sz="1300" b="1" i="0" u="none" strike="noStrike" kern="0" normalizeH="0" baseline="0" noProof="0" dirty="0">
                    <a:solidFill>
                      <a:schemeClr val="bg1"/>
                    </a:solidFill>
                    <a:uLnTx/>
                    <a:uFillTx/>
                    <a:latin typeface="Times New Roman" panose="02020603050405020304" pitchFamily="18" charset="0"/>
                    <a:ea typeface="MS Mincho" panose="02020609040205080304" pitchFamily="49" charset="-128"/>
                    <a:cs typeface="+mn-cs"/>
                  </a:rPr>
                  <a:t> </a:t>
                </a:r>
                <a:r>
                  <a:rPr kumimoji="0" lang="en-US" sz="1300" b="1" i="0" u="none" strike="noStrike" kern="0" normalizeH="0" baseline="0" noProof="0" dirty="0">
                    <a:solidFill>
                      <a:srgbClr val="FFC000"/>
                    </a:solidFill>
                    <a:uLnTx/>
                    <a:uFillTx/>
                    <a:latin typeface="Times New Roman" panose="02020603050405020304" pitchFamily="18" charset="0"/>
                    <a:ea typeface="MS Mincho" panose="02020609040205080304" pitchFamily="49" charset="-128"/>
                    <a:cs typeface="+mn-cs"/>
                  </a:rPr>
                  <a:t>(S)</a:t>
                </a:r>
                <a:r>
                  <a:rPr kumimoji="0" lang="en-US" sz="1300" i="0" u="none" strike="noStrike" kern="0" normalizeH="0" baseline="0" noProof="0" dirty="0">
                    <a:solidFill>
                      <a:srgbClr val="FFC000"/>
                    </a:solidFill>
                    <a:uLnTx/>
                    <a:uFillTx/>
                    <a:latin typeface="Times New Roman" panose="02020603050405020304" pitchFamily="18" charset="0"/>
                    <a:ea typeface="MS Mincho" panose="02020609040205080304" pitchFamily="49" charset="-128"/>
                    <a:cs typeface="+mn-cs"/>
                  </a:rPr>
                  <a:t> </a:t>
                </a:r>
                <a:r>
                  <a:rPr kumimoji="0" lang="en-US" sz="1300" i="0" u="none" strike="noStrike" kern="0" normalizeH="0" baseline="0" noProof="0" dirty="0">
                    <a:solidFill>
                      <a:prstClr val="white"/>
                    </a:solidFill>
                    <a:uLnTx/>
                    <a:uFillTx/>
                    <a:latin typeface="Times New Roman" panose="02020603050405020304" pitchFamily="18" charset="0"/>
                    <a:ea typeface="MS Mincho" panose="02020609040205080304" pitchFamily="49" charset="-128"/>
                    <a:cs typeface="+mn-cs"/>
                  </a:rPr>
                  <a:t>Investigate to build knowledge</a:t>
                </a: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US" sz="1300" b="1" i="0" u="none" strike="noStrike" kern="0" normalizeH="0" baseline="0" noProof="0" dirty="0">
                    <a:solidFill>
                      <a:prstClr val="white"/>
                    </a:solidFill>
                    <a:uLnTx/>
                    <a:uFillTx/>
                    <a:latin typeface="Times New Roman" panose="02020603050405020304" pitchFamily="18" charset="0"/>
                    <a:ea typeface="MS Mincho" panose="02020609040205080304" pitchFamily="49" charset="-128"/>
                    <a:cs typeface="+mn-cs"/>
                  </a:rPr>
                  <a:t> </a:t>
                </a:r>
                <a:endParaRPr kumimoji="0" lang="en-US" sz="1300" i="0" u="none" strike="noStrike" kern="0" normalizeH="0" baseline="0" noProof="0" dirty="0">
                  <a:solidFill>
                    <a:prstClr val="white"/>
                  </a:solidFill>
                  <a:uLnTx/>
                  <a:uFillTx/>
                  <a:latin typeface="Times New Roman" panose="02020603050405020304" pitchFamily="18" charset="0"/>
                  <a:ea typeface="MS Mincho" panose="02020609040205080304" pitchFamily="49" charset="-128"/>
                  <a:cs typeface="+mn-cs"/>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1300" b="1" i="0" u="none" strike="noStrike" kern="0" normalizeH="0" baseline="0" noProof="0" dirty="0">
                    <a:solidFill>
                      <a:srgbClr val="ED7D31">
                        <a:lumMod val="75000"/>
                      </a:srgbClr>
                    </a:solidFill>
                    <a:uLnTx/>
                    <a:uFillTx/>
                    <a:latin typeface="Times New Roman" panose="02020603050405020304" pitchFamily="18" charset="0"/>
                    <a:ea typeface="MS Mincho" panose="02020609040205080304" pitchFamily="49" charset="-128"/>
                    <a:cs typeface="+mn-cs"/>
                  </a:rPr>
                  <a:t>Technological Literacy</a:t>
                </a:r>
                <a:r>
                  <a:rPr lang="en-US" sz="1300" b="1" kern="0" dirty="0">
                    <a:solidFill>
                      <a:prstClr val="white"/>
                    </a:solidFill>
                    <a:latin typeface="Times New Roman" panose="02020603050405020304" pitchFamily="18" charset="0"/>
                    <a:ea typeface="MS Mincho" panose="02020609040205080304" pitchFamily="49" charset="-128"/>
                  </a:rPr>
                  <a:t>   </a:t>
                </a:r>
                <a:r>
                  <a:rPr lang="en-US" sz="1300" b="1" kern="0" dirty="0">
                    <a:solidFill>
                      <a:srgbClr val="FFC000"/>
                    </a:solidFill>
                    <a:latin typeface="Times New Roman" panose="02020603050405020304" pitchFamily="18" charset="0"/>
                    <a:ea typeface="MS Mincho" panose="02020609040205080304" pitchFamily="49" charset="-128"/>
                  </a:rPr>
                  <a:t>(T)</a:t>
                </a:r>
                <a:r>
                  <a:rPr kumimoji="0" lang="en-US" sz="1300" i="0" u="none" strike="noStrike" kern="0" normalizeH="0" baseline="0" noProof="0" dirty="0">
                    <a:solidFill>
                      <a:srgbClr val="FFC000"/>
                    </a:solidFill>
                    <a:uLnTx/>
                    <a:uFillTx/>
                    <a:latin typeface="Times New Roman" panose="02020603050405020304" pitchFamily="18" charset="0"/>
                    <a:ea typeface="MS Mincho" panose="02020609040205080304" pitchFamily="49" charset="-128"/>
                    <a:cs typeface="+mn-cs"/>
                  </a:rPr>
                  <a:t> </a:t>
                </a:r>
                <a:r>
                  <a:rPr kumimoji="0" lang="en-US" sz="1300" i="0" u="none" strike="noStrike" kern="0" normalizeH="0" baseline="0" noProof="0" dirty="0">
                    <a:solidFill>
                      <a:prstClr val="white"/>
                    </a:solidFill>
                    <a:uLnTx/>
                    <a:uFillTx/>
                    <a:latin typeface="Times New Roman" panose="02020603050405020304" pitchFamily="18" charset="0"/>
                    <a:ea typeface="MS Mincho" panose="02020609040205080304" pitchFamily="49" charset="-128"/>
                    <a:cs typeface="+mn-cs"/>
                  </a:rPr>
                  <a:t>Utilize technology to facilitate your work </a:t>
                </a:r>
              </a:p>
              <a:p>
                <a:pPr marL="0" marR="0" lvl="0" indent="0" algn="just" defTabSz="914400" eaLnBrk="1" fontAlgn="auto" latinLnBrk="0" hangingPunct="1">
                  <a:lnSpc>
                    <a:spcPct val="115000"/>
                  </a:lnSpc>
                  <a:spcBef>
                    <a:spcPts val="0"/>
                  </a:spcBef>
                  <a:spcAft>
                    <a:spcPts val="0"/>
                  </a:spcAft>
                  <a:buClrTx/>
                  <a:buSzTx/>
                  <a:buFontTx/>
                  <a:buNone/>
                  <a:tabLst/>
                  <a:defRPr/>
                </a:pPr>
                <a:endParaRPr kumimoji="0" lang="en-US" sz="1300" i="0" u="none" strike="noStrike" kern="0" normalizeH="0" baseline="0" noProof="0" dirty="0">
                  <a:solidFill>
                    <a:prstClr val="white"/>
                  </a:solidFill>
                  <a:uLnTx/>
                  <a:uFillTx/>
                  <a:latin typeface="Times New Roman" panose="02020603050405020304" pitchFamily="18" charset="0"/>
                  <a:ea typeface="MS Mincho" panose="02020609040205080304" pitchFamily="49" charset="-128"/>
                  <a:cs typeface="+mn-cs"/>
                </a:endParaRP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US" sz="1300" b="1" i="0" u="none" strike="noStrike" kern="0" normalizeH="0" baseline="0" noProof="0" dirty="0">
                    <a:solidFill>
                      <a:srgbClr val="ED7D31">
                        <a:lumMod val="75000"/>
                      </a:srgbClr>
                    </a:solidFill>
                    <a:uLnTx/>
                    <a:uFillTx/>
                    <a:latin typeface="Times New Roman" panose="02020603050405020304" pitchFamily="18" charset="0"/>
                    <a:ea typeface="MS Mincho" panose="02020609040205080304" pitchFamily="49" charset="-128"/>
                    <a:cs typeface="+mn-cs"/>
                  </a:rPr>
                  <a:t>Mathematical Thinking </a:t>
                </a:r>
                <a:r>
                  <a:rPr lang="en-US" sz="1300" b="1" kern="0" dirty="0">
                    <a:solidFill>
                      <a:srgbClr val="FFC000"/>
                    </a:solidFill>
                    <a:latin typeface="Times New Roman" panose="02020603050405020304" pitchFamily="18" charset="0"/>
                    <a:ea typeface="MS Mincho" panose="02020609040205080304" pitchFamily="49" charset="-128"/>
                  </a:rPr>
                  <a:t>(M)</a:t>
                </a:r>
                <a:r>
                  <a:rPr kumimoji="0" lang="en-US" sz="1300" i="0" u="none" strike="noStrike" kern="0" normalizeH="0" baseline="0" noProof="0" dirty="0">
                    <a:solidFill>
                      <a:srgbClr val="FFC000"/>
                    </a:solidFill>
                    <a:uLnTx/>
                    <a:uFillTx/>
                    <a:latin typeface="Times New Roman" panose="02020603050405020304" pitchFamily="18" charset="0"/>
                    <a:ea typeface="MS Mincho" panose="02020609040205080304" pitchFamily="49" charset="-128"/>
                    <a:cs typeface="+mn-cs"/>
                  </a:rPr>
                  <a:t> </a:t>
                </a:r>
                <a:r>
                  <a:rPr kumimoji="0" lang="en-US" sz="1300" i="0" u="none" strike="noStrike" kern="0" normalizeH="0" baseline="0" noProof="0" dirty="0">
                    <a:solidFill>
                      <a:prstClr val="white"/>
                    </a:solidFill>
                    <a:uLnTx/>
                    <a:uFillTx/>
                    <a:latin typeface="Times New Roman" panose="02020603050405020304" pitchFamily="18" charset="0"/>
                    <a:ea typeface="MS Mincho" panose="02020609040205080304" pitchFamily="49" charset="-128"/>
                    <a:cs typeface="+mn-cs"/>
                  </a:rPr>
                  <a:t>Consider measurements, equations. etc.</a:t>
                </a:r>
              </a:p>
              <a:p>
                <a:pPr marL="0" marR="0" lvl="0" indent="0" algn="just" defTabSz="914400" eaLnBrk="1" fontAlgn="auto" latinLnBrk="0" hangingPunct="1">
                  <a:lnSpc>
                    <a:spcPct val="115000"/>
                  </a:lnSpc>
                  <a:spcBef>
                    <a:spcPts val="0"/>
                  </a:spcBef>
                  <a:spcAft>
                    <a:spcPts val="0"/>
                  </a:spcAft>
                  <a:buClrTx/>
                  <a:buSzTx/>
                  <a:buFontTx/>
                  <a:buNone/>
                  <a:tabLst/>
                  <a:defRPr/>
                </a:pPr>
                <a:r>
                  <a:rPr kumimoji="0" lang="en-US" sz="1300" b="1" i="0" u="none" strike="noStrike" kern="0" normalizeH="0" baseline="0" noProof="0" dirty="0">
                    <a:solidFill>
                      <a:prstClr val="white"/>
                    </a:solidFill>
                    <a:uLnTx/>
                    <a:uFillTx/>
                    <a:latin typeface="Times New Roman" panose="02020603050405020304" pitchFamily="18" charset="0"/>
                    <a:ea typeface="MS Mincho" panose="02020609040205080304" pitchFamily="49" charset="-128"/>
                    <a:cs typeface="+mn-cs"/>
                  </a:rPr>
                  <a:t> </a:t>
                </a:r>
                <a:endParaRPr kumimoji="0" lang="en-US" sz="1300" i="0" u="none" strike="noStrike" kern="0" normalizeH="0" baseline="0" noProof="0" dirty="0">
                  <a:solidFill>
                    <a:prstClr val="white"/>
                  </a:solidFill>
                  <a:uLnTx/>
                  <a:uFillTx/>
                  <a:latin typeface="Times New Roman" panose="02020603050405020304" pitchFamily="18" charset="0"/>
                  <a:ea typeface="MS Mincho" panose="02020609040205080304" pitchFamily="49" charset="-128"/>
                  <a:cs typeface="+mn-cs"/>
                </a:endParaRPr>
              </a:p>
              <a:p>
                <a:pPr marL="0" marR="0" lvl="0" indent="0" defTabSz="914400" eaLnBrk="1" fontAlgn="auto" latinLnBrk="0" hangingPunct="1">
                  <a:lnSpc>
                    <a:spcPct val="115000"/>
                  </a:lnSpc>
                  <a:spcBef>
                    <a:spcPts val="0"/>
                  </a:spcBef>
                  <a:spcAft>
                    <a:spcPts val="0"/>
                  </a:spcAft>
                  <a:buClrTx/>
                  <a:buSzTx/>
                  <a:buFontTx/>
                  <a:buNone/>
                  <a:tabLst/>
                  <a:defRPr/>
                </a:pPr>
                <a:r>
                  <a:rPr kumimoji="0" lang="en-US" sz="1300" b="1" i="0" u="none" strike="noStrike" kern="0" normalizeH="0" baseline="0" noProof="0" dirty="0">
                    <a:solidFill>
                      <a:srgbClr val="ED7D31">
                        <a:lumMod val="75000"/>
                      </a:srgbClr>
                    </a:solidFill>
                    <a:uLnTx/>
                    <a:uFillTx/>
                    <a:latin typeface="Times New Roman" panose="02020603050405020304" pitchFamily="18" charset="0"/>
                    <a:ea typeface="MS Mincho" panose="02020609040205080304" pitchFamily="49" charset="-128"/>
                    <a:cs typeface="+mn-cs"/>
                  </a:rPr>
                  <a:t>Engineering:</a:t>
                </a:r>
                <a:r>
                  <a:rPr kumimoji="0" lang="en-US" sz="1300" i="0" u="none" strike="noStrike" kern="0" normalizeH="0" baseline="0" noProof="0" dirty="0">
                    <a:solidFill>
                      <a:prstClr val="white"/>
                    </a:solidFill>
                    <a:uLnTx/>
                    <a:uFillTx/>
                    <a:latin typeface="Times New Roman" panose="02020603050405020304" pitchFamily="18" charset="0"/>
                    <a:ea typeface="MS Mincho" panose="02020609040205080304" pitchFamily="49" charset="-128"/>
                    <a:cs typeface="+mn-cs"/>
                  </a:rPr>
                  <a:t> </a:t>
                </a:r>
                <a:r>
                  <a:rPr kumimoji="0" lang="en-US" sz="1300" i="0" u="none" strike="noStrike" kern="0" normalizeH="0" baseline="0" noProof="0" dirty="0">
                    <a:solidFill>
                      <a:srgbClr val="FFC000"/>
                    </a:solidFill>
                    <a:uLnTx/>
                    <a:uFillTx/>
                    <a:latin typeface="Times New Roman" panose="02020603050405020304" pitchFamily="18" charset="0"/>
                    <a:ea typeface="MS Mincho" panose="02020609040205080304" pitchFamily="49" charset="-128"/>
                    <a:cs typeface="+mn-cs"/>
                  </a:rPr>
                  <a:t>(E)        </a:t>
                </a:r>
                <a:r>
                  <a:rPr kumimoji="0" lang="en-US" sz="1300" i="0" u="none" strike="noStrike" kern="0" normalizeH="0" baseline="0" noProof="0" dirty="0">
                    <a:solidFill>
                      <a:prstClr val="white"/>
                    </a:solidFill>
                    <a:uLnTx/>
                    <a:uFillTx/>
                    <a:latin typeface="Times New Roman" panose="02020603050405020304" pitchFamily="18" charset="0"/>
                    <a:ea typeface="MS Mincho" panose="02020609040205080304" pitchFamily="49" charset="-128"/>
                    <a:cs typeface="+mn-cs"/>
                  </a:rPr>
                  <a:t>Design a new useful product</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300" i="0" u="none" strike="noStrike" kern="0" normalizeH="0" baseline="0" noProof="0" dirty="0">
                    <a:solidFill>
                      <a:prstClr val="white"/>
                    </a:solidFill>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200" i="0" u="none" strike="noStrike" kern="0" normalizeH="0" baseline="0" noProof="0" dirty="0">
                    <a:solidFill>
                      <a:prstClr val="white"/>
                    </a:solidFill>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200" i="0" u="none" strike="noStrike" kern="0" normalizeH="0" baseline="0" noProof="0" dirty="0">
                    <a:solidFill>
                      <a:prstClr val="white"/>
                    </a:solidFill>
                    <a:uLnTx/>
                    <a:uFillTx/>
                    <a:latin typeface="Times New Roman" panose="02020603050405020304" pitchFamily="18" charset="0"/>
                    <a:ea typeface="MS Mincho" panose="02020609040205080304" pitchFamily="49" charset="-128"/>
                    <a:cs typeface="+mn-cs"/>
                  </a:rPr>
                  <a:t>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200" i="0" u="none" strike="noStrike" kern="0" normalizeH="0" baseline="0" noProof="0" dirty="0">
                    <a:solidFill>
                      <a:prstClr val="white"/>
                    </a:solidFill>
                    <a:uLnTx/>
                    <a:uFillTx/>
                    <a:latin typeface="Times New Roman" panose="02020603050405020304" pitchFamily="18" charset="0"/>
                    <a:ea typeface="MS Mincho" panose="02020609040205080304" pitchFamily="49" charset="-128"/>
                    <a:cs typeface="+mn-cs"/>
                  </a:rPr>
                  <a:t> </a:t>
                </a:r>
              </a:p>
            </p:txBody>
          </p:sp>
        </p:grpSp>
        <p:sp>
          <p:nvSpPr>
            <p:cNvPr id="123" name="Rectangle 122">
              <a:extLst>
                <a:ext uri="{FF2B5EF4-FFF2-40B4-BE49-F238E27FC236}">
                  <a16:creationId xmlns:a16="http://schemas.microsoft.com/office/drawing/2014/main" id="{8D168DA4-4535-42FA-8A98-C4D18EFDC9B9}"/>
                </a:ext>
              </a:extLst>
            </p:cNvPr>
            <p:cNvSpPr/>
            <p:nvPr/>
          </p:nvSpPr>
          <p:spPr>
            <a:xfrm>
              <a:off x="4720590" y="697230"/>
              <a:ext cx="1485900" cy="611505"/>
            </a:xfrm>
            <a:prstGeom prst="rect">
              <a:avLst/>
            </a:prstGeom>
            <a:noFill/>
            <a:ln w="9525" cap="flat" cmpd="sng" algn="ctr">
              <a:no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mn-cs"/>
                </a:rPr>
                <a:t>Student-Competency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Times New Roman" panose="02020603050405020304" pitchFamily="18" charset="0"/>
                  <a:ea typeface="MS Mincho" panose="02020609040205080304" pitchFamily="49" charset="-128"/>
                  <a:cs typeface="+mn-cs"/>
                </a:rPr>
                <a:t>Profile</a:t>
              </a:r>
            </a:p>
          </p:txBody>
        </p:sp>
        <p:grpSp>
          <p:nvGrpSpPr>
            <p:cNvPr id="124" name="Group 123">
              <a:extLst>
                <a:ext uri="{FF2B5EF4-FFF2-40B4-BE49-F238E27FC236}">
                  <a16:creationId xmlns:a16="http://schemas.microsoft.com/office/drawing/2014/main" id="{926DEF59-2973-4DCA-B939-93B179106567}"/>
                </a:ext>
              </a:extLst>
            </p:cNvPr>
            <p:cNvGrpSpPr/>
            <p:nvPr/>
          </p:nvGrpSpPr>
          <p:grpSpPr>
            <a:xfrm>
              <a:off x="4686300" y="1362510"/>
              <a:ext cx="1264745" cy="3209490"/>
              <a:chOff x="0" y="-9090"/>
              <a:chExt cx="1264745" cy="3209490"/>
            </a:xfrm>
          </p:grpSpPr>
          <p:sp>
            <p:nvSpPr>
              <p:cNvPr id="125" name="Rounded Rectangle 351">
                <a:extLst>
                  <a:ext uri="{FF2B5EF4-FFF2-40B4-BE49-F238E27FC236}">
                    <a16:creationId xmlns:a16="http://schemas.microsoft.com/office/drawing/2014/main" id="{00A2A944-71AF-406A-86FD-CEF8BF03BD64}"/>
                  </a:ext>
                </a:extLst>
              </p:cNvPr>
              <p:cNvSpPr/>
              <p:nvPr/>
            </p:nvSpPr>
            <p:spPr>
              <a:xfrm>
                <a:off x="236045" y="-9090"/>
                <a:ext cx="1028700" cy="914400"/>
              </a:xfrm>
              <a:prstGeom prst="roundRect">
                <a:avLst/>
              </a:prstGeom>
              <a:gradFill rotWithShape="1">
                <a:gsLst>
                  <a:gs pos="0">
                    <a:srgbClr val="E7E6E6">
                      <a:tint val="40000"/>
                      <a:satMod val="350000"/>
                    </a:srgbClr>
                  </a:gs>
                  <a:gs pos="40000">
                    <a:srgbClr val="E7E6E6">
                      <a:tint val="45000"/>
                      <a:shade val="99000"/>
                      <a:satMod val="350000"/>
                    </a:srgbClr>
                  </a:gs>
                  <a:gs pos="100000">
                    <a:srgbClr val="E7E6E6">
                      <a:shade val="20000"/>
                      <a:satMod val="255000"/>
                    </a:srgbClr>
                  </a:gs>
                </a:gsLst>
                <a:path path="circle">
                  <a:fillToRect l="50000" t="-80000" r="50000" b="18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800" b="1" i="0" u="none" strike="noStrike" kern="0" cap="none" spc="0" normalizeH="0" baseline="0" noProof="0" dirty="0">
                    <a:ln w="0"/>
                    <a:solidFill>
                      <a:srgbClr val="0070C0"/>
                    </a:solidFill>
                    <a:effectLst>
                      <a:outerShdw blurRad="38100" dist="25400" dir="5400000" algn="ctr" rotWithShape="0">
                        <a:srgbClr val="6E747A">
                          <a:alpha val="43000"/>
                        </a:srgbClr>
                      </a:outerShdw>
                    </a:effectLst>
                    <a:uLnTx/>
                    <a:uFillTx/>
                    <a:latin typeface="Times New Roman" panose="02020603050405020304" pitchFamily="18" charset="0"/>
                    <a:ea typeface="MS Mincho" panose="02020609040205080304" pitchFamily="49" charset="-128"/>
                    <a:cs typeface="+mn-cs"/>
                  </a:rPr>
                  <a:t>Knowledge</a:t>
                </a:r>
              </a:p>
            </p:txBody>
          </p:sp>
          <p:sp>
            <p:nvSpPr>
              <p:cNvPr id="126" name="Rounded Rectangle 352">
                <a:extLst>
                  <a:ext uri="{FF2B5EF4-FFF2-40B4-BE49-F238E27FC236}">
                    <a16:creationId xmlns:a16="http://schemas.microsoft.com/office/drawing/2014/main" id="{DD06FE9C-943A-4D07-80C9-614251E99F58}"/>
                  </a:ext>
                </a:extLst>
              </p:cNvPr>
              <p:cNvSpPr/>
              <p:nvPr/>
            </p:nvSpPr>
            <p:spPr>
              <a:xfrm>
                <a:off x="228600" y="1028700"/>
                <a:ext cx="1028700" cy="1028700"/>
              </a:xfrm>
              <a:prstGeom prst="roundRect">
                <a:avLst/>
              </a:prstGeom>
              <a:gradFill rotWithShape="1">
                <a:gsLst>
                  <a:gs pos="0">
                    <a:srgbClr val="E7E6E6">
                      <a:tint val="40000"/>
                      <a:satMod val="350000"/>
                    </a:srgbClr>
                  </a:gs>
                  <a:gs pos="40000">
                    <a:srgbClr val="E7E6E6">
                      <a:tint val="45000"/>
                      <a:shade val="99000"/>
                      <a:satMod val="350000"/>
                    </a:srgbClr>
                  </a:gs>
                  <a:gs pos="100000">
                    <a:srgbClr val="E7E6E6">
                      <a:shade val="20000"/>
                      <a:satMod val="255000"/>
                    </a:srgbClr>
                  </a:gs>
                </a:gsLst>
                <a:path path="circle">
                  <a:fillToRect l="50000" t="-80000" r="50000" b="18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800" b="1" i="0" u="none" strike="noStrike" kern="0" cap="none" spc="0" normalizeH="0" baseline="0" noProof="0" dirty="0">
                    <a:ln w="0"/>
                    <a:solidFill>
                      <a:srgbClr val="0070C0"/>
                    </a:solidFill>
                    <a:effectLst>
                      <a:outerShdw blurRad="38100" dist="25400" dir="5400000" algn="ctr" rotWithShape="0">
                        <a:srgbClr val="6E747A">
                          <a:alpha val="43000"/>
                        </a:srgbClr>
                      </a:outerShdw>
                    </a:effectLst>
                    <a:uLnTx/>
                    <a:uFillTx/>
                    <a:latin typeface="Times New Roman" panose="02020603050405020304" pitchFamily="18" charset="0"/>
                    <a:ea typeface="MS Mincho" panose="02020609040205080304" pitchFamily="49" charset="-128"/>
                    <a:cs typeface="+mn-cs"/>
                  </a:rPr>
                  <a:t>Skills</a:t>
                </a:r>
              </a:p>
            </p:txBody>
          </p:sp>
          <p:sp>
            <p:nvSpPr>
              <p:cNvPr id="127" name="Rounded Rectangle 353">
                <a:extLst>
                  <a:ext uri="{FF2B5EF4-FFF2-40B4-BE49-F238E27FC236}">
                    <a16:creationId xmlns:a16="http://schemas.microsoft.com/office/drawing/2014/main" id="{86FA965B-DD37-4035-B85A-4467A74457B7}"/>
                  </a:ext>
                </a:extLst>
              </p:cNvPr>
              <p:cNvSpPr/>
              <p:nvPr/>
            </p:nvSpPr>
            <p:spPr>
              <a:xfrm>
                <a:off x="228600" y="2171700"/>
                <a:ext cx="1028700" cy="1028700"/>
              </a:xfrm>
              <a:prstGeom prst="roundRect">
                <a:avLst/>
              </a:prstGeom>
              <a:gradFill rotWithShape="1">
                <a:gsLst>
                  <a:gs pos="0">
                    <a:srgbClr val="E7E6E6">
                      <a:tint val="40000"/>
                      <a:satMod val="350000"/>
                    </a:srgbClr>
                  </a:gs>
                  <a:gs pos="40000">
                    <a:srgbClr val="E7E6E6">
                      <a:tint val="45000"/>
                      <a:shade val="99000"/>
                      <a:satMod val="350000"/>
                    </a:srgbClr>
                  </a:gs>
                  <a:gs pos="100000">
                    <a:srgbClr val="E7E6E6">
                      <a:shade val="20000"/>
                      <a:satMod val="255000"/>
                    </a:srgbClr>
                  </a:gs>
                </a:gsLst>
                <a:path path="circle">
                  <a:fillToRect l="50000" t="-80000" r="50000" b="180000"/>
                </a:path>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1800" b="1" i="0" u="none" strike="noStrike" kern="0" cap="none" spc="0" normalizeH="0" baseline="0" noProof="0" dirty="0">
                    <a:ln w="0"/>
                    <a:solidFill>
                      <a:srgbClr val="0070C0"/>
                    </a:solidFill>
                    <a:effectLst>
                      <a:outerShdw blurRad="38100" dist="25400" dir="5400000" algn="ctr" rotWithShape="0">
                        <a:srgbClr val="6E747A">
                          <a:alpha val="43000"/>
                        </a:srgbClr>
                      </a:outerShdw>
                    </a:effectLst>
                    <a:uLnTx/>
                    <a:uFillTx/>
                    <a:latin typeface="Times New Roman" panose="02020603050405020304" pitchFamily="18" charset="0"/>
                    <a:ea typeface="MS Mincho" panose="02020609040205080304" pitchFamily="49" charset="-128"/>
                    <a:cs typeface="+mn-cs"/>
                  </a:rPr>
                  <a:t>Attitude</a:t>
                </a:r>
              </a:p>
            </p:txBody>
          </p:sp>
          <p:cxnSp>
            <p:nvCxnSpPr>
              <p:cNvPr id="128" name="Straight Arrow Connector 127">
                <a:extLst>
                  <a:ext uri="{FF2B5EF4-FFF2-40B4-BE49-F238E27FC236}">
                    <a16:creationId xmlns:a16="http://schemas.microsoft.com/office/drawing/2014/main" id="{933C47A9-ABE3-4E98-B8EC-BDFDAD7AAA43}"/>
                  </a:ext>
                </a:extLst>
              </p:cNvPr>
              <p:cNvCxnSpPr/>
              <p:nvPr/>
            </p:nvCxnSpPr>
            <p:spPr>
              <a:xfrm flipV="1">
                <a:off x="0" y="457200"/>
                <a:ext cx="228600" cy="342901"/>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cxnSp>
            <p:nvCxnSpPr>
              <p:cNvPr id="129" name="Straight Arrow Connector 128">
                <a:extLst>
                  <a:ext uri="{FF2B5EF4-FFF2-40B4-BE49-F238E27FC236}">
                    <a16:creationId xmlns:a16="http://schemas.microsoft.com/office/drawing/2014/main" id="{8A1D6FBD-0842-48AA-9C8E-AE51B05C9E33}"/>
                  </a:ext>
                </a:extLst>
              </p:cNvPr>
              <p:cNvCxnSpPr/>
              <p:nvPr/>
            </p:nvCxnSpPr>
            <p:spPr>
              <a:xfrm>
                <a:off x="0" y="2400300"/>
                <a:ext cx="228600" cy="394335"/>
              </a:xfrm>
              <a:prstGeom prst="straightConnector1">
                <a:avLst/>
              </a:prstGeom>
              <a:noFill/>
              <a:ln w="25400" cap="flat" cmpd="sng" algn="ctr">
                <a:solidFill>
                  <a:sysClr val="windowText" lastClr="000000"/>
                </a:solidFill>
                <a:prstDash val="solid"/>
                <a:tailEnd type="arrow"/>
              </a:ln>
              <a:effectLst>
                <a:outerShdw blurRad="40000" dist="20000" dir="5400000" rotWithShape="0">
                  <a:srgbClr val="000000">
                    <a:alpha val="38000"/>
                  </a:srgbClr>
                </a:outerShdw>
              </a:effectLst>
            </p:spPr>
          </p:cxnSp>
        </p:grpSp>
      </p:grpSp>
      <p:pic>
        <p:nvPicPr>
          <p:cNvPr id="57" name="Picture 2" descr="ICEDU 2021">
            <a:extLst>
              <a:ext uri="{FF2B5EF4-FFF2-40B4-BE49-F238E27FC236}">
                <a16:creationId xmlns:a16="http://schemas.microsoft.com/office/drawing/2014/main" id="{729A9786-F814-4449-9942-3A0EF59232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2964" y="333638"/>
            <a:ext cx="834874" cy="827914"/>
          </a:xfrm>
          <a:prstGeom prst="rect">
            <a:avLst/>
          </a:prstGeom>
          <a:noFill/>
          <a:extLst>
            <a:ext uri="{909E8E84-426E-40DD-AFC4-6F175D3DCCD1}">
              <a14:hiddenFill xmlns:a14="http://schemas.microsoft.com/office/drawing/2010/main">
                <a:solidFill>
                  <a:srgbClr val="FFFFFF"/>
                </a:solidFill>
              </a14:hiddenFill>
            </a:ext>
          </a:extLst>
        </p:spPr>
      </p:pic>
      <p:sp>
        <p:nvSpPr>
          <p:cNvPr id="152" name="Rectangle 151">
            <a:extLst>
              <a:ext uri="{FF2B5EF4-FFF2-40B4-BE49-F238E27FC236}">
                <a16:creationId xmlns:a16="http://schemas.microsoft.com/office/drawing/2014/main" id="{D9A5FE58-4786-4F1E-8CDF-F3FC4C4BB44F}"/>
              </a:ext>
            </a:extLst>
          </p:cNvPr>
          <p:cNvSpPr/>
          <p:nvPr/>
        </p:nvSpPr>
        <p:spPr>
          <a:xfrm>
            <a:off x="3575364" y="5580306"/>
            <a:ext cx="4914329" cy="1262205"/>
          </a:xfrm>
          <a:prstGeom prst="rect">
            <a:avLst/>
          </a:prstGeom>
        </p:spPr>
        <p:txBody>
          <a:bodyPr wrap="square">
            <a:spAutoFit/>
          </a:bodyPr>
          <a:lstStyle/>
          <a:p>
            <a:pPr algn="ctr">
              <a:lnSpc>
                <a:spcPct val="150000"/>
              </a:lnSpc>
              <a:spcAft>
                <a:spcPts val="1000"/>
              </a:spcAft>
            </a:pPr>
            <a:r>
              <a:rPr lang="en-US" b="1" i="1" dirty="0">
                <a:solidFill>
                  <a:srgbClr val="4F81BD"/>
                </a:solidFill>
                <a:latin typeface="Times New Roman" panose="02020603050405020304" pitchFamily="18" charset="0"/>
                <a:ea typeface="Cambria" panose="02040503050406030204" pitchFamily="18" charset="0"/>
              </a:rPr>
              <a:t>Interdisciplinary E-STEM Model</a:t>
            </a:r>
          </a:p>
          <a:p>
            <a:pPr algn="ctr">
              <a:lnSpc>
                <a:spcPct val="150000"/>
              </a:lnSpc>
              <a:spcAft>
                <a:spcPts val="1000"/>
              </a:spcAft>
            </a:pPr>
            <a:r>
              <a:rPr lang="en-US" b="1" i="1" dirty="0">
                <a:solidFill>
                  <a:srgbClr val="4F81BD"/>
                </a:solidFill>
                <a:latin typeface="Times New Roman" panose="02020603050405020304" pitchFamily="18" charset="0"/>
                <a:ea typeface="Cambria" panose="02040503050406030204" pitchFamily="18" charset="0"/>
              </a:rPr>
              <a:t> (Eltanahy et al., 2020b)</a:t>
            </a:r>
            <a:endParaRPr lang="en-US" sz="1600" b="1" dirty="0">
              <a:solidFill>
                <a:srgbClr val="4F81BD"/>
              </a:solidFill>
              <a:effectLst/>
              <a:latin typeface="Times New Roman" panose="02020603050405020304" pitchFamily="18" charset="0"/>
              <a:ea typeface="Cambria" panose="02040503050406030204" pitchFamily="18" charset="0"/>
            </a:endParaRPr>
          </a:p>
        </p:txBody>
      </p:sp>
      <p:sp>
        <p:nvSpPr>
          <p:cNvPr id="35" name="Rectangle 34">
            <a:extLst>
              <a:ext uri="{FF2B5EF4-FFF2-40B4-BE49-F238E27FC236}">
                <a16:creationId xmlns:a16="http://schemas.microsoft.com/office/drawing/2014/main" id="{646AF466-1834-49C0-A4FC-E3D70D473B9B}"/>
              </a:ext>
            </a:extLst>
          </p:cNvPr>
          <p:cNvSpPr/>
          <p:nvPr/>
        </p:nvSpPr>
        <p:spPr>
          <a:xfrm>
            <a:off x="9624308" y="1857532"/>
            <a:ext cx="2183728" cy="508470"/>
          </a:xfrm>
          <a:prstGeom prst="rect">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000" b="1" dirty="0">
                <a:solidFill>
                  <a:schemeClr val="accent6">
                    <a:lumMod val="75000"/>
                  </a:schemeClr>
                </a:solidFill>
              </a:rPr>
              <a:t>Education-through Entrepreneurship</a:t>
            </a:r>
            <a:endParaRPr lang="id-ID" sz="2000" b="1" dirty="0">
              <a:solidFill>
                <a:schemeClr val="accent6">
                  <a:lumMod val="75000"/>
                </a:schemeClr>
              </a:solidFill>
            </a:endParaRPr>
          </a:p>
        </p:txBody>
      </p:sp>
      <p:sp>
        <p:nvSpPr>
          <p:cNvPr id="36" name="Rectangle 35">
            <a:extLst>
              <a:ext uri="{FF2B5EF4-FFF2-40B4-BE49-F238E27FC236}">
                <a16:creationId xmlns:a16="http://schemas.microsoft.com/office/drawing/2014/main" id="{AF871F6D-13DD-4D86-8E49-9CC23E0A4B99}"/>
              </a:ext>
            </a:extLst>
          </p:cNvPr>
          <p:cNvSpPr/>
          <p:nvPr/>
        </p:nvSpPr>
        <p:spPr>
          <a:xfrm>
            <a:off x="9584753" y="4049592"/>
            <a:ext cx="2283871" cy="508470"/>
          </a:xfrm>
          <a:prstGeom prst="rect">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en-US" sz="2000" b="1" dirty="0">
                <a:solidFill>
                  <a:schemeClr val="accent6">
                    <a:lumMod val="75000"/>
                  </a:schemeClr>
                </a:solidFill>
              </a:rPr>
              <a:t>Education-through                        E-STEM</a:t>
            </a:r>
            <a:endParaRPr lang="id-ID" sz="2000" b="1" dirty="0">
              <a:solidFill>
                <a:schemeClr val="accent6">
                  <a:lumMod val="75000"/>
                </a:schemeClr>
              </a:solidFill>
            </a:endParaRPr>
          </a:p>
        </p:txBody>
      </p:sp>
      <p:sp>
        <p:nvSpPr>
          <p:cNvPr id="2" name="Arrow: Down 1">
            <a:extLst>
              <a:ext uri="{FF2B5EF4-FFF2-40B4-BE49-F238E27FC236}">
                <a16:creationId xmlns:a16="http://schemas.microsoft.com/office/drawing/2014/main" id="{42DBE084-61D9-463F-9E44-64F3F8AD1E11}"/>
              </a:ext>
            </a:extLst>
          </p:cNvPr>
          <p:cNvSpPr/>
          <p:nvPr/>
        </p:nvSpPr>
        <p:spPr>
          <a:xfrm>
            <a:off x="10510664" y="2585579"/>
            <a:ext cx="432048" cy="1244436"/>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7A0555CA-901C-476A-9C6B-3BFC73249826}"/>
              </a:ext>
            </a:extLst>
          </p:cNvPr>
          <p:cNvSpPr/>
          <p:nvPr/>
        </p:nvSpPr>
        <p:spPr>
          <a:xfrm>
            <a:off x="9444474" y="1052736"/>
            <a:ext cx="2538519" cy="403244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55718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11FBE3-A883-4626-9244-8AE490EB343A}"/>
              </a:ext>
            </a:extLst>
          </p:cNvPr>
          <p:cNvSpPr/>
          <p:nvPr/>
        </p:nvSpPr>
        <p:spPr>
          <a:xfrm>
            <a:off x="8665447" y="3081929"/>
            <a:ext cx="3285591" cy="508470"/>
          </a:xfrm>
          <a:prstGeom prst="rect">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solidFill>
                  <a:schemeClr val="accent6">
                    <a:lumMod val="75000"/>
                  </a:schemeClr>
                </a:solidFill>
              </a:rPr>
              <a:t>Teachers’ Demographics</a:t>
            </a:r>
            <a:endParaRPr lang="id-ID" dirty="0">
              <a:solidFill>
                <a:schemeClr val="accent6">
                  <a:lumMod val="75000"/>
                </a:schemeClr>
              </a:solidFill>
            </a:endParaRPr>
          </a:p>
        </p:txBody>
      </p:sp>
      <p:sp>
        <p:nvSpPr>
          <p:cNvPr id="12" name="Rectangle 11">
            <a:extLst>
              <a:ext uri="{FF2B5EF4-FFF2-40B4-BE49-F238E27FC236}">
                <a16:creationId xmlns:a16="http://schemas.microsoft.com/office/drawing/2014/main" id="{D3EB67EF-6956-4241-AA6D-BEE8E76B5C95}"/>
              </a:ext>
            </a:extLst>
          </p:cNvPr>
          <p:cNvSpPr/>
          <p:nvPr/>
        </p:nvSpPr>
        <p:spPr>
          <a:xfrm>
            <a:off x="8439439" y="4303010"/>
            <a:ext cx="3365172" cy="2078131"/>
          </a:xfrm>
          <a:prstGeom prst="rect">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id-ID" sz="2399" dirty="0">
                <a:solidFill>
                  <a:schemeClr val="bg1"/>
                </a:solidFill>
              </a:rPr>
              <a:t>Reference</a:t>
            </a:r>
          </a:p>
        </p:txBody>
      </p:sp>
      <p:grpSp>
        <p:nvGrpSpPr>
          <p:cNvPr id="62" name="Group 61">
            <a:extLst>
              <a:ext uri="{FF2B5EF4-FFF2-40B4-BE49-F238E27FC236}">
                <a16:creationId xmlns:a16="http://schemas.microsoft.com/office/drawing/2014/main" id="{A83A7736-D8F0-4E4F-B7FA-384DEB92A33F}"/>
              </a:ext>
            </a:extLst>
          </p:cNvPr>
          <p:cNvGrpSpPr/>
          <p:nvPr/>
        </p:nvGrpSpPr>
        <p:grpSpPr>
          <a:xfrm>
            <a:off x="30596" y="-125487"/>
            <a:ext cx="758149" cy="6875610"/>
            <a:chOff x="120095" y="-96891"/>
            <a:chExt cx="758149" cy="6875610"/>
          </a:xfrm>
        </p:grpSpPr>
        <p:pic>
          <p:nvPicPr>
            <p:cNvPr id="60" name="Picture 59">
              <a:extLst>
                <a:ext uri="{FF2B5EF4-FFF2-40B4-BE49-F238E27FC236}">
                  <a16:creationId xmlns:a16="http://schemas.microsoft.com/office/drawing/2014/main" id="{3DD00454-5665-4C3E-8A5E-B9282B4DFD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2650" y="736190"/>
              <a:ext cx="369009" cy="6042529"/>
            </a:xfrm>
            <a:prstGeom prst="rect">
              <a:avLst/>
            </a:prstGeom>
          </p:spPr>
        </p:pic>
        <p:pic>
          <p:nvPicPr>
            <p:cNvPr id="61" name="Picture 60">
              <a:extLst>
                <a:ext uri="{FF2B5EF4-FFF2-40B4-BE49-F238E27FC236}">
                  <a16:creationId xmlns:a16="http://schemas.microsoft.com/office/drawing/2014/main" id="{9DCE2080-83EE-4775-8D90-A11D25E92E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0095" y="-96891"/>
              <a:ext cx="758149" cy="1066360"/>
            </a:xfrm>
            <a:prstGeom prst="ellipse">
              <a:avLst/>
            </a:prstGeom>
            <a:ln>
              <a:noFill/>
            </a:ln>
            <a:effectLst>
              <a:softEdge rad="112500"/>
            </a:effectLst>
          </p:spPr>
        </p:pic>
      </p:grpSp>
      <p:graphicFrame>
        <p:nvGraphicFramePr>
          <p:cNvPr id="15" name="Object 14">
            <a:extLst>
              <a:ext uri="{FF2B5EF4-FFF2-40B4-BE49-F238E27FC236}">
                <a16:creationId xmlns:a16="http://schemas.microsoft.com/office/drawing/2014/main" id="{48406FDF-4FA5-484F-AB45-B7467C622A55}"/>
              </a:ext>
            </a:extLst>
          </p:cNvPr>
          <p:cNvGraphicFramePr>
            <a:graphicFrameLocks noChangeAspect="1"/>
          </p:cNvGraphicFramePr>
          <p:nvPr>
            <p:extLst>
              <p:ext uri="{D42A27DB-BD31-4B8C-83A1-F6EECF244321}">
                <p14:modId xmlns:p14="http://schemas.microsoft.com/office/powerpoint/2010/main" val="1512184630"/>
              </p:ext>
            </p:extLst>
          </p:nvPr>
        </p:nvGraphicFramePr>
        <p:xfrm>
          <a:off x="5555173" y="3632174"/>
          <a:ext cx="5727700" cy="3079221"/>
        </p:xfrm>
        <a:graphic>
          <a:graphicData uri="http://schemas.openxmlformats.org/presentationml/2006/ole">
            <mc:AlternateContent xmlns:mc="http://schemas.openxmlformats.org/markup-compatibility/2006">
              <mc:Choice xmlns:v="urn:schemas-microsoft-com:vml" Requires="v">
                <p:oleObj spid="_x0000_s1026" name="Document" r:id="rId6" imgW="5724415" imgH="2925612" progId="Word.Document.12">
                  <p:embed/>
                </p:oleObj>
              </mc:Choice>
              <mc:Fallback>
                <p:oleObj name="Document" r:id="rId6" imgW="5724415" imgH="2925612" progId="Word.Document.12">
                  <p:embed/>
                  <p:pic>
                    <p:nvPicPr>
                      <p:cNvPr id="15" name="Object 14">
                        <a:extLst>
                          <a:ext uri="{FF2B5EF4-FFF2-40B4-BE49-F238E27FC236}">
                            <a16:creationId xmlns:a16="http://schemas.microsoft.com/office/drawing/2014/main" id="{48406FDF-4FA5-484F-AB45-B7467C622A55}"/>
                          </a:ext>
                        </a:extLst>
                      </p:cNvPr>
                      <p:cNvPicPr/>
                      <p:nvPr/>
                    </p:nvPicPr>
                    <p:blipFill>
                      <a:blip r:embed="rId7"/>
                      <a:stretch>
                        <a:fillRect/>
                      </a:stretch>
                    </p:blipFill>
                    <p:spPr>
                      <a:xfrm>
                        <a:off x="5555173" y="3632174"/>
                        <a:ext cx="5727700" cy="3079221"/>
                      </a:xfrm>
                      <a:prstGeom prst="rect">
                        <a:avLst/>
                      </a:prstGeom>
                    </p:spPr>
                  </p:pic>
                </p:oleObj>
              </mc:Fallback>
            </mc:AlternateContent>
          </a:graphicData>
        </a:graphic>
      </p:graphicFrame>
      <p:sp>
        <p:nvSpPr>
          <p:cNvPr id="14" name="Rectangle 13">
            <a:extLst>
              <a:ext uri="{FF2B5EF4-FFF2-40B4-BE49-F238E27FC236}">
                <a16:creationId xmlns:a16="http://schemas.microsoft.com/office/drawing/2014/main" id="{C7D78FBB-79DE-4E04-993A-001402189791}"/>
              </a:ext>
            </a:extLst>
          </p:cNvPr>
          <p:cNvSpPr/>
          <p:nvPr/>
        </p:nvSpPr>
        <p:spPr>
          <a:xfrm rot="16200000">
            <a:off x="-2060645" y="3007288"/>
            <a:ext cx="4942828" cy="584775"/>
          </a:xfrm>
          <a:prstGeom prst="rect">
            <a:avLst/>
          </a:prstGeom>
        </p:spPr>
        <p:txBody>
          <a:bodyPr wrap="none">
            <a:spAutoFit/>
          </a:bodyPr>
          <a:lstStyle/>
          <a:p>
            <a:r>
              <a:rPr lang="en-US" sz="3200" dirty="0">
                <a:effectLst>
                  <a:glow rad="127000">
                    <a:schemeClr val="accent2">
                      <a:lumMod val="40000"/>
                      <a:lumOff val="60000"/>
                    </a:schemeClr>
                  </a:glow>
                </a:effectLst>
              </a:rPr>
              <a:t>QUALITATIVE CASE STUDY</a:t>
            </a:r>
          </a:p>
        </p:txBody>
      </p:sp>
      <p:sp>
        <p:nvSpPr>
          <p:cNvPr id="65" name="Title 1">
            <a:extLst>
              <a:ext uri="{FF2B5EF4-FFF2-40B4-BE49-F238E27FC236}">
                <a16:creationId xmlns:a16="http://schemas.microsoft.com/office/drawing/2014/main" id="{BC50443E-2F53-4483-BAF6-E34C5CF01A89}"/>
              </a:ext>
            </a:extLst>
          </p:cNvPr>
          <p:cNvSpPr txBox="1">
            <a:spLocks/>
          </p:cNvSpPr>
          <p:nvPr/>
        </p:nvSpPr>
        <p:spPr>
          <a:xfrm>
            <a:off x="990691" y="306354"/>
            <a:ext cx="4443658" cy="599150"/>
          </a:xfrm>
          <a:prstGeom prst="rect">
            <a:avLst/>
          </a:prstGeom>
        </p:spPr>
        <p:txBody>
          <a:bodyPr>
            <a:normAutofit fontScale="92500" lnSpcReduction="10000"/>
          </a:bodyPr>
          <a:lstStyle>
            <a:lvl1pPr algn="l" defTabSz="1218987" rtl="0" eaLnBrk="1" latinLnBrk="0" hangingPunct="1">
              <a:spcBef>
                <a:spcPct val="0"/>
              </a:spcBef>
              <a:buNone/>
              <a:defRPr sz="3600" kern="1200">
                <a:solidFill>
                  <a:schemeClr val="tx1"/>
                </a:solidFill>
                <a:latin typeface="+mj-lt"/>
                <a:ea typeface="+mj-ea"/>
                <a:cs typeface="+mj-cs"/>
              </a:defRPr>
            </a:lvl1pPr>
          </a:lstStyle>
          <a:p>
            <a:pPr algn="ctr"/>
            <a:r>
              <a:rPr lang="en-US" sz="4000" dirty="0">
                <a:solidFill>
                  <a:prstClr val="black"/>
                </a:solidFill>
                <a:effectLst>
                  <a:glow rad="127000">
                    <a:srgbClr val="8064A2">
                      <a:lumMod val="60000"/>
                      <a:lumOff val="40000"/>
                    </a:srgbClr>
                  </a:glow>
                </a:effectLst>
                <a:latin typeface="Calibri"/>
              </a:rPr>
              <a:t>METHODOLOGY</a:t>
            </a:r>
          </a:p>
        </p:txBody>
      </p:sp>
      <p:grpSp>
        <p:nvGrpSpPr>
          <p:cNvPr id="67" name="Group 66">
            <a:extLst>
              <a:ext uri="{FF2B5EF4-FFF2-40B4-BE49-F238E27FC236}">
                <a16:creationId xmlns:a16="http://schemas.microsoft.com/office/drawing/2014/main" id="{248FBB57-CCB2-464A-A88E-1A6A8C712F34}"/>
              </a:ext>
            </a:extLst>
          </p:cNvPr>
          <p:cNvGrpSpPr/>
          <p:nvPr/>
        </p:nvGrpSpPr>
        <p:grpSpPr>
          <a:xfrm>
            <a:off x="601176" y="890467"/>
            <a:ext cx="5607321" cy="4432853"/>
            <a:chOff x="777034" y="1256664"/>
            <a:chExt cx="5607321" cy="4432853"/>
          </a:xfrm>
        </p:grpSpPr>
        <p:grpSp>
          <p:nvGrpSpPr>
            <p:cNvPr id="16" name="Group 15">
              <a:extLst>
                <a:ext uri="{FF2B5EF4-FFF2-40B4-BE49-F238E27FC236}">
                  <a16:creationId xmlns:a16="http://schemas.microsoft.com/office/drawing/2014/main" id="{440128E4-FEB3-4638-B519-016877EE3B19}"/>
                </a:ext>
              </a:extLst>
            </p:cNvPr>
            <p:cNvGrpSpPr/>
            <p:nvPr/>
          </p:nvGrpSpPr>
          <p:grpSpPr>
            <a:xfrm>
              <a:off x="777034" y="1256664"/>
              <a:ext cx="5607321" cy="4432853"/>
              <a:chOff x="829125" y="879604"/>
              <a:chExt cx="7644313" cy="5812568"/>
            </a:xfrm>
          </p:grpSpPr>
          <p:grpSp>
            <p:nvGrpSpPr>
              <p:cNvPr id="17" name="Group 16">
                <a:extLst>
                  <a:ext uri="{FF2B5EF4-FFF2-40B4-BE49-F238E27FC236}">
                    <a16:creationId xmlns:a16="http://schemas.microsoft.com/office/drawing/2014/main" id="{6442BE24-C1BE-4440-9910-3A2A665FFD88}"/>
                  </a:ext>
                </a:extLst>
              </p:cNvPr>
              <p:cNvGrpSpPr/>
              <p:nvPr/>
            </p:nvGrpSpPr>
            <p:grpSpPr>
              <a:xfrm>
                <a:off x="829125" y="879604"/>
                <a:ext cx="7644313" cy="5812568"/>
                <a:chOff x="2267541" y="1014413"/>
                <a:chExt cx="7685926" cy="5812568"/>
              </a:xfrm>
            </p:grpSpPr>
            <p:sp>
              <p:nvSpPr>
                <p:cNvPr id="25" name="TextBox 24">
                  <a:extLst>
                    <a:ext uri="{FF2B5EF4-FFF2-40B4-BE49-F238E27FC236}">
                      <a16:creationId xmlns:a16="http://schemas.microsoft.com/office/drawing/2014/main" id="{E35F70E1-90F7-4C6E-A722-5180738AB402}"/>
                    </a:ext>
                  </a:extLst>
                </p:cNvPr>
                <p:cNvSpPr txBox="1"/>
                <p:nvPr/>
              </p:nvSpPr>
              <p:spPr>
                <a:xfrm>
                  <a:off x="5752483" y="2403362"/>
                  <a:ext cx="3683085" cy="766785"/>
                </a:xfrm>
                <a:prstGeom prst="rect">
                  <a:avLst/>
                </a:prstGeom>
                <a:noFill/>
              </p:spPr>
              <p:txBody>
                <a:bodyPr wrap="square" rtlCol="0">
                  <a:spAutoFit/>
                </a:bodyPr>
                <a:lstStyle/>
                <a:p>
                  <a:pPr defTabSz="1218621">
                    <a:defRPr/>
                  </a:pPr>
                  <a:r>
                    <a:rPr lang="en-US" sz="1600" kern="0" dirty="0">
                      <a:solidFill>
                        <a:srgbClr val="000000">
                          <a:lumMod val="75000"/>
                          <a:lumOff val="25000"/>
                        </a:srgbClr>
                      </a:solidFill>
                      <a:cs typeface="Arial" panose="020B0604020202020204" pitchFamily="34" charset="0"/>
                    </a:rPr>
                    <a:t>American Curriculum school in Sharjah</a:t>
                  </a:r>
                </a:p>
              </p:txBody>
            </p:sp>
            <p:sp>
              <p:nvSpPr>
                <p:cNvPr id="26" name="TextBox 25">
                  <a:extLst>
                    <a:ext uri="{FF2B5EF4-FFF2-40B4-BE49-F238E27FC236}">
                      <a16:creationId xmlns:a16="http://schemas.microsoft.com/office/drawing/2014/main" id="{FFD4CEF4-A7EB-4F8B-BEDC-51CDE43B1A68}"/>
                    </a:ext>
                  </a:extLst>
                </p:cNvPr>
                <p:cNvSpPr txBox="1"/>
                <p:nvPr/>
              </p:nvSpPr>
              <p:spPr>
                <a:xfrm>
                  <a:off x="5808662" y="1976992"/>
                  <a:ext cx="3802476" cy="524474"/>
                </a:xfrm>
                <a:prstGeom prst="rect">
                  <a:avLst/>
                </a:prstGeom>
                <a:noFill/>
                <a:effectLst>
                  <a:glow rad="101600">
                    <a:schemeClr val="accent5">
                      <a:satMod val="175000"/>
                      <a:alpha val="40000"/>
                    </a:schemeClr>
                  </a:glow>
                </a:effectLst>
              </p:spPr>
              <p:txBody>
                <a:bodyPr wrap="square" rtlCol="0">
                  <a:spAutoFit/>
                </a:bodyPr>
                <a:lstStyle/>
                <a:p>
                  <a:pPr defTabSz="1218621">
                    <a:defRPr/>
                  </a:pPr>
                  <a:r>
                    <a:rPr lang="en-US" sz="1999" b="1" kern="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Arial" panose="020B0604020202020204" pitchFamily="34" charset="0"/>
                    </a:rPr>
                    <a:t>Context</a:t>
                  </a:r>
                </a:p>
              </p:txBody>
            </p:sp>
            <p:grpSp>
              <p:nvGrpSpPr>
                <p:cNvPr id="27" name="Group 26">
                  <a:extLst>
                    <a:ext uri="{FF2B5EF4-FFF2-40B4-BE49-F238E27FC236}">
                      <a16:creationId xmlns:a16="http://schemas.microsoft.com/office/drawing/2014/main" id="{6DC9444C-DF67-4B03-A58D-9DBAAFC294A8}"/>
                    </a:ext>
                  </a:extLst>
                </p:cNvPr>
                <p:cNvGrpSpPr/>
                <p:nvPr/>
              </p:nvGrpSpPr>
              <p:grpSpPr>
                <a:xfrm>
                  <a:off x="2336362" y="1014413"/>
                  <a:ext cx="3377054" cy="5586490"/>
                  <a:chOff x="2340172" y="1014413"/>
                  <a:chExt cx="2971604" cy="4915777"/>
                </a:xfrm>
              </p:grpSpPr>
              <p:grpSp>
                <p:nvGrpSpPr>
                  <p:cNvPr id="51" name="Group 50">
                    <a:extLst>
                      <a:ext uri="{FF2B5EF4-FFF2-40B4-BE49-F238E27FC236}">
                        <a16:creationId xmlns:a16="http://schemas.microsoft.com/office/drawing/2014/main" id="{D31BC1D0-A791-4EAC-A03B-9FBF2DE5CC53}"/>
                      </a:ext>
                    </a:extLst>
                  </p:cNvPr>
                  <p:cNvGrpSpPr/>
                  <p:nvPr/>
                </p:nvGrpSpPr>
                <p:grpSpPr>
                  <a:xfrm>
                    <a:off x="2340172" y="3525128"/>
                    <a:ext cx="2971604" cy="2405062"/>
                    <a:chOff x="2340172" y="4279900"/>
                    <a:chExt cx="2971604" cy="2405062"/>
                  </a:xfrm>
                  <a:effectLst>
                    <a:outerShdw blurRad="88900" dist="38100" sx="102000" sy="102000" algn="t" rotWithShape="0">
                      <a:prstClr val="black">
                        <a:alpha val="31000"/>
                      </a:prstClr>
                    </a:outerShdw>
                  </a:effectLst>
                </p:grpSpPr>
                <p:sp>
                  <p:nvSpPr>
                    <p:cNvPr id="58" name="Freeform 5">
                      <a:extLst>
                        <a:ext uri="{FF2B5EF4-FFF2-40B4-BE49-F238E27FC236}">
                          <a16:creationId xmlns:a16="http://schemas.microsoft.com/office/drawing/2014/main" id="{452BC5FD-DEF9-4C1B-8DE7-B05AE3600D31}"/>
                        </a:ext>
                      </a:extLst>
                    </p:cNvPr>
                    <p:cNvSpPr>
                      <a:spLocks/>
                    </p:cNvSpPr>
                    <p:nvPr/>
                  </p:nvSpPr>
                  <p:spPr bwMode="auto">
                    <a:xfrm>
                      <a:off x="2340172" y="4279900"/>
                      <a:ext cx="1408113" cy="1739900"/>
                    </a:xfrm>
                    <a:custGeom>
                      <a:avLst/>
                      <a:gdLst>
                        <a:gd name="T0" fmla="*/ 284 w 807"/>
                        <a:gd name="T1" fmla="*/ 0 h 998"/>
                        <a:gd name="T2" fmla="*/ 24 w 807"/>
                        <a:gd name="T3" fmla="*/ 454 h 998"/>
                        <a:gd name="T4" fmla="*/ 0 w 807"/>
                        <a:gd name="T5" fmla="*/ 545 h 998"/>
                        <a:gd name="T6" fmla="*/ 24 w 807"/>
                        <a:gd name="T7" fmla="*/ 636 h 998"/>
                        <a:gd name="T8" fmla="*/ 233 w 807"/>
                        <a:gd name="T9" fmla="*/ 998 h 998"/>
                        <a:gd name="T10" fmla="*/ 807 w 807"/>
                        <a:gd name="T11" fmla="*/ 0 h 998"/>
                        <a:gd name="T12" fmla="*/ 284 w 807"/>
                        <a:gd name="T13" fmla="*/ 0 h 998"/>
                      </a:gdLst>
                      <a:ahLst/>
                      <a:cxnLst>
                        <a:cxn ang="0">
                          <a:pos x="T0" y="T1"/>
                        </a:cxn>
                        <a:cxn ang="0">
                          <a:pos x="T2" y="T3"/>
                        </a:cxn>
                        <a:cxn ang="0">
                          <a:pos x="T4" y="T5"/>
                        </a:cxn>
                        <a:cxn ang="0">
                          <a:pos x="T6" y="T7"/>
                        </a:cxn>
                        <a:cxn ang="0">
                          <a:pos x="T8" y="T9"/>
                        </a:cxn>
                        <a:cxn ang="0">
                          <a:pos x="T10" y="T11"/>
                        </a:cxn>
                        <a:cxn ang="0">
                          <a:pos x="T12" y="T13"/>
                        </a:cxn>
                      </a:cxnLst>
                      <a:rect l="0" t="0" r="r" b="b"/>
                      <a:pathLst>
                        <a:path w="807" h="998">
                          <a:moveTo>
                            <a:pt x="284" y="0"/>
                          </a:moveTo>
                          <a:cubicBezTo>
                            <a:pt x="246" y="66"/>
                            <a:pt x="24" y="454"/>
                            <a:pt x="24" y="454"/>
                          </a:cubicBezTo>
                          <a:cubicBezTo>
                            <a:pt x="9" y="481"/>
                            <a:pt x="0" y="512"/>
                            <a:pt x="0" y="545"/>
                          </a:cubicBezTo>
                          <a:cubicBezTo>
                            <a:pt x="0" y="578"/>
                            <a:pt x="9" y="609"/>
                            <a:pt x="24" y="636"/>
                          </a:cubicBezTo>
                          <a:cubicBezTo>
                            <a:pt x="233" y="998"/>
                            <a:pt x="233" y="998"/>
                            <a:pt x="233" y="998"/>
                          </a:cubicBezTo>
                          <a:cubicBezTo>
                            <a:pt x="233" y="998"/>
                            <a:pt x="667" y="242"/>
                            <a:pt x="807" y="0"/>
                          </a:cubicBezTo>
                          <a:lnTo>
                            <a:pt x="284" y="0"/>
                          </a:lnTo>
                          <a:close/>
                        </a:path>
                      </a:pathLst>
                    </a:custGeom>
                    <a:gradFill flip="none" rotWithShape="1">
                      <a:gsLst>
                        <a:gs pos="0">
                          <a:srgbClr val="000000"/>
                        </a:gs>
                        <a:gs pos="31000">
                          <a:srgbClr val="000000">
                            <a:lumMod val="75000"/>
                            <a:lumOff val="25000"/>
                          </a:srgbClr>
                        </a:gs>
                        <a:gs pos="100000">
                          <a:srgbClr val="000000">
                            <a:lumMod val="50000"/>
                            <a:lumOff val="50000"/>
                          </a:srgbClr>
                        </a:gs>
                      </a:gsLst>
                      <a:lin ang="16200000" scaled="1"/>
                      <a:tileRect/>
                    </a:gradFill>
                    <a:ln w="9525">
                      <a:noFill/>
                      <a:round/>
                      <a:headEnd/>
                      <a:tailEnd/>
                    </a:ln>
                  </p:spPr>
                  <p:txBody>
                    <a:bodyPr vert="horz" wrap="square" lIns="91416" tIns="45708" rIns="91416" bIns="45708" numCol="1" anchor="t" anchorCtr="0" compatLnSpc="1">
                      <a:prstTxWarp prst="textNoShape">
                        <a:avLst/>
                      </a:prstTxWarp>
                    </a:bodyPr>
                    <a:lstStyle/>
                    <a:p>
                      <a:pPr defTabSz="1218621">
                        <a:defRPr/>
                      </a:pPr>
                      <a:endParaRPr lang="en-US" sz="2399" kern="0">
                        <a:solidFill>
                          <a:srgbClr val="000000"/>
                        </a:solidFill>
                        <a:cs typeface="Arial" panose="020B0604020202020204" pitchFamily="34" charset="0"/>
                      </a:endParaRPr>
                    </a:p>
                  </p:txBody>
                </p:sp>
                <p:sp>
                  <p:nvSpPr>
                    <p:cNvPr id="59" name="Freeform 6">
                      <a:extLst>
                        <a:ext uri="{FF2B5EF4-FFF2-40B4-BE49-F238E27FC236}">
                          <a16:creationId xmlns:a16="http://schemas.microsoft.com/office/drawing/2014/main" id="{15DB72C1-A726-41D1-B546-ED8D8A55DEB7}"/>
                        </a:ext>
                      </a:extLst>
                    </p:cNvPr>
                    <p:cNvSpPr>
                      <a:spLocks/>
                    </p:cNvSpPr>
                    <p:nvPr/>
                  </p:nvSpPr>
                  <p:spPr bwMode="auto">
                    <a:xfrm>
                      <a:off x="2374901" y="4943475"/>
                      <a:ext cx="2936875" cy="1741487"/>
                    </a:xfrm>
                    <a:custGeom>
                      <a:avLst/>
                      <a:gdLst>
                        <a:gd name="T0" fmla="*/ 785 w 1684"/>
                        <a:gd name="T1" fmla="*/ 999 h 999"/>
                        <a:gd name="T2" fmla="*/ 884 w 1684"/>
                        <a:gd name="T3" fmla="*/ 726 h 999"/>
                        <a:gd name="T4" fmla="*/ 865 w 1684"/>
                        <a:gd name="T5" fmla="*/ 726 h 999"/>
                        <a:gd name="T6" fmla="*/ 381 w 1684"/>
                        <a:gd name="T7" fmla="*/ 726 h 999"/>
                        <a:gd name="T8" fmla="*/ 290 w 1684"/>
                        <a:gd name="T9" fmla="*/ 702 h 999"/>
                        <a:gd name="T10" fmla="*/ 224 w 1684"/>
                        <a:gd name="T11" fmla="*/ 636 h 999"/>
                        <a:gd name="T12" fmla="*/ 0 w 1684"/>
                        <a:gd name="T13" fmla="*/ 246 h 999"/>
                        <a:gd name="T14" fmla="*/ 102 w 1684"/>
                        <a:gd name="T15" fmla="*/ 273 h 999"/>
                        <a:gd name="T16" fmla="*/ 865 w 1684"/>
                        <a:gd name="T17" fmla="*/ 273 h 999"/>
                        <a:gd name="T18" fmla="*/ 884 w 1684"/>
                        <a:gd name="T19" fmla="*/ 273 h 999"/>
                        <a:gd name="T20" fmla="*/ 785 w 1684"/>
                        <a:gd name="T21" fmla="*/ 0 h 999"/>
                        <a:gd name="T22" fmla="*/ 1683 w 1684"/>
                        <a:gd name="T23" fmla="*/ 500 h 999"/>
                        <a:gd name="T24" fmla="*/ 1684 w 1684"/>
                        <a:gd name="T25" fmla="*/ 500 h 999"/>
                        <a:gd name="T26" fmla="*/ 785 w 1684"/>
                        <a:gd name="T27" fmla="*/ 999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9"/>
                            <a:pt x="290" y="702"/>
                          </a:cubicBezTo>
                          <a:cubicBezTo>
                            <a:pt x="262" y="686"/>
                            <a:pt x="240" y="662"/>
                            <a:pt x="224" y="636"/>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500"/>
                          </a:cubicBezTo>
                          <a:cubicBezTo>
                            <a:pt x="1683" y="500"/>
                            <a:pt x="1683" y="500"/>
                            <a:pt x="1684" y="500"/>
                          </a:cubicBezTo>
                          <a:cubicBezTo>
                            <a:pt x="1385" y="610"/>
                            <a:pt x="1015" y="799"/>
                            <a:pt x="785" y="999"/>
                          </a:cubicBezTo>
                          <a:close/>
                        </a:path>
                      </a:pathLst>
                    </a:custGeom>
                    <a:gradFill>
                      <a:gsLst>
                        <a:gs pos="100000">
                          <a:srgbClr val="F1AC24">
                            <a:lumMod val="50000"/>
                          </a:srgbClr>
                        </a:gs>
                        <a:gs pos="0">
                          <a:srgbClr val="F1AC24">
                            <a:lumMod val="20000"/>
                            <a:lumOff val="80000"/>
                          </a:srgbClr>
                        </a:gs>
                        <a:gs pos="55000">
                          <a:srgbClr val="F1AC24"/>
                        </a:gs>
                      </a:gsLst>
                      <a:lin ang="0" scaled="1"/>
                    </a:gradFill>
                    <a:ln w="9525">
                      <a:noFill/>
                      <a:round/>
                      <a:headEnd/>
                      <a:tailEnd/>
                    </a:ln>
                  </p:spPr>
                  <p:txBody>
                    <a:bodyPr vert="horz" wrap="square" lIns="91416" tIns="45708" rIns="91416" bIns="45708" numCol="1" anchor="t" anchorCtr="0" compatLnSpc="1">
                      <a:prstTxWarp prst="textNoShape">
                        <a:avLst/>
                      </a:prstTxWarp>
                    </a:bodyPr>
                    <a:lstStyle/>
                    <a:p>
                      <a:pPr defTabSz="1218621">
                        <a:defRPr/>
                      </a:pPr>
                      <a:endParaRPr lang="en-US" sz="2399" kern="0">
                        <a:solidFill>
                          <a:srgbClr val="000000"/>
                        </a:solidFill>
                        <a:cs typeface="Arial" panose="020B0604020202020204" pitchFamily="34" charset="0"/>
                      </a:endParaRPr>
                    </a:p>
                  </p:txBody>
                </p:sp>
              </p:grpSp>
              <p:grpSp>
                <p:nvGrpSpPr>
                  <p:cNvPr id="52" name="Group 51">
                    <a:extLst>
                      <a:ext uri="{FF2B5EF4-FFF2-40B4-BE49-F238E27FC236}">
                        <a16:creationId xmlns:a16="http://schemas.microsoft.com/office/drawing/2014/main" id="{AF66FAE0-5CE6-4026-B9C7-8389CDE607DA}"/>
                      </a:ext>
                    </a:extLst>
                  </p:cNvPr>
                  <p:cNvGrpSpPr/>
                  <p:nvPr/>
                </p:nvGrpSpPr>
                <p:grpSpPr>
                  <a:xfrm>
                    <a:off x="2345760" y="2133600"/>
                    <a:ext cx="2966016" cy="2403475"/>
                    <a:chOff x="2345760" y="2489200"/>
                    <a:chExt cx="2966016" cy="2403475"/>
                  </a:xfrm>
                  <a:effectLst>
                    <a:outerShdw blurRad="88900" dist="38100" sx="102000" sy="102000" algn="t" rotWithShape="0">
                      <a:prstClr val="black">
                        <a:alpha val="31000"/>
                      </a:prstClr>
                    </a:outerShdw>
                  </a:effectLst>
                </p:grpSpPr>
                <p:sp>
                  <p:nvSpPr>
                    <p:cNvPr id="56" name="Freeform 7">
                      <a:extLst>
                        <a:ext uri="{FF2B5EF4-FFF2-40B4-BE49-F238E27FC236}">
                          <a16:creationId xmlns:a16="http://schemas.microsoft.com/office/drawing/2014/main" id="{34B179D4-19F4-4711-8AA3-86BCE554FA20}"/>
                        </a:ext>
                      </a:extLst>
                    </p:cNvPr>
                    <p:cNvSpPr>
                      <a:spLocks/>
                    </p:cNvSpPr>
                    <p:nvPr/>
                  </p:nvSpPr>
                  <p:spPr bwMode="auto">
                    <a:xfrm>
                      <a:off x="2345760" y="2489200"/>
                      <a:ext cx="1408113" cy="1738312"/>
                    </a:xfrm>
                    <a:custGeom>
                      <a:avLst/>
                      <a:gdLst>
                        <a:gd name="T0" fmla="*/ 284 w 807"/>
                        <a:gd name="T1" fmla="*/ 0 h 998"/>
                        <a:gd name="T2" fmla="*/ 24 w 807"/>
                        <a:gd name="T3" fmla="*/ 454 h 998"/>
                        <a:gd name="T4" fmla="*/ 0 w 807"/>
                        <a:gd name="T5" fmla="*/ 545 h 998"/>
                        <a:gd name="T6" fmla="*/ 24 w 807"/>
                        <a:gd name="T7" fmla="*/ 636 h 998"/>
                        <a:gd name="T8" fmla="*/ 233 w 807"/>
                        <a:gd name="T9" fmla="*/ 998 h 998"/>
                        <a:gd name="T10" fmla="*/ 807 w 807"/>
                        <a:gd name="T11" fmla="*/ 0 h 998"/>
                        <a:gd name="T12" fmla="*/ 284 w 807"/>
                        <a:gd name="T13" fmla="*/ 0 h 998"/>
                      </a:gdLst>
                      <a:ahLst/>
                      <a:cxnLst>
                        <a:cxn ang="0">
                          <a:pos x="T0" y="T1"/>
                        </a:cxn>
                        <a:cxn ang="0">
                          <a:pos x="T2" y="T3"/>
                        </a:cxn>
                        <a:cxn ang="0">
                          <a:pos x="T4" y="T5"/>
                        </a:cxn>
                        <a:cxn ang="0">
                          <a:pos x="T6" y="T7"/>
                        </a:cxn>
                        <a:cxn ang="0">
                          <a:pos x="T8" y="T9"/>
                        </a:cxn>
                        <a:cxn ang="0">
                          <a:pos x="T10" y="T11"/>
                        </a:cxn>
                        <a:cxn ang="0">
                          <a:pos x="T12" y="T13"/>
                        </a:cxn>
                      </a:cxnLst>
                      <a:rect l="0" t="0" r="r" b="b"/>
                      <a:pathLst>
                        <a:path w="807" h="998">
                          <a:moveTo>
                            <a:pt x="284" y="0"/>
                          </a:moveTo>
                          <a:cubicBezTo>
                            <a:pt x="246" y="66"/>
                            <a:pt x="24" y="454"/>
                            <a:pt x="24" y="454"/>
                          </a:cubicBezTo>
                          <a:cubicBezTo>
                            <a:pt x="9" y="481"/>
                            <a:pt x="0" y="512"/>
                            <a:pt x="0" y="545"/>
                          </a:cubicBezTo>
                          <a:cubicBezTo>
                            <a:pt x="0" y="578"/>
                            <a:pt x="9" y="609"/>
                            <a:pt x="24" y="636"/>
                          </a:cubicBezTo>
                          <a:cubicBezTo>
                            <a:pt x="233" y="998"/>
                            <a:pt x="233" y="998"/>
                            <a:pt x="233" y="998"/>
                          </a:cubicBezTo>
                          <a:cubicBezTo>
                            <a:pt x="233" y="998"/>
                            <a:pt x="667" y="242"/>
                            <a:pt x="807" y="0"/>
                          </a:cubicBezTo>
                          <a:lnTo>
                            <a:pt x="284" y="0"/>
                          </a:lnTo>
                          <a:close/>
                        </a:path>
                      </a:pathLst>
                    </a:custGeom>
                    <a:gradFill flip="none" rotWithShape="1">
                      <a:gsLst>
                        <a:gs pos="0">
                          <a:srgbClr val="000000"/>
                        </a:gs>
                        <a:gs pos="31000">
                          <a:srgbClr val="000000">
                            <a:lumMod val="75000"/>
                            <a:lumOff val="25000"/>
                          </a:srgbClr>
                        </a:gs>
                        <a:gs pos="100000">
                          <a:srgbClr val="000000">
                            <a:lumMod val="50000"/>
                            <a:lumOff val="50000"/>
                          </a:srgbClr>
                        </a:gs>
                      </a:gsLst>
                      <a:lin ang="16200000" scaled="1"/>
                      <a:tileRect/>
                    </a:gradFill>
                    <a:ln w="9525">
                      <a:noFill/>
                      <a:round/>
                      <a:headEnd/>
                      <a:tailEnd/>
                    </a:ln>
                  </p:spPr>
                  <p:txBody>
                    <a:bodyPr vert="horz" wrap="square" lIns="91416" tIns="45708" rIns="91416" bIns="45708" numCol="1" anchor="t" anchorCtr="0" compatLnSpc="1">
                      <a:prstTxWarp prst="textNoShape">
                        <a:avLst/>
                      </a:prstTxWarp>
                    </a:bodyPr>
                    <a:lstStyle/>
                    <a:p>
                      <a:pPr defTabSz="1218621">
                        <a:defRPr/>
                      </a:pPr>
                      <a:endParaRPr lang="en-US" sz="2399" kern="0">
                        <a:solidFill>
                          <a:srgbClr val="000000"/>
                        </a:solidFill>
                        <a:cs typeface="Arial" panose="020B0604020202020204" pitchFamily="34" charset="0"/>
                      </a:endParaRPr>
                    </a:p>
                  </p:txBody>
                </p:sp>
                <p:sp>
                  <p:nvSpPr>
                    <p:cNvPr id="57" name="Freeform 8">
                      <a:extLst>
                        <a:ext uri="{FF2B5EF4-FFF2-40B4-BE49-F238E27FC236}">
                          <a16:creationId xmlns:a16="http://schemas.microsoft.com/office/drawing/2014/main" id="{E19A8DC4-2738-4668-BFF6-918519369DF7}"/>
                        </a:ext>
                      </a:extLst>
                    </p:cNvPr>
                    <p:cNvSpPr>
                      <a:spLocks/>
                    </p:cNvSpPr>
                    <p:nvPr/>
                  </p:nvSpPr>
                  <p:spPr bwMode="auto">
                    <a:xfrm>
                      <a:off x="2374901" y="3152775"/>
                      <a:ext cx="2936875" cy="1739900"/>
                    </a:xfrm>
                    <a:custGeom>
                      <a:avLst/>
                      <a:gdLst>
                        <a:gd name="T0" fmla="*/ 785 w 1684"/>
                        <a:gd name="T1" fmla="*/ 999 h 999"/>
                        <a:gd name="T2" fmla="*/ 884 w 1684"/>
                        <a:gd name="T3" fmla="*/ 726 h 999"/>
                        <a:gd name="T4" fmla="*/ 865 w 1684"/>
                        <a:gd name="T5" fmla="*/ 726 h 999"/>
                        <a:gd name="T6" fmla="*/ 381 w 1684"/>
                        <a:gd name="T7" fmla="*/ 726 h 999"/>
                        <a:gd name="T8" fmla="*/ 290 w 1684"/>
                        <a:gd name="T9" fmla="*/ 702 h 999"/>
                        <a:gd name="T10" fmla="*/ 224 w 1684"/>
                        <a:gd name="T11" fmla="*/ 636 h 999"/>
                        <a:gd name="T12" fmla="*/ 0 w 1684"/>
                        <a:gd name="T13" fmla="*/ 246 h 999"/>
                        <a:gd name="T14" fmla="*/ 102 w 1684"/>
                        <a:gd name="T15" fmla="*/ 273 h 999"/>
                        <a:gd name="T16" fmla="*/ 865 w 1684"/>
                        <a:gd name="T17" fmla="*/ 273 h 999"/>
                        <a:gd name="T18" fmla="*/ 884 w 1684"/>
                        <a:gd name="T19" fmla="*/ 273 h 999"/>
                        <a:gd name="T20" fmla="*/ 785 w 1684"/>
                        <a:gd name="T21" fmla="*/ 0 h 999"/>
                        <a:gd name="T22" fmla="*/ 1683 w 1684"/>
                        <a:gd name="T23" fmla="*/ 500 h 999"/>
                        <a:gd name="T24" fmla="*/ 1684 w 1684"/>
                        <a:gd name="T25" fmla="*/ 500 h 999"/>
                        <a:gd name="T26" fmla="*/ 785 w 1684"/>
                        <a:gd name="T27" fmla="*/ 999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9"/>
                            <a:pt x="290" y="702"/>
                          </a:cubicBezTo>
                          <a:cubicBezTo>
                            <a:pt x="262" y="686"/>
                            <a:pt x="240" y="662"/>
                            <a:pt x="224" y="636"/>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500"/>
                          </a:cubicBezTo>
                          <a:cubicBezTo>
                            <a:pt x="1683" y="500"/>
                            <a:pt x="1683" y="500"/>
                            <a:pt x="1684" y="500"/>
                          </a:cubicBezTo>
                          <a:cubicBezTo>
                            <a:pt x="1385" y="610"/>
                            <a:pt x="1015" y="799"/>
                            <a:pt x="785" y="999"/>
                          </a:cubicBezTo>
                          <a:close/>
                        </a:path>
                      </a:pathLst>
                    </a:custGeom>
                    <a:gradFill>
                      <a:gsLst>
                        <a:gs pos="100000">
                          <a:srgbClr val="26ABBF">
                            <a:lumMod val="50000"/>
                          </a:srgbClr>
                        </a:gs>
                        <a:gs pos="0">
                          <a:srgbClr val="26ABBF">
                            <a:lumMod val="20000"/>
                            <a:lumOff val="80000"/>
                          </a:srgbClr>
                        </a:gs>
                        <a:gs pos="51000">
                          <a:srgbClr val="26ABBF"/>
                        </a:gs>
                      </a:gsLst>
                      <a:lin ang="0" scaled="1"/>
                    </a:gradFill>
                    <a:ln w="9525">
                      <a:noFill/>
                      <a:round/>
                      <a:headEnd/>
                      <a:tailEnd/>
                    </a:ln>
                  </p:spPr>
                  <p:txBody>
                    <a:bodyPr vert="horz" wrap="square" lIns="91416" tIns="45708" rIns="91416" bIns="45708" numCol="1" anchor="t" anchorCtr="0" compatLnSpc="1">
                      <a:prstTxWarp prst="textNoShape">
                        <a:avLst/>
                      </a:prstTxWarp>
                    </a:bodyPr>
                    <a:lstStyle/>
                    <a:p>
                      <a:pPr defTabSz="1218621">
                        <a:defRPr/>
                      </a:pPr>
                      <a:endParaRPr lang="en-US" sz="2399" kern="0">
                        <a:solidFill>
                          <a:srgbClr val="000000"/>
                        </a:solidFill>
                        <a:cs typeface="Arial" panose="020B0604020202020204" pitchFamily="34" charset="0"/>
                      </a:endParaRPr>
                    </a:p>
                  </p:txBody>
                </p:sp>
              </p:grpSp>
              <p:grpSp>
                <p:nvGrpSpPr>
                  <p:cNvPr id="53" name="Group 52">
                    <a:extLst>
                      <a:ext uri="{FF2B5EF4-FFF2-40B4-BE49-F238E27FC236}">
                        <a16:creationId xmlns:a16="http://schemas.microsoft.com/office/drawing/2014/main" id="{0C6BAFE5-1DC1-498B-B94A-971DF3A02644}"/>
                      </a:ext>
                    </a:extLst>
                  </p:cNvPr>
                  <p:cNvGrpSpPr/>
                  <p:nvPr/>
                </p:nvGrpSpPr>
                <p:grpSpPr>
                  <a:xfrm>
                    <a:off x="2345686" y="1014413"/>
                    <a:ext cx="2966090" cy="2112962"/>
                    <a:chOff x="2345686" y="1014413"/>
                    <a:chExt cx="2966090" cy="2112962"/>
                  </a:xfrm>
                  <a:effectLst>
                    <a:outerShdw blurRad="88900" dist="38100" sx="102000" sy="102000" algn="t" rotWithShape="0">
                      <a:prstClr val="black">
                        <a:alpha val="31000"/>
                      </a:prstClr>
                    </a:outerShdw>
                  </a:effectLst>
                </p:grpSpPr>
                <p:sp>
                  <p:nvSpPr>
                    <p:cNvPr id="54" name="Freeform 9">
                      <a:extLst>
                        <a:ext uri="{FF2B5EF4-FFF2-40B4-BE49-F238E27FC236}">
                          <a16:creationId xmlns:a16="http://schemas.microsoft.com/office/drawing/2014/main" id="{57EC1DE7-1D6A-4A26-B7B4-F326405DD73E}"/>
                        </a:ext>
                      </a:extLst>
                    </p:cNvPr>
                    <p:cNvSpPr>
                      <a:spLocks/>
                    </p:cNvSpPr>
                    <p:nvPr/>
                  </p:nvSpPr>
                  <p:spPr bwMode="auto">
                    <a:xfrm>
                      <a:off x="2345686" y="1014413"/>
                      <a:ext cx="1236663" cy="1446212"/>
                    </a:xfrm>
                    <a:custGeom>
                      <a:avLst/>
                      <a:gdLst>
                        <a:gd name="T0" fmla="*/ 186 w 709"/>
                        <a:gd name="T1" fmla="*/ 0 h 830"/>
                        <a:gd name="T2" fmla="*/ 24 w 709"/>
                        <a:gd name="T3" fmla="*/ 286 h 830"/>
                        <a:gd name="T4" fmla="*/ 0 w 709"/>
                        <a:gd name="T5" fmla="*/ 377 h 830"/>
                        <a:gd name="T6" fmla="*/ 24 w 709"/>
                        <a:gd name="T7" fmla="*/ 468 h 830"/>
                        <a:gd name="T8" fmla="*/ 233 w 709"/>
                        <a:gd name="T9" fmla="*/ 830 h 830"/>
                        <a:gd name="T10" fmla="*/ 709 w 709"/>
                        <a:gd name="T11" fmla="*/ 0 h 830"/>
                        <a:gd name="T12" fmla="*/ 186 w 709"/>
                        <a:gd name="T13" fmla="*/ 0 h 830"/>
                      </a:gdLst>
                      <a:ahLst/>
                      <a:cxnLst>
                        <a:cxn ang="0">
                          <a:pos x="T0" y="T1"/>
                        </a:cxn>
                        <a:cxn ang="0">
                          <a:pos x="T2" y="T3"/>
                        </a:cxn>
                        <a:cxn ang="0">
                          <a:pos x="T4" y="T5"/>
                        </a:cxn>
                        <a:cxn ang="0">
                          <a:pos x="T6" y="T7"/>
                        </a:cxn>
                        <a:cxn ang="0">
                          <a:pos x="T8" y="T9"/>
                        </a:cxn>
                        <a:cxn ang="0">
                          <a:pos x="T10" y="T11"/>
                        </a:cxn>
                        <a:cxn ang="0">
                          <a:pos x="T12" y="T13"/>
                        </a:cxn>
                      </a:cxnLst>
                      <a:rect l="0" t="0" r="r" b="b"/>
                      <a:pathLst>
                        <a:path w="709" h="830">
                          <a:moveTo>
                            <a:pt x="186" y="0"/>
                          </a:moveTo>
                          <a:cubicBezTo>
                            <a:pt x="148" y="66"/>
                            <a:pt x="24" y="286"/>
                            <a:pt x="24" y="286"/>
                          </a:cubicBezTo>
                          <a:cubicBezTo>
                            <a:pt x="9" y="313"/>
                            <a:pt x="0" y="344"/>
                            <a:pt x="0" y="377"/>
                          </a:cubicBezTo>
                          <a:cubicBezTo>
                            <a:pt x="0" y="410"/>
                            <a:pt x="9" y="441"/>
                            <a:pt x="24" y="468"/>
                          </a:cubicBezTo>
                          <a:cubicBezTo>
                            <a:pt x="233" y="830"/>
                            <a:pt x="233" y="830"/>
                            <a:pt x="233" y="830"/>
                          </a:cubicBezTo>
                          <a:cubicBezTo>
                            <a:pt x="233" y="830"/>
                            <a:pt x="569" y="242"/>
                            <a:pt x="709" y="0"/>
                          </a:cubicBezTo>
                          <a:lnTo>
                            <a:pt x="186" y="0"/>
                          </a:lnTo>
                          <a:close/>
                        </a:path>
                      </a:pathLst>
                    </a:custGeom>
                    <a:gradFill flip="none" rotWithShape="1">
                      <a:gsLst>
                        <a:gs pos="0">
                          <a:srgbClr val="000000"/>
                        </a:gs>
                        <a:gs pos="31000">
                          <a:srgbClr val="000000">
                            <a:lumMod val="75000"/>
                            <a:lumOff val="25000"/>
                          </a:srgbClr>
                        </a:gs>
                        <a:gs pos="100000">
                          <a:srgbClr val="000000">
                            <a:lumMod val="50000"/>
                            <a:lumOff val="50000"/>
                          </a:srgbClr>
                        </a:gs>
                      </a:gsLst>
                      <a:lin ang="16200000" scaled="1"/>
                      <a:tileRect/>
                    </a:gradFill>
                    <a:ln w="9525">
                      <a:noFill/>
                      <a:round/>
                      <a:headEnd/>
                      <a:tailEnd/>
                    </a:ln>
                  </p:spPr>
                  <p:txBody>
                    <a:bodyPr vert="horz" wrap="square" lIns="91416" tIns="45708" rIns="91416" bIns="45708" numCol="1" anchor="t" anchorCtr="0" compatLnSpc="1">
                      <a:prstTxWarp prst="textNoShape">
                        <a:avLst/>
                      </a:prstTxWarp>
                    </a:bodyPr>
                    <a:lstStyle/>
                    <a:p>
                      <a:pPr defTabSz="1218621">
                        <a:defRPr/>
                      </a:pPr>
                      <a:endParaRPr lang="en-US" sz="2399" kern="0">
                        <a:solidFill>
                          <a:srgbClr val="000000"/>
                        </a:solidFill>
                        <a:cs typeface="Arial" panose="020B0604020202020204" pitchFamily="34" charset="0"/>
                      </a:endParaRPr>
                    </a:p>
                  </p:txBody>
                </p:sp>
                <p:sp>
                  <p:nvSpPr>
                    <p:cNvPr id="55" name="Freeform 10">
                      <a:extLst>
                        <a:ext uri="{FF2B5EF4-FFF2-40B4-BE49-F238E27FC236}">
                          <a16:creationId xmlns:a16="http://schemas.microsoft.com/office/drawing/2014/main" id="{EE83C023-9F4E-4A02-8858-043CE567346B}"/>
                        </a:ext>
                      </a:extLst>
                    </p:cNvPr>
                    <p:cNvSpPr>
                      <a:spLocks/>
                    </p:cNvSpPr>
                    <p:nvPr/>
                  </p:nvSpPr>
                  <p:spPr bwMode="auto">
                    <a:xfrm>
                      <a:off x="2374901" y="1385888"/>
                      <a:ext cx="2936875" cy="1741487"/>
                    </a:xfrm>
                    <a:custGeom>
                      <a:avLst/>
                      <a:gdLst>
                        <a:gd name="T0" fmla="*/ 785 w 1684"/>
                        <a:gd name="T1" fmla="*/ 1000 h 1000"/>
                        <a:gd name="T2" fmla="*/ 884 w 1684"/>
                        <a:gd name="T3" fmla="*/ 726 h 1000"/>
                        <a:gd name="T4" fmla="*/ 865 w 1684"/>
                        <a:gd name="T5" fmla="*/ 726 h 1000"/>
                        <a:gd name="T6" fmla="*/ 381 w 1684"/>
                        <a:gd name="T7" fmla="*/ 726 h 1000"/>
                        <a:gd name="T8" fmla="*/ 290 w 1684"/>
                        <a:gd name="T9" fmla="*/ 702 h 1000"/>
                        <a:gd name="T10" fmla="*/ 224 w 1684"/>
                        <a:gd name="T11" fmla="*/ 636 h 1000"/>
                        <a:gd name="T12" fmla="*/ 0 w 1684"/>
                        <a:gd name="T13" fmla="*/ 246 h 1000"/>
                        <a:gd name="T14" fmla="*/ 102 w 1684"/>
                        <a:gd name="T15" fmla="*/ 273 h 1000"/>
                        <a:gd name="T16" fmla="*/ 865 w 1684"/>
                        <a:gd name="T17" fmla="*/ 273 h 1000"/>
                        <a:gd name="T18" fmla="*/ 884 w 1684"/>
                        <a:gd name="T19" fmla="*/ 273 h 1000"/>
                        <a:gd name="T20" fmla="*/ 785 w 1684"/>
                        <a:gd name="T21" fmla="*/ 0 h 1000"/>
                        <a:gd name="T22" fmla="*/ 1683 w 1684"/>
                        <a:gd name="T23" fmla="*/ 500 h 1000"/>
                        <a:gd name="T24" fmla="*/ 1684 w 1684"/>
                        <a:gd name="T25" fmla="*/ 500 h 1000"/>
                        <a:gd name="T26" fmla="*/ 785 w 1684"/>
                        <a:gd name="T27" fmla="*/ 1000 h 1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84" h="1000">
                          <a:moveTo>
                            <a:pt x="785" y="1000"/>
                          </a:moveTo>
                          <a:cubicBezTo>
                            <a:pt x="884" y="726"/>
                            <a:pt x="884" y="726"/>
                            <a:pt x="884" y="726"/>
                          </a:cubicBezTo>
                          <a:cubicBezTo>
                            <a:pt x="865" y="726"/>
                            <a:pt x="865" y="726"/>
                            <a:pt x="865" y="726"/>
                          </a:cubicBezTo>
                          <a:cubicBezTo>
                            <a:pt x="381" y="726"/>
                            <a:pt x="381" y="726"/>
                            <a:pt x="381" y="726"/>
                          </a:cubicBezTo>
                          <a:cubicBezTo>
                            <a:pt x="350" y="726"/>
                            <a:pt x="319" y="719"/>
                            <a:pt x="290" y="702"/>
                          </a:cubicBezTo>
                          <a:cubicBezTo>
                            <a:pt x="262" y="686"/>
                            <a:pt x="240" y="662"/>
                            <a:pt x="224" y="636"/>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500"/>
                          </a:cubicBezTo>
                          <a:cubicBezTo>
                            <a:pt x="1683" y="500"/>
                            <a:pt x="1683" y="500"/>
                            <a:pt x="1684" y="500"/>
                          </a:cubicBezTo>
                          <a:cubicBezTo>
                            <a:pt x="1385" y="611"/>
                            <a:pt x="1015" y="799"/>
                            <a:pt x="785" y="1000"/>
                          </a:cubicBezTo>
                          <a:close/>
                        </a:path>
                      </a:pathLst>
                    </a:custGeom>
                    <a:gradFill flip="none" rotWithShape="1">
                      <a:gsLst>
                        <a:gs pos="100000">
                          <a:srgbClr val="D00D7C">
                            <a:lumMod val="50000"/>
                          </a:srgbClr>
                        </a:gs>
                        <a:gs pos="0">
                          <a:srgbClr val="D00D7C">
                            <a:lumMod val="20000"/>
                            <a:lumOff val="80000"/>
                          </a:srgbClr>
                        </a:gs>
                        <a:gs pos="51000">
                          <a:srgbClr val="D00D7C"/>
                        </a:gs>
                      </a:gsLst>
                      <a:lin ang="0" scaled="1"/>
                      <a:tileRect/>
                    </a:gradFill>
                    <a:ln w="9525">
                      <a:noFill/>
                      <a:round/>
                      <a:headEnd/>
                      <a:tailEnd/>
                    </a:ln>
                  </p:spPr>
                  <p:txBody>
                    <a:bodyPr vert="horz" wrap="square" lIns="91416" tIns="45708" rIns="91416" bIns="45708" numCol="1" anchor="t" anchorCtr="0" compatLnSpc="1">
                      <a:prstTxWarp prst="textNoShape">
                        <a:avLst/>
                      </a:prstTxWarp>
                    </a:bodyPr>
                    <a:lstStyle/>
                    <a:p>
                      <a:pPr defTabSz="1218621">
                        <a:defRPr/>
                      </a:pPr>
                      <a:endParaRPr lang="en-US" sz="2399" kern="0">
                        <a:solidFill>
                          <a:srgbClr val="000000"/>
                        </a:solidFill>
                        <a:cs typeface="Arial" panose="020B0604020202020204" pitchFamily="34" charset="0"/>
                      </a:endParaRPr>
                    </a:p>
                  </p:txBody>
                </p:sp>
              </p:grpSp>
            </p:grpSp>
            <p:sp>
              <p:nvSpPr>
                <p:cNvPr id="28" name="TextBox 27">
                  <a:extLst>
                    <a:ext uri="{FF2B5EF4-FFF2-40B4-BE49-F238E27FC236}">
                      <a16:creationId xmlns:a16="http://schemas.microsoft.com/office/drawing/2014/main" id="{4A574FB3-4105-4860-9584-E970D34C4E24}"/>
                    </a:ext>
                  </a:extLst>
                </p:cNvPr>
                <p:cNvSpPr txBox="1"/>
                <p:nvPr/>
              </p:nvSpPr>
              <p:spPr>
                <a:xfrm>
                  <a:off x="5809765" y="3966008"/>
                  <a:ext cx="3512014" cy="766785"/>
                </a:xfrm>
                <a:prstGeom prst="rect">
                  <a:avLst/>
                </a:prstGeom>
                <a:noFill/>
              </p:spPr>
              <p:txBody>
                <a:bodyPr wrap="square" rtlCol="0">
                  <a:spAutoFit/>
                </a:bodyPr>
                <a:lstStyle/>
                <a:p>
                  <a:pPr defTabSz="1218621">
                    <a:defRPr/>
                  </a:pPr>
                  <a:r>
                    <a:rPr lang="en-US" sz="1600" kern="0" dirty="0">
                      <a:solidFill>
                        <a:srgbClr val="000000">
                          <a:lumMod val="75000"/>
                          <a:lumOff val="25000"/>
                        </a:srgbClr>
                      </a:solidFill>
                      <a:cs typeface="Arial" panose="020B0604020202020204" pitchFamily="34" charset="0"/>
                    </a:rPr>
                    <a:t>Purposeful sampling technique</a:t>
                  </a:r>
                </a:p>
              </p:txBody>
            </p:sp>
            <p:sp>
              <p:nvSpPr>
                <p:cNvPr id="29" name="TextBox 28">
                  <a:extLst>
                    <a:ext uri="{FF2B5EF4-FFF2-40B4-BE49-F238E27FC236}">
                      <a16:creationId xmlns:a16="http://schemas.microsoft.com/office/drawing/2014/main" id="{5E981CCA-B930-4347-A8A3-4E4944A73A51}"/>
                    </a:ext>
                  </a:extLst>
                </p:cNvPr>
                <p:cNvSpPr txBox="1"/>
                <p:nvPr/>
              </p:nvSpPr>
              <p:spPr>
                <a:xfrm>
                  <a:off x="5808661" y="3568069"/>
                  <a:ext cx="4144806" cy="524474"/>
                </a:xfrm>
                <a:prstGeom prst="rect">
                  <a:avLst/>
                </a:prstGeom>
                <a:noFill/>
              </p:spPr>
              <p:txBody>
                <a:bodyPr wrap="square" rtlCol="0">
                  <a:spAutoFit/>
                </a:bodyPr>
                <a:lstStyle/>
                <a:p>
                  <a:pPr defTabSz="1218621">
                    <a:defRPr/>
                  </a:pPr>
                  <a:r>
                    <a:rPr lang="en-US" sz="1999" b="1" kern="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Arial" panose="020B0604020202020204" pitchFamily="34" charset="0"/>
                    </a:rPr>
                    <a:t>Sampling</a:t>
                  </a:r>
                </a:p>
              </p:txBody>
            </p:sp>
            <p:sp>
              <p:nvSpPr>
                <p:cNvPr id="30" name="TextBox 29">
                  <a:extLst>
                    <a:ext uri="{FF2B5EF4-FFF2-40B4-BE49-F238E27FC236}">
                      <a16:creationId xmlns:a16="http://schemas.microsoft.com/office/drawing/2014/main" id="{3A8A578B-3562-4FBF-96BC-E80D86CCEA00}"/>
                    </a:ext>
                  </a:extLst>
                </p:cNvPr>
                <p:cNvSpPr txBox="1"/>
                <p:nvPr/>
              </p:nvSpPr>
              <p:spPr>
                <a:xfrm>
                  <a:off x="5793331" y="5737338"/>
                  <a:ext cx="4123019" cy="1089643"/>
                </a:xfrm>
                <a:prstGeom prst="rect">
                  <a:avLst/>
                </a:prstGeom>
                <a:noFill/>
              </p:spPr>
              <p:txBody>
                <a:bodyPr wrap="square" rtlCol="0">
                  <a:spAutoFit/>
                </a:bodyPr>
                <a:lstStyle/>
                <a:p>
                  <a:pPr defTabSz="1218621">
                    <a:defRPr/>
                  </a:pPr>
                  <a:r>
                    <a:rPr lang="en-US" sz="1600" kern="0" dirty="0">
                      <a:solidFill>
                        <a:srgbClr val="000000">
                          <a:lumMod val="75000"/>
                          <a:lumOff val="25000"/>
                        </a:srgbClr>
                      </a:solidFill>
                      <a:cs typeface="Arial" panose="020B0604020202020204" pitchFamily="34" charset="0"/>
                    </a:rPr>
                    <a:t>12 educators (11 STEM               teachers   + 1 curriculum coordinator </a:t>
                  </a:r>
                </a:p>
              </p:txBody>
            </p:sp>
            <p:sp>
              <p:nvSpPr>
                <p:cNvPr id="31" name="TextBox 30">
                  <a:extLst>
                    <a:ext uri="{FF2B5EF4-FFF2-40B4-BE49-F238E27FC236}">
                      <a16:creationId xmlns:a16="http://schemas.microsoft.com/office/drawing/2014/main" id="{39F99D07-E703-415C-A4CA-A6341DF00B6A}"/>
                    </a:ext>
                  </a:extLst>
                </p:cNvPr>
                <p:cNvSpPr txBox="1"/>
                <p:nvPr/>
              </p:nvSpPr>
              <p:spPr>
                <a:xfrm>
                  <a:off x="5808661" y="5154434"/>
                  <a:ext cx="4144805" cy="524474"/>
                </a:xfrm>
                <a:prstGeom prst="rect">
                  <a:avLst/>
                </a:prstGeom>
                <a:noFill/>
              </p:spPr>
              <p:txBody>
                <a:bodyPr wrap="square" rtlCol="0">
                  <a:spAutoFit/>
                </a:bodyPr>
                <a:lstStyle/>
                <a:p>
                  <a:pPr defTabSz="1218621">
                    <a:defRPr/>
                  </a:pPr>
                  <a:r>
                    <a:rPr lang="en-US" sz="1999" b="1" kern="0" dirty="0">
                      <a:ln w="13462">
                        <a:solidFill>
                          <a:schemeClr val="bg1"/>
                        </a:solidFill>
                        <a:prstDash val="solid"/>
                      </a:ln>
                      <a:solidFill>
                        <a:schemeClr val="tx1">
                          <a:lumMod val="85000"/>
                          <a:lumOff val="15000"/>
                        </a:schemeClr>
                      </a:solidFill>
                      <a:effectLst>
                        <a:outerShdw dist="38100" dir="2700000" algn="bl" rotWithShape="0">
                          <a:schemeClr val="accent5"/>
                        </a:outerShdw>
                      </a:effectLst>
                      <a:cs typeface="Arial" panose="020B0604020202020204" pitchFamily="34" charset="0"/>
                    </a:rPr>
                    <a:t>Participants </a:t>
                  </a:r>
                </a:p>
              </p:txBody>
            </p:sp>
            <p:sp>
              <p:nvSpPr>
                <p:cNvPr id="32" name="TextBox 31">
                  <a:extLst>
                    <a:ext uri="{FF2B5EF4-FFF2-40B4-BE49-F238E27FC236}">
                      <a16:creationId xmlns:a16="http://schemas.microsoft.com/office/drawing/2014/main" id="{B55FE632-9812-4172-967D-1473B964F208}"/>
                    </a:ext>
                  </a:extLst>
                </p:cNvPr>
                <p:cNvSpPr txBox="1"/>
                <p:nvPr/>
              </p:nvSpPr>
              <p:spPr>
                <a:xfrm>
                  <a:off x="2617790" y="1164165"/>
                  <a:ext cx="821037" cy="584775"/>
                </a:xfrm>
                <a:prstGeom prst="rect">
                  <a:avLst/>
                </a:prstGeom>
                <a:noFill/>
              </p:spPr>
              <p:txBody>
                <a:bodyPr wrap="square" rtlCol="0">
                  <a:spAutoFit/>
                </a:bodyPr>
                <a:lstStyle/>
                <a:p>
                  <a:pPr algn="ctr" defTabSz="1218621">
                    <a:defRPr/>
                  </a:pPr>
                  <a:r>
                    <a:rPr lang="en-US" sz="3199" b="1" kern="0" dirty="0">
                      <a:solidFill>
                        <a:prstClr val="white"/>
                      </a:solidFill>
                      <a:cs typeface="Arial" panose="020B0604020202020204" pitchFamily="34" charset="0"/>
                    </a:rPr>
                    <a:t>01</a:t>
                  </a:r>
                </a:p>
              </p:txBody>
            </p:sp>
            <p:sp>
              <p:nvSpPr>
                <p:cNvPr id="33" name="TextBox 32">
                  <a:extLst>
                    <a:ext uri="{FF2B5EF4-FFF2-40B4-BE49-F238E27FC236}">
                      <a16:creationId xmlns:a16="http://schemas.microsoft.com/office/drawing/2014/main" id="{1594F8BC-73ED-4592-983C-73C4B43C7706}"/>
                    </a:ext>
                  </a:extLst>
                </p:cNvPr>
                <p:cNvSpPr txBox="1"/>
                <p:nvPr/>
              </p:nvSpPr>
              <p:spPr>
                <a:xfrm>
                  <a:off x="2524047" y="2860147"/>
                  <a:ext cx="821037" cy="584775"/>
                </a:xfrm>
                <a:prstGeom prst="rect">
                  <a:avLst/>
                </a:prstGeom>
                <a:noFill/>
              </p:spPr>
              <p:txBody>
                <a:bodyPr wrap="square" rtlCol="0">
                  <a:spAutoFit/>
                </a:bodyPr>
                <a:lstStyle/>
                <a:p>
                  <a:pPr algn="ctr" defTabSz="1218621">
                    <a:defRPr/>
                  </a:pPr>
                  <a:r>
                    <a:rPr lang="en-US" sz="3199" b="1" kern="0" dirty="0">
                      <a:solidFill>
                        <a:prstClr val="white"/>
                      </a:solidFill>
                      <a:cs typeface="Arial" panose="020B0604020202020204" pitchFamily="34" charset="0"/>
                    </a:rPr>
                    <a:t>02</a:t>
                  </a:r>
                </a:p>
              </p:txBody>
            </p:sp>
            <p:sp>
              <p:nvSpPr>
                <p:cNvPr id="34" name="TextBox 33">
                  <a:extLst>
                    <a:ext uri="{FF2B5EF4-FFF2-40B4-BE49-F238E27FC236}">
                      <a16:creationId xmlns:a16="http://schemas.microsoft.com/office/drawing/2014/main" id="{4C705D66-FAEF-4DBE-9F84-D994C2C069F9}"/>
                    </a:ext>
                  </a:extLst>
                </p:cNvPr>
                <p:cNvSpPr txBox="1"/>
                <p:nvPr/>
              </p:nvSpPr>
              <p:spPr>
                <a:xfrm>
                  <a:off x="2267541" y="4442062"/>
                  <a:ext cx="1153059" cy="766617"/>
                </a:xfrm>
                <a:prstGeom prst="rect">
                  <a:avLst/>
                </a:prstGeom>
                <a:noFill/>
              </p:spPr>
              <p:txBody>
                <a:bodyPr wrap="square" rtlCol="0">
                  <a:spAutoFit/>
                </a:bodyPr>
                <a:lstStyle/>
                <a:p>
                  <a:pPr algn="ctr" defTabSz="1218621">
                    <a:defRPr/>
                  </a:pPr>
                  <a:r>
                    <a:rPr lang="en-US" sz="3199" b="1" kern="0" dirty="0">
                      <a:solidFill>
                        <a:prstClr val="white"/>
                      </a:solidFill>
                      <a:cs typeface="Arial" panose="020B0604020202020204" pitchFamily="34" charset="0"/>
                    </a:rPr>
                    <a:t>03</a:t>
                  </a:r>
                </a:p>
              </p:txBody>
            </p:sp>
            <p:grpSp>
              <p:nvGrpSpPr>
                <p:cNvPr id="36" name="Group 35">
                  <a:extLst>
                    <a:ext uri="{FF2B5EF4-FFF2-40B4-BE49-F238E27FC236}">
                      <a16:creationId xmlns:a16="http://schemas.microsoft.com/office/drawing/2014/main" id="{F5982848-FF39-41F6-9E4D-5B11662E5B9E}"/>
                    </a:ext>
                  </a:extLst>
                </p:cNvPr>
                <p:cNvGrpSpPr/>
                <p:nvPr/>
              </p:nvGrpSpPr>
              <p:grpSpPr>
                <a:xfrm>
                  <a:off x="4299577" y="2083569"/>
                  <a:ext cx="582521" cy="639922"/>
                  <a:chOff x="4776788" y="2243138"/>
                  <a:chExt cx="434976" cy="477838"/>
                </a:xfrm>
                <a:solidFill>
                  <a:sysClr val="window" lastClr="FFFFFF"/>
                </a:solidFill>
              </p:grpSpPr>
              <p:sp>
                <p:nvSpPr>
                  <p:cNvPr id="37" name="Freeform 17">
                    <a:extLst>
                      <a:ext uri="{FF2B5EF4-FFF2-40B4-BE49-F238E27FC236}">
                        <a16:creationId xmlns:a16="http://schemas.microsoft.com/office/drawing/2014/main" id="{A2788338-C100-46BE-86A6-DF51E74448BB}"/>
                      </a:ext>
                    </a:extLst>
                  </p:cNvPr>
                  <p:cNvSpPr>
                    <a:spLocks noEditPoints="1"/>
                  </p:cNvSpPr>
                  <p:nvPr/>
                </p:nvSpPr>
                <p:spPr bwMode="auto">
                  <a:xfrm>
                    <a:off x="4848226" y="2316163"/>
                    <a:ext cx="292100" cy="404813"/>
                  </a:xfrm>
                  <a:custGeom>
                    <a:avLst/>
                    <a:gdLst>
                      <a:gd name="T0" fmla="*/ 750 w 2029"/>
                      <a:gd name="T1" fmla="*/ 299 h 2800"/>
                      <a:gd name="T2" fmla="*/ 479 w 2029"/>
                      <a:gd name="T3" fmla="*/ 466 h 2800"/>
                      <a:gd name="T4" fmla="*/ 304 w 2029"/>
                      <a:gd name="T5" fmla="*/ 723 h 2800"/>
                      <a:gd name="T6" fmla="*/ 259 w 2029"/>
                      <a:gd name="T7" fmla="*/ 1034 h 2800"/>
                      <a:gd name="T8" fmla="*/ 314 w 2029"/>
                      <a:gd name="T9" fmla="*/ 1283 h 2800"/>
                      <a:gd name="T10" fmla="*/ 414 w 2029"/>
                      <a:gd name="T11" fmla="*/ 1472 h 2800"/>
                      <a:gd name="T12" fmla="*/ 530 w 2029"/>
                      <a:gd name="T13" fmla="*/ 1646 h 2800"/>
                      <a:gd name="T14" fmla="*/ 603 w 2029"/>
                      <a:gd name="T15" fmla="*/ 1843 h 2800"/>
                      <a:gd name="T16" fmla="*/ 647 w 2029"/>
                      <a:gd name="T17" fmla="*/ 1978 h 2800"/>
                      <a:gd name="T18" fmla="*/ 1346 w 2029"/>
                      <a:gd name="T19" fmla="*/ 2011 h 2800"/>
                      <a:gd name="T20" fmla="*/ 1421 w 2029"/>
                      <a:gd name="T21" fmla="*/ 1912 h 2800"/>
                      <a:gd name="T22" fmla="*/ 1460 w 2029"/>
                      <a:gd name="T23" fmla="*/ 1721 h 2800"/>
                      <a:gd name="T24" fmla="*/ 1570 w 2029"/>
                      <a:gd name="T25" fmla="*/ 1538 h 2800"/>
                      <a:gd name="T26" fmla="*/ 1678 w 2029"/>
                      <a:gd name="T27" fmla="*/ 1364 h 2800"/>
                      <a:gd name="T28" fmla="*/ 1756 w 2029"/>
                      <a:gd name="T29" fmla="*/ 1143 h 2800"/>
                      <a:gd name="T30" fmla="*/ 1760 w 2029"/>
                      <a:gd name="T31" fmla="*/ 844 h 2800"/>
                      <a:gd name="T32" fmla="*/ 1634 w 2029"/>
                      <a:gd name="T33" fmla="*/ 559 h 2800"/>
                      <a:gd name="T34" fmla="*/ 1397 w 2029"/>
                      <a:gd name="T35" fmla="*/ 352 h 2800"/>
                      <a:gd name="T36" fmla="*/ 1084 w 2029"/>
                      <a:gd name="T37" fmla="*/ 258 h 2800"/>
                      <a:gd name="T38" fmla="*/ 1258 w 2029"/>
                      <a:gd name="T39" fmla="*/ 29 h 2800"/>
                      <a:gd name="T40" fmla="*/ 1613 w 2029"/>
                      <a:gd name="T41" fmla="*/ 188 h 2800"/>
                      <a:gd name="T42" fmla="*/ 1877 w 2029"/>
                      <a:gd name="T43" fmla="*/ 461 h 2800"/>
                      <a:gd name="T44" fmla="*/ 2015 w 2029"/>
                      <a:gd name="T45" fmla="*/ 815 h 2800"/>
                      <a:gd name="T46" fmla="*/ 2013 w 2029"/>
                      <a:gd name="T47" fmla="*/ 1166 h 2800"/>
                      <a:gd name="T48" fmla="*/ 1934 w 2029"/>
                      <a:gd name="T49" fmla="*/ 1424 h 2800"/>
                      <a:gd name="T50" fmla="*/ 1825 w 2029"/>
                      <a:gd name="T51" fmla="*/ 1617 h 2800"/>
                      <a:gd name="T52" fmla="*/ 1714 w 2029"/>
                      <a:gd name="T53" fmla="*/ 1785 h 2800"/>
                      <a:gd name="T54" fmla="*/ 1677 w 2029"/>
                      <a:gd name="T55" fmla="*/ 1934 h 2800"/>
                      <a:gd name="T56" fmla="*/ 1572 w 2029"/>
                      <a:gd name="T57" fmla="*/ 2150 h 2800"/>
                      <a:gd name="T58" fmla="*/ 1487 w 2029"/>
                      <a:gd name="T59" fmla="*/ 2294 h 2800"/>
                      <a:gd name="T60" fmla="*/ 1480 w 2029"/>
                      <a:gd name="T61" fmla="*/ 2429 h 2800"/>
                      <a:gd name="T62" fmla="*/ 1476 w 2029"/>
                      <a:gd name="T63" fmla="*/ 2492 h 2800"/>
                      <a:gd name="T64" fmla="*/ 1446 w 2029"/>
                      <a:gd name="T65" fmla="*/ 2575 h 2800"/>
                      <a:gd name="T66" fmla="*/ 1340 w 2029"/>
                      <a:gd name="T67" fmla="*/ 2666 h 2800"/>
                      <a:gd name="T68" fmla="*/ 1184 w 2029"/>
                      <a:gd name="T69" fmla="*/ 2779 h 2800"/>
                      <a:gd name="T70" fmla="*/ 891 w 2029"/>
                      <a:gd name="T71" fmla="*/ 2798 h 2800"/>
                      <a:gd name="T72" fmla="*/ 762 w 2029"/>
                      <a:gd name="T73" fmla="*/ 2698 h 2800"/>
                      <a:gd name="T74" fmla="*/ 607 w 2029"/>
                      <a:gd name="T75" fmla="*/ 2606 h 2800"/>
                      <a:gd name="T76" fmla="*/ 556 w 2029"/>
                      <a:gd name="T77" fmla="*/ 2509 h 2800"/>
                      <a:gd name="T78" fmla="*/ 551 w 2029"/>
                      <a:gd name="T79" fmla="*/ 2466 h 2800"/>
                      <a:gd name="T80" fmla="*/ 545 w 2029"/>
                      <a:gd name="T81" fmla="*/ 2350 h 2800"/>
                      <a:gd name="T82" fmla="*/ 538 w 2029"/>
                      <a:gd name="T83" fmla="*/ 2221 h 2800"/>
                      <a:gd name="T84" fmla="*/ 376 w 2029"/>
                      <a:gd name="T85" fmla="*/ 2025 h 2800"/>
                      <a:gd name="T86" fmla="*/ 340 w 2029"/>
                      <a:gd name="T87" fmla="*/ 1839 h 2800"/>
                      <a:gd name="T88" fmla="*/ 248 w 2029"/>
                      <a:gd name="T89" fmla="*/ 1682 h 2800"/>
                      <a:gd name="T90" fmla="*/ 138 w 2029"/>
                      <a:gd name="T91" fmla="*/ 1508 h 2800"/>
                      <a:gd name="T92" fmla="*/ 41 w 2029"/>
                      <a:gd name="T93" fmla="*/ 1278 h 2800"/>
                      <a:gd name="T94" fmla="*/ 0 w 2029"/>
                      <a:gd name="T95" fmla="*/ 973 h 2800"/>
                      <a:gd name="T96" fmla="*/ 80 w 2029"/>
                      <a:gd name="T97" fmla="*/ 595 h 2800"/>
                      <a:gd name="T98" fmla="*/ 298 w 2029"/>
                      <a:gd name="T99" fmla="*/ 286 h 2800"/>
                      <a:gd name="T100" fmla="*/ 621 w 2029"/>
                      <a:gd name="T101" fmla="*/ 77 h 2800"/>
                      <a:gd name="T102" fmla="*/ 1014 w 2029"/>
                      <a:gd name="T103" fmla="*/ 0 h 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29" h="2800">
                        <a:moveTo>
                          <a:pt x="1014" y="255"/>
                        </a:moveTo>
                        <a:lnTo>
                          <a:pt x="945" y="258"/>
                        </a:lnTo>
                        <a:lnTo>
                          <a:pt x="878" y="266"/>
                        </a:lnTo>
                        <a:lnTo>
                          <a:pt x="813" y="281"/>
                        </a:lnTo>
                        <a:lnTo>
                          <a:pt x="750" y="299"/>
                        </a:lnTo>
                        <a:lnTo>
                          <a:pt x="690" y="324"/>
                        </a:lnTo>
                        <a:lnTo>
                          <a:pt x="632" y="354"/>
                        </a:lnTo>
                        <a:lnTo>
                          <a:pt x="578" y="387"/>
                        </a:lnTo>
                        <a:lnTo>
                          <a:pt x="527" y="424"/>
                        </a:lnTo>
                        <a:lnTo>
                          <a:pt x="479" y="466"/>
                        </a:lnTo>
                        <a:lnTo>
                          <a:pt x="435" y="511"/>
                        </a:lnTo>
                        <a:lnTo>
                          <a:pt x="396" y="559"/>
                        </a:lnTo>
                        <a:lnTo>
                          <a:pt x="361" y="611"/>
                        </a:lnTo>
                        <a:lnTo>
                          <a:pt x="330" y="666"/>
                        </a:lnTo>
                        <a:lnTo>
                          <a:pt x="304" y="723"/>
                        </a:lnTo>
                        <a:lnTo>
                          <a:pt x="284" y="783"/>
                        </a:lnTo>
                        <a:lnTo>
                          <a:pt x="270" y="844"/>
                        </a:lnTo>
                        <a:lnTo>
                          <a:pt x="260" y="908"/>
                        </a:lnTo>
                        <a:lnTo>
                          <a:pt x="257" y="973"/>
                        </a:lnTo>
                        <a:lnTo>
                          <a:pt x="259" y="1034"/>
                        </a:lnTo>
                        <a:lnTo>
                          <a:pt x="264" y="1090"/>
                        </a:lnTo>
                        <a:lnTo>
                          <a:pt x="273" y="1143"/>
                        </a:lnTo>
                        <a:lnTo>
                          <a:pt x="284" y="1193"/>
                        </a:lnTo>
                        <a:lnTo>
                          <a:pt x="298" y="1240"/>
                        </a:lnTo>
                        <a:lnTo>
                          <a:pt x="314" y="1283"/>
                        </a:lnTo>
                        <a:lnTo>
                          <a:pt x="331" y="1325"/>
                        </a:lnTo>
                        <a:lnTo>
                          <a:pt x="351" y="1364"/>
                        </a:lnTo>
                        <a:lnTo>
                          <a:pt x="371" y="1402"/>
                        </a:lnTo>
                        <a:lnTo>
                          <a:pt x="393" y="1437"/>
                        </a:lnTo>
                        <a:lnTo>
                          <a:pt x="414" y="1472"/>
                        </a:lnTo>
                        <a:lnTo>
                          <a:pt x="437" y="1505"/>
                        </a:lnTo>
                        <a:lnTo>
                          <a:pt x="458" y="1537"/>
                        </a:lnTo>
                        <a:lnTo>
                          <a:pt x="483" y="1573"/>
                        </a:lnTo>
                        <a:lnTo>
                          <a:pt x="507" y="1610"/>
                        </a:lnTo>
                        <a:lnTo>
                          <a:pt x="530" y="1646"/>
                        </a:lnTo>
                        <a:lnTo>
                          <a:pt x="551" y="1683"/>
                        </a:lnTo>
                        <a:lnTo>
                          <a:pt x="569" y="1721"/>
                        </a:lnTo>
                        <a:lnTo>
                          <a:pt x="584" y="1760"/>
                        </a:lnTo>
                        <a:lnTo>
                          <a:pt x="595" y="1800"/>
                        </a:lnTo>
                        <a:lnTo>
                          <a:pt x="603" y="1843"/>
                        </a:lnTo>
                        <a:lnTo>
                          <a:pt x="605" y="1888"/>
                        </a:lnTo>
                        <a:lnTo>
                          <a:pt x="608" y="1912"/>
                        </a:lnTo>
                        <a:lnTo>
                          <a:pt x="617" y="1936"/>
                        </a:lnTo>
                        <a:lnTo>
                          <a:pt x="630" y="1958"/>
                        </a:lnTo>
                        <a:lnTo>
                          <a:pt x="647" y="1978"/>
                        </a:lnTo>
                        <a:lnTo>
                          <a:pt x="665" y="1996"/>
                        </a:lnTo>
                        <a:lnTo>
                          <a:pt x="683" y="2011"/>
                        </a:lnTo>
                        <a:lnTo>
                          <a:pt x="701" y="2025"/>
                        </a:lnTo>
                        <a:lnTo>
                          <a:pt x="1328" y="2025"/>
                        </a:lnTo>
                        <a:lnTo>
                          <a:pt x="1346" y="2011"/>
                        </a:lnTo>
                        <a:lnTo>
                          <a:pt x="1364" y="1996"/>
                        </a:lnTo>
                        <a:lnTo>
                          <a:pt x="1383" y="1978"/>
                        </a:lnTo>
                        <a:lnTo>
                          <a:pt x="1399" y="1958"/>
                        </a:lnTo>
                        <a:lnTo>
                          <a:pt x="1412" y="1936"/>
                        </a:lnTo>
                        <a:lnTo>
                          <a:pt x="1421" y="1912"/>
                        </a:lnTo>
                        <a:lnTo>
                          <a:pt x="1424" y="1888"/>
                        </a:lnTo>
                        <a:lnTo>
                          <a:pt x="1426" y="1843"/>
                        </a:lnTo>
                        <a:lnTo>
                          <a:pt x="1434" y="1800"/>
                        </a:lnTo>
                        <a:lnTo>
                          <a:pt x="1445" y="1760"/>
                        </a:lnTo>
                        <a:lnTo>
                          <a:pt x="1460" y="1721"/>
                        </a:lnTo>
                        <a:lnTo>
                          <a:pt x="1478" y="1684"/>
                        </a:lnTo>
                        <a:lnTo>
                          <a:pt x="1498" y="1646"/>
                        </a:lnTo>
                        <a:lnTo>
                          <a:pt x="1520" y="1610"/>
                        </a:lnTo>
                        <a:lnTo>
                          <a:pt x="1545" y="1574"/>
                        </a:lnTo>
                        <a:lnTo>
                          <a:pt x="1570" y="1538"/>
                        </a:lnTo>
                        <a:lnTo>
                          <a:pt x="1592" y="1506"/>
                        </a:lnTo>
                        <a:lnTo>
                          <a:pt x="1614" y="1473"/>
                        </a:lnTo>
                        <a:lnTo>
                          <a:pt x="1636" y="1438"/>
                        </a:lnTo>
                        <a:lnTo>
                          <a:pt x="1658" y="1402"/>
                        </a:lnTo>
                        <a:lnTo>
                          <a:pt x="1678" y="1364"/>
                        </a:lnTo>
                        <a:lnTo>
                          <a:pt x="1698" y="1325"/>
                        </a:lnTo>
                        <a:lnTo>
                          <a:pt x="1715" y="1283"/>
                        </a:lnTo>
                        <a:lnTo>
                          <a:pt x="1731" y="1240"/>
                        </a:lnTo>
                        <a:lnTo>
                          <a:pt x="1745" y="1193"/>
                        </a:lnTo>
                        <a:lnTo>
                          <a:pt x="1756" y="1143"/>
                        </a:lnTo>
                        <a:lnTo>
                          <a:pt x="1765" y="1090"/>
                        </a:lnTo>
                        <a:lnTo>
                          <a:pt x="1770" y="1034"/>
                        </a:lnTo>
                        <a:lnTo>
                          <a:pt x="1772" y="973"/>
                        </a:lnTo>
                        <a:lnTo>
                          <a:pt x="1769" y="908"/>
                        </a:lnTo>
                        <a:lnTo>
                          <a:pt x="1760" y="844"/>
                        </a:lnTo>
                        <a:lnTo>
                          <a:pt x="1745" y="782"/>
                        </a:lnTo>
                        <a:lnTo>
                          <a:pt x="1725" y="723"/>
                        </a:lnTo>
                        <a:lnTo>
                          <a:pt x="1700" y="666"/>
                        </a:lnTo>
                        <a:lnTo>
                          <a:pt x="1668" y="610"/>
                        </a:lnTo>
                        <a:lnTo>
                          <a:pt x="1634" y="559"/>
                        </a:lnTo>
                        <a:lnTo>
                          <a:pt x="1594" y="511"/>
                        </a:lnTo>
                        <a:lnTo>
                          <a:pt x="1550" y="466"/>
                        </a:lnTo>
                        <a:lnTo>
                          <a:pt x="1503" y="424"/>
                        </a:lnTo>
                        <a:lnTo>
                          <a:pt x="1451" y="386"/>
                        </a:lnTo>
                        <a:lnTo>
                          <a:pt x="1397" y="352"/>
                        </a:lnTo>
                        <a:lnTo>
                          <a:pt x="1339" y="324"/>
                        </a:lnTo>
                        <a:lnTo>
                          <a:pt x="1278" y="299"/>
                        </a:lnTo>
                        <a:lnTo>
                          <a:pt x="1216" y="281"/>
                        </a:lnTo>
                        <a:lnTo>
                          <a:pt x="1151" y="266"/>
                        </a:lnTo>
                        <a:lnTo>
                          <a:pt x="1084" y="258"/>
                        </a:lnTo>
                        <a:lnTo>
                          <a:pt x="1014" y="255"/>
                        </a:lnTo>
                        <a:close/>
                        <a:moveTo>
                          <a:pt x="1014" y="0"/>
                        </a:moveTo>
                        <a:lnTo>
                          <a:pt x="1097" y="3"/>
                        </a:lnTo>
                        <a:lnTo>
                          <a:pt x="1179" y="13"/>
                        </a:lnTo>
                        <a:lnTo>
                          <a:pt x="1258" y="29"/>
                        </a:lnTo>
                        <a:lnTo>
                          <a:pt x="1335" y="50"/>
                        </a:lnTo>
                        <a:lnTo>
                          <a:pt x="1408" y="77"/>
                        </a:lnTo>
                        <a:lnTo>
                          <a:pt x="1480" y="109"/>
                        </a:lnTo>
                        <a:lnTo>
                          <a:pt x="1548" y="147"/>
                        </a:lnTo>
                        <a:lnTo>
                          <a:pt x="1613" y="188"/>
                        </a:lnTo>
                        <a:lnTo>
                          <a:pt x="1673" y="235"/>
                        </a:lnTo>
                        <a:lnTo>
                          <a:pt x="1731" y="286"/>
                        </a:lnTo>
                        <a:lnTo>
                          <a:pt x="1783" y="340"/>
                        </a:lnTo>
                        <a:lnTo>
                          <a:pt x="1833" y="399"/>
                        </a:lnTo>
                        <a:lnTo>
                          <a:pt x="1877" y="461"/>
                        </a:lnTo>
                        <a:lnTo>
                          <a:pt x="1915" y="526"/>
                        </a:lnTo>
                        <a:lnTo>
                          <a:pt x="1949" y="595"/>
                        </a:lnTo>
                        <a:lnTo>
                          <a:pt x="1976" y="667"/>
                        </a:lnTo>
                        <a:lnTo>
                          <a:pt x="1999" y="739"/>
                        </a:lnTo>
                        <a:lnTo>
                          <a:pt x="2015" y="815"/>
                        </a:lnTo>
                        <a:lnTo>
                          <a:pt x="2025" y="893"/>
                        </a:lnTo>
                        <a:lnTo>
                          <a:pt x="2029" y="973"/>
                        </a:lnTo>
                        <a:lnTo>
                          <a:pt x="2026" y="1041"/>
                        </a:lnTo>
                        <a:lnTo>
                          <a:pt x="2021" y="1105"/>
                        </a:lnTo>
                        <a:lnTo>
                          <a:pt x="2013" y="1166"/>
                        </a:lnTo>
                        <a:lnTo>
                          <a:pt x="2001" y="1224"/>
                        </a:lnTo>
                        <a:lnTo>
                          <a:pt x="1988" y="1278"/>
                        </a:lnTo>
                        <a:lnTo>
                          <a:pt x="1972" y="1329"/>
                        </a:lnTo>
                        <a:lnTo>
                          <a:pt x="1953" y="1378"/>
                        </a:lnTo>
                        <a:lnTo>
                          <a:pt x="1934" y="1424"/>
                        </a:lnTo>
                        <a:lnTo>
                          <a:pt x="1913" y="1466"/>
                        </a:lnTo>
                        <a:lnTo>
                          <a:pt x="1892" y="1507"/>
                        </a:lnTo>
                        <a:lnTo>
                          <a:pt x="1869" y="1546"/>
                        </a:lnTo>
                        <a:lnTo>
                          <a:pt x="1847" y="1583"/>
                        </a:lnTo>
                        <a:lnTo>
                          <a:pt x="1825" y="1617"/>
                        </a:lnTo>
                        <a:lnTo>
                          <a:pt x="1803" y="1649"/>
                        </a:lnTo>
                        <a:lnTo>
                          <a:pt x="1781" y="1681"/>
                        </a:lnTo>
                        <a:lnTo>
                          <a:pt x="1756" y="1719"/>
                        </a:lnTo>
                        <a:lnTo>
                          <a:pt x="1733" y="1753"/>
                        </a:lnTo>
                        <a:lnTo>
                          <a:pt x="1714" y="1785"/>
                        </a:lnTo>
                        <a:lnTo>
                          <a:pt x="1700" y="1813"/>
                        </a:lnTo>
                        <a:lnTo>
                          <a:pt x="1689" y="1839"/>
                        </a:lnTo>
                        <a:lnTo>
                          <a:pt x="1682" y="1864"/>
                        </a:lnTo>
                        <a:lnTo>
                          <a:pt x="1680" y="1888"/>
                        </a:lnTo>
                        <a:lnTo>
                          <a:pt x="1677" y="1934"/>
                        </a:lnTo>
                        <a:lnTo>
                          <a:pt x="1667" y="1980"/>
                        </a:lnTo>
                        <a:lnTo>
                          <a:pt x="1652" y="2025"/>
                        </a:lnTo>
                        <a:lnTo>
                          <a:pt x="1630" y="2068"/>
                        </a:lnTo>
                        <a:lnTo>
                          <a:pt x="1604" y="2110"/>
                        </a:lnTo>
                        <a:lnTo>
                          <a:pt x="1572" y="2150"/>
                        </a:lnTo>
                        <a:lnTo>
                          <a:pt x="1534" y="2187"/>
                        </a:lnTo>
                        <a:lnTo>
                          <a:pt x="1491" y="2221"/>
                        </a:lnTo>
                        <a:lnTo>
                          <a:pt x="1490" y="2242"/>
                        </a:lnTo>
                        <a:lnTo>
                          <a:pt x="1489" y="2267"/>
                        </a:lnTo>
                        <a:lnTo>
                          <a:pt x="1487" y="2294"/>
                        </a:lnTo>
                        <a:lnTo>
                          <a:pt x="1486" y="2322"/>
                        </a:lnTo>
                        <a:lnTo>
                          <a:pt x="1484" y="2350"/>
                        </a:lnTo>
                        <a:lnTo>
                          <a:pt x="1483" y="2378"/>
                        </a:lnTo>
                        <a:lnTo>
                          <a:pt x="1481" y="2405"/>
                        </a:lnTo>
                        <a:lnTo>
                          <a:pt x="1480" y="2429"/>
                        </a:lnTo>
                        <a:lnTo>
                          <a:pt x="1479" y="2449"/>
                        </a:lnTo>
                        <a:lnTo>
                          <a:pt x="1478" y="2466"/>
                        </a:lnTo>
                        <a:lnTo>
                          <a:pt x="1478" y="2476"/>
                        </a:lnTo>
                        <a:lnTo>
                          <a:pt x="1476" y="2479"/>
                        </a:lnTo>
                        <a:lnTo>
                          <a:pt x="1476" y="2492"/>
                        </a:lnTo>
                        <a:lnTo>
                          <a:pt x="1474" y="2506"/>
                        </a:lnTo>
                        <a:lnTo>
                          <a:pt x="1470" y="2522"/>
                        </a:lnTo>
                        <a:lnTo>
                          <a:pt x="1465" y="2539"/>
                        </a:lnTo>
                        <a:lnTo>
                          <a:pt x="1457" y="2557"/>
                        </a:lnTo>
                        <a:lnTo>
                          <a:pt x="1446" y="2575"/>
                        </a:lnTo>
                        <a:lnTo>
                          <a:pt x="1432" y="2594"/>
                        </a:lnTo>
                        <a:lnTo>
                          <a:pt x="1416" y="2613"/>
                        </a:lnTo>
                        <a:lnTo>
                          <a:pt x="1395" y="2631"/>
                        </a:lnTo>
                        <a:lnTo>
                          <a:pt x="1370" y="2650"/>
                        </a:lnTo>
                        <a:lnTo>
                          <a:pt x="1340" y="2666"/>
                        </a:lnTo>
                        <a:lnTo>
                          <a:pt x="1307" y="2683"/>
                        </a:lnTo>
                        <a:lnTo>
                          <a:pt x="1267" y="2698"/>
                        </a:lnTo>
                        <a:lnTo>
                          <a:pt x="1244" y="2727"/>
                        </a:lnTo>
                        <a:lnTo>
                          <a:pt x="1216" y="2754"/>
                        </a:lnTo>
                        <a:lnTo>
                          <a:pt x="1184" y="2779"/>
                        </a:lnTo>
                        <a:lnTo>
                          <a:pt x="1162" y="2790"/>
                        </a:lnTo>
                        <a:lnTo>
                          <a:pt x="1138" y="2798"/>
                        </a:lnTo>
                        <a:lnTo>
                          <a:pt x="1113" y="2800"/>
                        </a:lnTo>
                        <a:lnTo>
                          <a:pt x="916" y="2800"/>
                        </a:lnTo>
                        <a:lnTo>
                          <a:pt x="891" y="2798"/>
                        </a:lnTo>
                        <a:lnTo>
                          <a:pt x="867" y="2790"/>
                        </a:lnTo>
                        <a:lnTo>
                          <a:pt x="845" y="2779"/>
                        </a:lnTo>
                        <a:lnTo>
                          <a:pt x="813" y="2754"/>
                        </a:lnTo>
                        <a:lnTo>
                          <a:pt x="785" y="2727"/>
                        </a:lnTo>
                        <a:lnTo>
                          <a:pt x="762" y="2698"/>
                        </a:lnTo>
                        <a:lnTo>
                          <a:pt x="720" y="2681"/>
                        </a:lnTo>
                        <a:lnTo>
                          <a:pt x="684" y="2664"/>
                        </a:lnTo>
                        <a:lnTo>
                          <a:pt x="653" y="2646"/>
                        </a:lnTo>
                        <a:lnTo>
                          <a:pt x="628" y="2626"/>
                        </a:lnTo>
                        <a:lnTo>
                          <a:pt x="607" y="2606"/>
                        </a:lnTo>
                        <a:lnTo>
                          <a:pt x="590" y="2585"/>
                        </a:lnTo>
                        <a:lnTo>
                          <a:pt x="578" y="2566"/>
                        </a:lnTo>
                        <a:lnTo>
                          <a:pt x="567" y="2546"/>
                        </a:lnTo>
                        <a:lnTo>
                          <a:pt x="561" y="2527"/>
                        </a:lnTo>
                        <a:lnTo>
                          <a:pt x="556" y="2509"/>
                        </a:lnTo>
                        <a:lnTo>
                          <a:pt x="554" y="2494"/>
                        </a:lnTo>
                        <a:lnTo>
                          <a:pt x="552" y="2479"/>
                        </a:lnTo>
                        <a:lnTo>
                          <a:pt x="552" y="2479"/>
                        </a:lnTo>
                        <a:lnTo>
                          <a:pt x="552" y="2476"/>
                        </a:lnTo>
                        <a:lnTo>
                          <a:pt x="551" y="2466"/>
                        </a:lnTo>
                        <a:lnTo>
                          <a:pt x="550" y="2449"/>
                        </a:lnTo>
                        <a:lnTo>
                          <a:pt x="549" y="2429"/>
                        </a:lnTo>
                        <a:lnTo>
                          <a:pt x="548" y="2405"/>
                        </a:lnTo>
                        <a:lnTo>
                          <a:pt x="546" y="2378"/>
                        </a:lnTo>
                        <a:lnTo>
                          <a:pt x="545" y="2350"/>
                        </a:lnTo>
                        <a:lnTo>
                          <a:pt x="543" y="2322"/>
                        </a:lnTo>
                        <a:lnTo>
                          <a:pt x="542" y="2294"/>
                        </a:lnTo>
                        <a:lnTo>
                          <a:pt x="540" y="2267"/>
                        </a:lnTo>
                        <a:lnTo>
                          <a:pt x="539" y="2242"/>
                        </a:lnTo>
                        <a:lnTo>
                          <a:pt x="538" y="2221"/>
                        </a:lnTo>
                        <a:lnTo>
                          <a:pt x="495" y="2187"/>
                        </a:lnTo>
                        <a:lnTo>
                          <a:pt x="457" y="2150"/>
                        </a:lnTo>
                        <a:lnTo>
                          <a:pt x="425" y="2110"/>
                        </a:lnTo>
                        <a:lnTo>
                          <a:pt x="398" y="2068"/>
                        </a:lnTo>
                        <a:lnTo>
                          <a:pt x="376" y="2025"/>
                        </a:lnTo>
                        <a:lnTo>
                          <a:pt x="362" y="1980"/>
                        </a:lnTo>
                        <a:lnTo>
                          <a:pt x="352" y="1934"/>
                        </a:lnTo>
                        <a:lnTo>
                          <a:pt x="349" y="1888"/>
                        </a:lnTo>
                        <a:lnTo>
                          <a:pt x="347" y="1864"/>
                        </a:lnTo>
                        <a:lnTo>
                          <a:pt x="340" y="1839"/>
                        </a:lnTo>
                        <a:lnTo>
                          <a:pt x="329" y="1813"/>
                        </a:lnTo>
                        <a:lnTo>
                          <a:pt x="315" y="1785"/>
                        </a:lnTo>
                        <a:lnTo>
                          <a:pt x="296" y="1753"/>
                        </a:lnTo>
                        <a:lnTo>
                          <a:pt x="274" y="1719"/>
                        </a:lnTo>
                        <a:lnTo>
                          <a:pt x="248" y="1682"/>
                        </a:lnTo>
                        <a:lnTo>
                          <a:pt x="227" y="1650"/>
                        </a:lnTo>
                        <a:lnTo>
                          <a:pt x="205" y="1617"/>
                        </a:lnTo>
                        <a:lnTo>
                          <a:pt x="182" y="1583"/>
                        </a:lnTo>
                        <a:lnTo>
                          <a:pt x="160" y="1546"/>
                        </a:lnTo>
                        <a:lnTo>
                          <a:pt x="138" y="1508"/>
                        </a:lnTo>
                        <a:lnTo>
                          <a:pt x="116" y="1466"/>
                        </a:lnTo>
                        <a:lnTo>
                          <a:pt x="95" y="1424"/>
                        </a:lnTo>
                        <a:lnTo>
                          <a:pt x="76" y="1378"/>
                        </a:lnTo>
                        <a:lnTo>
                          <a:pt x="57" y="1329"/>
                        </a:lnTo>
                        <a:lnTo>
                          <a:pt x="41" y="1278"/>
                        </a:lnTo>
                        <a:lnTo>
                          <a:pt x="28" y="1224"/>
                        </a:lnTo>
                        <a:lnTo>
                          <a:pt x="16" y="1166"/>
                        </a:lnTo>
                        <a:lnTo>
                          <a:pt x="8" y="1105"/>
                        </a:lnTo>
                        <a:lnTo>
                          <a:pt x="2" y="1041"/>
                        </a:lnTo>
                        <a:lnTo>
                          <a:pt x="0" y="973"/>
                        </a:lnTo>
                        <a:lnTo>
                          <a:pt x="4" y="893"/>
                        </a:lnTo>
                        <a:lnTo>
                          <a:pt x="14" y="815"/>
                        </a:lnTo>
                        <a:lnTo>
                          <a:pt x="30" y="739"/>
                        </a:lnTo>
                        <a:lnTo>
                          <a:pt x="53" y="667"/>
                        </a:lnTo>
                        <a:lnTo>
                          <a:pt x="80" y="595"/>
                        </a:lnTo>
                        <a:lnTo>
                          <a:pt x="114" y="526"/>
                        </a:lnTo>
                        <a:lnTo>
                          <a:pt x="152" y="461"/>
                        </a:lnTo>
                        <a:lnTo>
                          <a:pt x="196" y="399"/>
                        </a:lnTo>
                        <a:lnTo>
                          <a:pt x="246" y="340"/>
                        </a:lnTo>
                        <a:lnTo>
                          <a:pt x="298" y="286"/>
                        </a:lnTo>
                        <a:lnTo>
                          <a:pt x="356" y="235"/>
                        </a:lnTo>
                        <a:lnTo>
                          <a:pt x="416" y="188"/>
                        </a:lnTo>
                        <a:lnTo>
                          <a:pt x="481" y="147"/>
                        </a:lnTo>
                        <a:lnTo>
                          <a:pt x="549" y="109"/>
                        </a:lnTo>
                        <a:lnTo>
                          <a:pt x="621" y="77"/>
                        </a:lnTo>
                        <a:lnTo>
                          <a:pt x="695" y="50"/>
                        </a:lnTo>
                        <a:lnTo>
                          <a:pt x="771" y="29"/>
                        </a:lnTo>
                        <a:lnTo>
                          <a:pt x="850" y="13"/>
                        </a:lnTo>
                        <a:lnTo>
                          <a:pt x="932" y="3"/>
                        </a:lnTo>
                        <a:lnTo>
                          <a:pt x="1014"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1218621">
                      <a:defRPr/>
                    </a:pPr>
                    <a:endParaRPr lang="en-US" sz="2399" kern="0">
                      <a:solidFill>
                        <a:srgbClr val="000000"/>
                      </a:solidFill>
                      <a:cs typeface="Arial" panose="020B0604020202020204" pitchFamily="34" charset="0"/>
                    </a:endParaRPr>
                  </a:p>
                </p:txBody>
              </p:sp>
              <p:sp>
                <p:nvSpPr>
                  <p:cNvPr id="38" name="Freeform 18">
                    <a:extLst>
                      <a:ext uri="{FF2B5EF4-FFF2-40B4-BE49-F238E27FC236}">
                        <a16:creationId xmlns:a16="http://schemas.microsoft.com/office/drawing/2014/main" id="{A1814A06-9F4F-4219-85DB-0C346BBEC0D3}"/>
                      </a:ext>
                    </a:extLst>
                  </p:cNvPr>
                  <p:cNvSpPr>
                    <a:spLocks/>
                  </p:cNvSpPr>
                  <p:nvPr/>
                </p:nvSpPr>
                <p:spPr bwMode="auto">
                  <a:xfrm>
                    <a:off x="4984751" y="2243138"/>
                    <a:ext cx="19050" cy="46038"/>
                  </a:xfrm>
                  <a:custGeom>
                    <a:avLst/>
                    <a:gdLst>
                      <a:gd name="T0" fmla="*/ 63 w 127"/>
                      <a:gd name="T1" fmla="*/ 0 h 318"/>
                      <a:gd name="T2" fmla="*/ 63 w 127"/>
                      <a:gd name="T3" fmla="*/ 0 h 318"/>
                      <a:gd name="T4" fmla="*/ 80 w 127"/>
                      <a:gd name="T5" fmla="*/ 2 h 318"/>
                      <a:gd name="T6" fmla="*/ 96 w 127"/>
                      <a:gd name="T7" fmla="*/ 9 h 318"/>
                      <a:gd name="T8" fmla="*/ 109 w 127"/>
                      <a:gd name="T9" fmla="*/ 19 h 318"/>
                      <a:gd name="T10" fmla="*/ 119 w 127"/>
                      <a:gd name="T11" fmla="*/ 32 h 318"/>
                      <a:gd name="T12" fmla="*/ 125 w 127"/>
                      <a:gd name="T13" fmla="*/ 47 h 318"/>
                      <a:gd name="T14" fmla="*/ 127 w 127"/>
                      <a:gd name="T15" fmla="*/ 64 h 318"/>
                      <a:gd name="T16" fmla="*/ 127 w 127"/>
                      <a:gd name="T17" fmla="*/ 254 h 318"/>
                      <a:gd name="T18" fmla="*/ 125 w 127"/>
                      <a:gd name="T19" fmla="*/ 272 h 318"/>
                      <a:gd name="T20" fmla="*/ 119 w 127"/>
                      <a:gd name="T21" fmla="*/ 286 h 318"/>
                      <a:gd name="T22" fmla="*/ 109 w 127"/>
                      <a:gd name="T23" fmla="*/ 300 h 318"/>
                      <a:gd name="T24" fmla="*/ 96 w 127"/>
                      <a:gd name="T25" fmla="*/ 309 h 318"/>
                      <a:gd name="T26" fmla="*/ 80 w 127"/>
                      <a:gd name="T27" fmla="*/ 315 h 318"/>
                      <a:gd name="T28" fmla="*/ 63 w 127"/>
                      <a:gd name="T29" fmla="*/ 318 h 318"/>
                      <a:gd name="T30" fmla="*/ 47 w 127"/>
                      <a:gd name="T31" fmla="*/ 315 h 318"/>
                      <a:gd name="T32" fmla="*/ 31 w 127"/>
                      <a:gd name="T33" fmla="*/ 309 h 318"/>
                      <a:gd name="T34" fmla="*/ 18 w 127"/>
                      <a:gd name="T35" fmla="*/ 300 h 318"/>
                      <a:gd name="T36" fmla="*/ 8 w 127"/>
                      <a:gd name="T37" fmla="*/ 286 h 318"/>
                      <a:gd name="T38" fmla="*/ 2 w 127"/>
                      <a:gd name="T39" fmla="*/ 272 h 318"/>
                      <a:gd name="T40" fmla="*/ 0 w 127"/>
                      <a:gd name="T41" fmla="*/ 254 h 318"/>
                      <a:gd name="T42" fmla="*/ 0 w 127"/>
                      <a:gd name="T43" fmla="*/ 64 h 318"/>
                      <a:gd name="T44" fmla="*/ 2 w 127"/>
                      <a:gd name="T45" fmla="*/ 47 h 318"/>
                      <a:gd name="T46" fmla="*/ 8 w 127"/>
                      <a:gd name="T47" fmla="*/ 32 h 318"/>
                      <a:gd name="T48" fmla="*/ 18 w 127"/>
                      <a:gd name="T49" fmla="*/ 19 h 318"/>
                      <a:gd name="T50" fmla="*/ 31 w 127"/>
                      <a:gd name="T51" fmla="*/ 9 h 318"/>
                      <a:gd name="T52" fmla="*/ 47 w 127"/>
                      <a:gd name="T53" fmla="*/ 2 h 318"/>
                      <a:gd name="T54" fmla="*/ 63 w 127"/>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318">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1218621">
                      <a:defRPr/>
                    </a:pPr>
                    <a:endParaRPr lang="en-US" sz="2399" kern="0">
                      <a:solidFill>
                        <a:srgbClr val="000000"/>
                      </a:solidFill>
                      <a:cs typeface="Arial" panose="020B0604020202020204" pitchFamily="34" charset="0"/>
                    </a:endParaRPr>
                  </a:p>
                </p:txBody>
              </p:sp>
              <p:sp>
                <p:nvSpPr>
                  <p:cNvPr id="39" name="Freeform 19">
                    <a:extLst>
                      <a:ext uri="{FF2B5EF4-FFF2-40B4-BE49-F238E27FC236}">
                        <a16:creationId xmlns:a16="http://schemas.microsoft.com/office/drawing/2014/main" id="{8F14B37E-5ADE-471E-835C-305CEAE550A1}"/>
                      </a:ext>
                    </a:extLst>
                  </p:cNvPr>
                  <p:cNvSpPr>
                    <a:spLocks/>
                  </p:cNvSpPr>
                  <p:nvPr/>
                </p:nvSpPr>
                <p:spPr bwMode="auto">
                  <a:xfrm>
                    <a:off x="4881563" y="2271713"/>
                    <a:ext cx="31750" cy="41275"/>
                  </a:xfrm>
                  <a:custGeom>
                    <a:avLst/>
                    <a:gdLst>
                      <a:gd name="T0" fmla="*/ 64 w 224"/>
                      <a:gd name="T1" fmla="*/ 0 h 293"/>
                      <a:gd name="T2" fmla="*/ 80 w 224"/>
                      <a:gd name="T3" fmla="*/ 2 h 293"/>
                      <a:gd name="T4" fmla="*/ 95 w 224"/>
                      <a:gd name="T5" fmla="*/ 8 h 293"/>
                      <a:gd name="T6" fmla="*/ 109 w 224"/>
                      <a:gd name="T7" fmla="*/ 18 h 293"/>
                      <a:gd name="T8" fmla="*/ 119 w 224"/>
                      <a:gd name="T9" fmla="*/ 32 h 293"/>
                      <a:gd name="T10" fmla="*/ 216 w 224"/>
                      <a:gd name="T11" fmla="*/ 197 h 293"/>
                      <a:gd name="T12" fmla="*/ 222 w 224"/>
                      <a:gd name="T13" fmla="*/ 213 h 293"/>
                      <a:gd name="T14" fmla="*/ 224 w 224"/>
                      <a:gd name="T15" fmla="*/ 230 h 293"/>
                      <a:gd name="T16" fmla="*/ 222 w 224"/>
                      <a:gd name="T17" fmla="*/ 245 h 293"/>
                      <a:gd name="T18" fmla="*/ 216 w 224"/>
                      <a:gd name="T19" fmla="*/ 261 h 293"/>
                      <a:gd name="T20" fmla="*/ 206 w 224"/>
                      <a:gd name="T21" fmla="*/ 274 h 293"/>
                      <a:gd name="T22" fmla="*/ 193 w 224"/>
                      <a:gd name="T23" fmla="*/ 285 h 293"/>
                      <a:gd name="T24" fmla="*/ 177 w 224"/>
                      <a:gd name="T25" fmla="*/ 291 h 293"/>
                      <a:gd name="T26" fmla="*/ 160 w 224"/>
                      <a:gd name="T27" fmla="*/ 293 h 293"/>
                      <a:gd name="T28" fmla="*/ 143 w 224"/>
                      <a:gd name="T29" fmla="*/ 291 h 293"/>
                      <a:gd name="T30" fmla="*/ 129 w 224"/>
                      <a:gd name="T31" fmla="*/ 285 h 293"/>
                      <a:gd name="T32" fmla="*/ 115 w 224"/>
                      <a:gd name="T33" fmla="*/ 274 h 293"/>
                      <a:gd name="T34" fmla="*/ 105 w 224"/>
                      <a:gd name="T35" fmla="*/ 261 h 293"/>
                      <a:gd name="T36" fmla="*/ 8 w 224"/>
                      <a:gd name="T37" fmla="*/ 95 h 293"/>
                      <a:gd name="T38" fmla="*/ 2 w 224"/>
                      <a:gd name="T39" fmla="*/ 80 h 293"/>
                      <a:gd name="T40" fmla="*/ 0 w 224"/>
                      <a:gd name="T41" fmla="*/ 63 h 293"/>
                      <a:gd name="T42" fmla="*/ 2 w 224"/>
                      <a:gd name="T43" fmla="*/ 48 h 293"/>
                      <a:gd name="T44" fmla="*/ 8 w 224"/>
                      <a:gd name="T45" fmla="*/ 32 h 293"/>
                      <a:gd name="T46" fmla="*/ 19 w 224"/>
                      <a:gd name="T47" fmla="*/ 19 h 293"/>
                      <a:gd name="T48" fmla="*/ 31 w 224"/>
                      <a:gd name="T49" fmla="*/ 9 h 293"/>
                      <a:gd name="T50" fmla="*/ 48 w 224"/>
                      <a:gd name="T51" fmla="*/ 2 h 293"/>
                      <a:gd name="T52" fmla="*/ 64 w 224"/>
                      <a:gd name="T5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3">
                        <a:moveTo>
                          <a:pt x="64" y="0"/>
                        </a:moveTo>
                        <a:lnTo>
                          <a:pt x="80" y="2"/>
                        </a:lnTo>
                        <a:lnTo>
                          <a:pt x="95" y="8"/>
                        </a:lnTo>
                        <a:lnTo>
                          <a:pt x="109" y="18"/>
                        </a:lnTo>
                        <a:lnTo>
                          <a:pt x="119" y="32"/>
                        </a:lnTo>
                        <a:lnTo>
                          <a:pt x="216" y="197"/>
                        </a:lnTo>
                        <a:lnTo>
                          <a:pt x="222" y="213"/>
                        </a:lnTo>
                        <a:lnTo>
                          <a:pt x="224" y="230"/>
                        </a:lnTo>
                        <a:lnTo>
                          <a:pt x="222" y="245"/>
                        </a:lnTo>
                        <a:lnTo>
                          <a:pt x="216" y="261"/>
                        </a:lnTo>
                        <a:lnTo>
                          <a:pt x="206" y="274"/>
                        </a:lnTo>
                        <a:lnTo>
                          <a:pt x="193" y="285"/>
                        </a:lnTo>
                        <a:lnTo>
                          <a:pt x="177" y="291"/>
                        </a:lnTo>
                        <a:lnTo>
                          <a:pt x="160" y="293"/>
                        </a:lnTo>
                        <a:lnTo>
                          <a:pt x="143" y="291"/>
                        </a:lnTo>
                        <a:lnTo>
                          <a:pt x="129" y="285"/>
                        </a:lnTo>
                        <a:lnTo>
                          <a:pt x="115" y="274"/>
                        </a:lnTo>
                        <a:lnTo>
                          <a:pt x="105" y="261"/>
                        </a:lnTo>
                        <a:lnTo>
                          <a:pt x="8" y="95"/>
                        </a:lnTo>
                        <a:lnTo>
                          <a:pt x="2" y="80"/>
                        </a:lnTo>
                        <a:lnTo>
                          <a:pt x="0" y="63"/>
                        </a:lnTo>
                        <a:lnTo>
                          <a:pt x="2" y="48"/>
                        </a:lnTo>
                        <a:lnTo>
                          <a:pt x="8" y="32"/>
                        </a:lnTo>
                        <a:lnTo>
                          <a:pt x="19" y="19"/>
                        </a:lnTo>
                        <a:lnTo>
                          <a:pt x="31" y="9"/>
                        </a:lnTo>
                        <a:lnTo>
                          <a:pt x="48" y="2"/>
                        </a:lnTo>
                        <a:lnTo>
                          <a:pt x="64"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1218621">
                      <a:defRPr/>
                    </a:pPr>
                    <a:endParaRPr lang="en-US" sz="2399" kern="0">
                      <a:solidFill>
                        <a:srgbClr val="000000"/>
                      </a:solidFill>
                      <a:cs typeface="Arial" panose="020B0604020202020204" pitchFamily="34" charset="0"/>
                    </a:endParaRPr>
                  </a:p>
                </p:txBody>
              </p:sp>
              <p:sp>
                <p:nvSpPr>
                  <p:cNvPr id="40" name="Freeform 20">
                    <a:extLst>
                      <a:ext uri="{FF2B5EF4-FFF2-40B4-BE49-F238E27FC236}">
                        <a16:creationId xmlns:a16="http://schemas.microsoft.com/office/drawing/2014/main" id="{BBBFEDA4-9B68-48B8-AAB8-935E64BA2951}"/>
                      </a:ext>
                    </a:extLst>
                  </p:cNvPr>
                  <p:cNvSpPr>
                    <a:spLocks/>
                  </p:cNvSpPr>
                  <p:nvPr/>
                </p:nvSpPr>
                <p:spPr bwMode="auto">
                  <a:xfrm>
                    <a:off x="4805363" y="2346325"/>
                    <a:ext cx="41275" cy="33338"/>
                  </a:xfrm>
                  <a:custGeom>
                    <a:avLst/>
                    <a:gdLst>
                      <a:gd name="T0" fmla="*/ 64 w 294"/>
                      <a:gd name="T1" fmla="*/ 0 h 222"/>
                      <a:gd name="T2" fmla="*/ 79 w 294"/>
                      <a:gd name="T3" fmla="*/ 2 h 222"/>
                      <a:gd name="T4" fmla="*/ 96 w 294"/>
                      <a:gd name="T5" fmla="*/ 8 h 222"/>
                      <a:gd name="T6" fmla="*/ 263 w 294"/>
                      <a:gd name="T7" fmla="*/ 103 h 222"/>
                      <a:gd name="T8" fmla="*/ 276 w 294"/>
                      <a:gd name="T9" fmla="*/ 114 h 222"/>
                      <a:gd name="T10" fmla="*/ 286 w 294"/>
                      <a:gd name="T11" fmla="*/ 127 h 222"/>
                      <a:gd name="T12" fmla="*/ 292 w 294"/>
                      <a:gd name="T13" fmla="*/ 142 h 222"/>
                      <a:gd name="T14" fmla="*/ 294 w 294"/>
                      <a:gd name="T15" fmla="*/ 158 h 222"/>
                      <a:gd name="T16" fmla="*/ 292 w 294"/>
                      <a:gd name="T17" fmla="*/ 175 h 222"/>
                      <a:gd name="T18" fmla="*/ 286 w 294"/>
                      <a:gd name="T19" fmla="*/ 190 h 222"/>
                      <a:gd name="T20" fmla="*/ 275 w 294"/>
                      <a:gd name="T21" fmla="*/ 204 h 222"/>
                      <a:gd name="T22" fmla="*/ 262 w 294"/>
                      <a:gd name="T23" fmla="*/ 214 h 222"/>
                      <a:gd name="T24" fmla="*/ 246 w 294"/>
                      <a:gd name="T25" fmla="*/ 220 h 222"/>
                      <a:gd name="T26" fmla="*/ 230 w 294"/>
                      <a:gd name="T27" fmla="*/ 222 h 222"/>
                      <a:gd name="T28" fmla="*/ 213 w 294"/>
                      <a:gd name="T29" fmla="*/ 220 h 222"/>
                      <a:gd name="T30" fmla="*/ 198 w 294"/>
                      <a:gd name="T31" fmla="*/ 213 h 222"/>
                      <a:gd name="T32" fmla="*/ 31 w 294"/>
                      <a:gd name="T33" fmla="*/ 118 h 222"/>
                      <a:gd name="T34" fmla="*/ 18 w 294"/>
                      <a:gd name="T35" fmla="*/ 108 h 222"/>
                      <a:gd name="T36" fmla="*/ 8 w 294"/>
                      <a:gd name="T37" fmla="*/ 95 h 222"/>
                      <a:gd name="T38" fmla="*/ 2 w 294"/>
                      <a:gd name="T39" fmla="*/ 80 h 222"/>
                      <a:gd name="T40" fmla="*/ 0 w 294"/>
                      <a:gd name="T41" fmla="*/ 63 h 222"/>
                      <a:gd name="T42" fmla="*/ 2 w 294"/>
                      <a:gd name="T43" fmla="*/ 47 h 222"/>
                      <a:gd name="T44" fmla="*/ 8 w 294"/>
                      <a:gd name="T45" fmla="*/ 31 h 222"/>
                      <a:gd name="T46" fmla="*/ 19 w 294"/>
                      <a:gd name="T47" fmla="*/ 18 h 222"/>
                      <a:gd name="T48" fmla="*/ 32 w 294"/>
                      <a:gd name="T49" fmla="*/ 8 h 222"/>
                      <a:gd name="T50" fmla="*/ 47 w 294"/>
                      <a:gd name="T51" fmla="*/ 2 h 222"/>
                      <a:gd name="T52" fmla="*/ 64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1218621">
                      <a:defRPr/>
                    </a:pPr>
                    <a:endParaRPr lang="en-US" sz="2399" kern="0">
                      <a:solidFill>
                        <a:srgbClr val="000000"/>
                      </a:solidFill>
                      <a:cs typeface="Arial" panose="020B0604020202020204" pitchFamily="34" charset="0"/>
                    </a:endParaRPr>
                  </a:p>
                </p:txBody>
              </p:sp>
              <p:sp>
                <p:nvSpPr>
                  <p:cNvPr id="41" name="Freeform 21">
                    <a:extLst>
                      <a:ext uri="{FF2B5EF4-FFF2-40B4-BE49-F238E27FC236}">
                        <a16:creationId xmlns:a16="http://schemas.microsoft.com/office/drawing/2014/main" id="{913ED5D0-EE29-41C5-8C5A-916936A7C178}"/>
                      </a:ext>
                    </a:extLst>
                  </p:cNvPr>
                  <p:cNvSpPr>
                    <a:spLocks/>
                  </p:cNvSpPr>
                  <p:nvPr/>
                </p:nvSpPr>
                <p:spPr bwMode="auto">
                  <a:xfrm>
                    <a:off x="4776788" y="2449513"/>
                    <a:ext cx="46038" cy="19050"/>
                  </a:xfrm>
                  <a:custGeom>
                    <a:avLst/>
                    <a:gdLst>
                      <a:gd name="T0" fmla="*/ 64 w 321"/>
                      <a:gd name="T1" fmla="*/ 0 h 128"/>
                      <a:gd name="T2" fmla="*/ 257 w 321"/>
                      <a:gd name="T3" fmla="*/ 0 h 128"/>
                      <a:gd name="T4" fmla="*/ 273 w 321"/>
                      <a:gd name="T5" fmla="*/ 4 h 128"/>
                      <a:gd name="T6" fmla="*/ 289 w 321"/>
                      <a:gd name="T7" fmla="*/ 10 h 128"/>
                      <a:gd name="T8" fmla="*/ 302 w 321"/>
                      <a:gd name="T9" fmla="*/ 19 h 128"/>
                      <a:gd name="T10" fmla="*/ 312 w 321"/>
                      <a:gd name="T11" fmla="*/ 33 h 128"/>
                      <a:gd name="T12" fmla="*/ 318 w 321"/>
                      <a:gd name="T13" fmla="*/ 47 h 128"/>
                      <a:gd name="T14" fmla="*/ 321 w 321"/>
                      <a:gd name="T15" fmla="*/ 65 h 128"/>
                      <a:gd name="T16" fmla="*/ 318 w 321"/>
                      <a:gd name="T17" fmla="*/ 82 h 128"/>
                      <a:gd name="T18" fmla="*/ 312 w 321"/>
                      <a:gd name="T19" fmla="*/ 96 h 128"/>
                      <a:gd name="T20" fmla="*/ 302 w 321"/>
                      <a:gd name="T21" fmla="*/ 110 h 128"/>
                      <a:gd name="T22" fmla="*/ 289 w 321"/>
                      <a:gd name="T23" fmla="*/ 119 h 128"/>
                      <a:gd name="T24" fmla="*/ 273 w 321"/>
                      <a:gd name="T25" fmla="*/ 126 h 128"/>
                      <a:gd name="T26" fmla="*/ 257 w 321"/>
                      <a:gd name="T27" fmla="*/ 128 h 128"/>
                      <a:gd name="T28" fmla="*/ 64 w 321"/>
                      <a:gd name="T29" fmla="*/ 128 h 128"/>
                      <a:gd name="T30" fmla="*/ 47 w 321"/>
                      <a:gd name="T31" fmla="*/ 126 h 128"/>
                      <a:gd name="T32" fmla="*/ 32 w 321"/>
                      <a:gd name="T33" fmla="*/ 119 h 128"/>
                      <a:gd name="T34" fmla="*/ 19 w 321"/>
                      <a:gd name="T35" fmla="*/ 110 h 128"/>
                      <a:gd name="T36" fmla="*/ 9 w 321"/>
                      <a:gd name="T37" fmla="*/ 96 h 128"/>
                      <a:gd name="T38" fmla="*/ 2 w 321"/>
                      <a:gd name="T39" fmla="*/ 82 h 128"/>
                      <a:gd name="T40" fmla="*/ 0 w 321"/>
                      <a:gd name="T41" fmla="*/ 65 h 128"/>
                      <a:gd name="T42" fmla="*/ 2 w 321"/>
                      <a:gd name="T43" fmla="*/ 47 h 128"/>
                      <a:gd name="T44" fmla="*/ 9 w 321"/>
                      <a:gd name="T45" fmla="*/ 33 h 128"/>
                      <a:gd name="T46" fmla="*/ 19 w 321"/>
                      <a:gd name="T47" fmla="*/ 19 h 128"/>
                      <a:gd name="T48" fmla="*/ 32 w 321"/>
                      <a:gd name="T49" fmla="*/ 10 h 128"/>
                      <a:gd name="T50" fmla="*/ 47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3" y="4"/>
                        </a:lnTo>
                        <a:lnTo>
                          <a:pt x="289" y="10"/>
                        </a:lnTo>
                        <a:lnTo>
                          <a:pt x="302" y="19"/>
                        </a:lnTo>
                        <a:lnTo>
                          <a:pt x="312" y="33"/>
                        </a:lnTo>
                        <a:lnTo>
                          <a:pt x="318" y="47"/>
                        </a:lnTo>
                        <a:lnTo>
                          <a:pt x="321" y="65"/>
                        </a:lnTo>
                        <a:lnTo>
                          <a:pt x="318" y="82"/>
                        </a:lnTo>
                        <a:lnTo>
                          <a:pt x="312" y="96"/>
                        </a:lnTo>
                        <a:lnTo>
                          <a:pt x="302" y="110"/>
                        </a:lnTo>
                        <a:lnTo>
                          <a:pt x="289" y="119"/>
                        </a:lnTo>
                        <a:lnTo>
                          <a:pt x="273" y="126"/>
                        </a:lnTo>
                        <a:lnTo>
                          <a:pt x="257" y="128"/>
                        </a:lnTo>
                        <a:lnTo>
                          <a:pt x="64" y="128"/>
                        </a:lnTo>
                        <a:lnTo>
                          <a:pt x="47" y="126"/>
                        </a:lnTo>
                        <a:lnTo>
                          <a:pt x="32" y="119"/>
                        </a:lnTo>
                        <a:lnTo>
                          <a:pt x="19" y="110"/>
                        </a:lnTo>
                        <a:lnTo>
                          <a:pt x="9" y="96"/>
                        </a:lnTo>
                        <a:lnTo>
                          <a:pt x="2" y="82"/>
                        </a:lnTo>
                        <a:lnTo>
                          <a:pt x="0" y="65"/>
                        </a:lnTo>
                        <a:lnTo>
                          <a:pt x="2" y="47"/>
                        </a:lnTo>
                        <a:lnTo>
                          <a:pt x="9" y="33"/>
                        </a:lnTo>
                        <a:lnTo>
                          <a:pt x="19" y="19"/>
                        </a:lnTo>
                        <a:lnTo>
                          <a:pt x="32" y="10"/>
                        </a:lnTo>
                        <a:lnTo>
                          <a:pt x="47" y="4"/>
                        </a:lnTo>
                        <a:lnTo>
                          <a:pt x="64"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1218621">
                      <a:defRPr/>
                    </a:pPr>
                    <a:endParaRPr lang="en-US" sz="2399" kern="0">
                      <a:solidFill>
                        <a:srgbClr val="000000"/>
                      </a:solidFill>
                      <a:cs typeface="Arial" panose="020B0604020202020204" pitchFamily="34" charset="0"/>
                    </a:endParaRPr>
                  </a:p>
                </p:txBody>
              </p:sp>
              <p:sp>
                <p:nvSpPr>
                  <p:cNvPr id="42" name="Freeform 22">
                    <a:extLst>
                      <a:ext uri="{FF2B5EF4-FFF2-40B4-BE49-F238E27FC236}">
                        <a16:creationId xmlns:a16="http://schemas.microsoft.com/office/drawing/2014/main" id="{8714B111-7A6E-45BF-BB92-ED4B3818E4A4}"/>
                      </a:ext>
                    </a:extLst>
                  </p:cNvPr>
                  <p:cNvSpPr>
                    <a:spLocks/>
                  </p:cNvSpPr>
                  <p:nvPr/>
                </p:nvSpPr>
                <p:spPr bwMode="auto">
                  <a:xfrm>
                    <a:off x="4805363" y="2540000"/>
                    <a:ext cx="41275" cy="31750"/>
                  </a:xfrm>
                  <a:custGeom>
                    <a:avLst/>
                    <a:gdLst>
                      <a:gd name="T0" fmla="*/ 230 w 294"/>
                      <a:gd name="T1" fmla="*/ 0 h 224"/>
                      <a:gd name="T2" fmla="*/ 247 w 294"/>
                      <a:gd name="T3" fmla="*/ 3 h 224"/>
                      <a:gd name="T4" fmla="*/ 262 w 294"/>
                      <a:gd name="T5" fmla="*/ 9 h 224"/>
                      <a:gd name="T6" fmla="*/ 275 w 294"/>
                      <a:gd name="T7" fmla="*/ 19 h 224"/>
                      <a:gd name="T8" fmla="*/ 286 w 294"/>
                      <a:gd name="T9" fmla="*/ 33 h 224"/>
                      <a:gd name="T10" fmla="*/ 292 w 294"/>
                      <a:gd name="T11" fmla="*/ 48 h 224"/>
                      <a:gd name="T12" fmla="*/ 294 w 294"/>
                      <a:gd name="T13" fmla="*/ 65 h 224"/>
                      <a:gd name="T14" fmla="*/ 292 w 294"/>
                      <a:gd name="T15" fmla="*/ 80 h 224"/>
                      <a:gd name="T16" fmla="*/ 286 w 294"/>
                      <a:gd name="T17" fmla="*/ 96 h 224"/>
                      <a:gd name="T18" fmla="*/ 275 w 294"/>
                      <a:gd name="T19" fmla="*/ 110 h 224"/>
                      <a:gd name="T20" fmla="*/ 263 w 294"/>
                      <a:gd name="T21" fmla="*/ 120 h 224"/>
                      <a:gd name="T22" fmla="*/ 96 w 294"/>
                      <a:gd name="T23" fmla="*/ 215 h 224"/>
                      <a:gd name="T24" fmla="*/ 80 w 294"/>
                      <a:gd name="T25" fmla="*/ 221 h 224"/>
                      <a:gd name="T26" fmla="*/ 64 w 294"/>
                      <a:gd name="T27" fmla="*/ 224 h 224"/>
                      <a:gd name="T28" fmla="*/ 47 w 294"/>
                      <a:gd name="T29" fmla="*/ 221 h 224"/>
                      <a:gd name="T30" fmla="*/ 32 w 294"/>
                      <a:gd name="T31" fmla="*/ 216 h 224"/>
                      <a:gd name="T32" fmla="*/ 19 w 294"/>
                      <a:gd name="T33" fmla="*/ 205 h 224"/>
                      <a:gd name="T34" fmla="*/ 8 w 294"/>
                      <a:gd name="T35" fmla="*/ 192 h 224"/>
                      <a:gd name="T36" fmla="*/ 2 w 294"/>
                      <a:gd name="T37" fmla="*/ 176 h 224"/>
                      <a:gd name="T38" fmla="*/ 0 w 294"/>
                      <a:gd name="T39" fmla="*/ 159 h 224"/>
                      <a:gd name="T40" fmla="*/ 2 w 294"/>
                      <a:gd name="T41" fmla="*/ 144 h 224"/>
                      <a:gd name="T42" fmla="*/ 8 w 294"/>
                      <a:gd name="T43" fmla="*/ 128 h 224"/>
                      <a:gd name="T44" fmla="*/ 18 w 294"/>
                      <a:gd name="T45" fmla="*/ 116 h 224"/>
                      <a:gd name="T46" fmla="*/ 31 w 294"/>
                      <a:gd name="T47" fmla="*/ 105 h 224"/>
                      <a:gd name="T48" fmla="*/ 198 w 294"/>
                      <a:gd name="T49" fmla="*/ 10 h 224"/>
                      <a:gd name="T50" fmla="*/ 215 w 294"/>
                      <a:gd name="T51" fmla="*/ 2 h 224"/>
                      <a:gd name="T52" fmla="*/ 230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1218621">
                      <a:defRPr/>
                    </a:pPr>
                    <a:endParaRPr lang="en-US" sz="2399" kern="0">
                      <a:solidFill>
                        <a:srgbClr val="000000"/>
                      </a:solidFill>
                      <a:cs typeface="Arial" panose="020B0604020202020204" pitchFamily="34" charset="0"/>
                    </a:endParaRPr>
                  </a:p>
                </p:txBody>
              </p:sp>
              <p:sp>
                <p:nvSpPr>
                  <p:cNvPr id="43" name="Freeform 23">
                    <a:extLst>
                      <a:ext uri="{FF2B5EF4-FFF2-40B4-BE49-F238E27FC236}">
                        <a16:creationId xmlns:a16="http://schemas.microsoft.com/office/drawing/2014/main" id="{09337331-2988-4BB5-956B-E24A8E84CC4F}"/>
                      </a:ext>
                    </a:extLst>
                  </p:cNvPr>
                  <p:cNvSpPr>
                    <a:spLocks/>
                  </p:cNvSpPr>
                  <p:nvPr/>
                </p:nvSpPr>
                <p:spPr bwMode="auto">
                  <a:xfrm>
                    <a:off x="5141913" y="2540000"/>
                    <a:ext cx="41275" cy="31750"/>
                  </a:xfrm>
                  <a:custGeom>
                    <a:avLst/>
                    <a:gdLst>
                      <a:gd name="T0" fmla="*/ 64 w 294"/>
                      <a:gd name="T1" fmla="*/ 0 h 224"/>
                      <a:gd name="T2" fmla="*/ 80 w 294"/>
                      <a:gd name="T3" fmla="*/ 2 h 224"/>
                      <a:gd name="T4" fmla="*/ 96 w 294"/>
                      <a:gd name="T5" fmla="*/ 10 h 224"/>
                      <a:gd name="T6" fmla="*/ 263 w 294"/>
                      <a:gd name="T7" fmla="*/ 105 h 224"/>
                      <a:gd name="T8" fmla="*/ 276 w 294"/>
                      <a:gd name="T9" fmla="*/ 116 h 224"/>
                      <a:gd name="T10" fmla="*/ 286 w 294"/>
                      <a:gd name="T11" fmla="*/ 128 h 224"/>
                      <a:gd name="T12" fmla="*/ 292 w 294"/>
                      <a:gd name="T13" fmla="*/ 144 h 224"/>
                      <a:gd name="T14" fmla="*/ 294 w 294"/>
                      <a:gd name="T15" fmla="*/ 159 h 224"/>
                      <a:gd name="T16" fmla="*/ 292 w 294"/>
                      <a:gd name="T17" fmla="*/ 176 h 224"/>
                      <a:gd name="T18" fmla="*/ 286 w 294"/>
                      <a:gd name="T19" fmla="*/ 192 h 224"/>
                      <a:gd name="T20" fmla="*/ 275 w 294"/>
                      <a:gd name="T21" fmla="*/ 205 h 224"/>
                      <a:gd name="T22" fmla="*/ 262 w 294"/>
                      <a:gd name="T23" fmla="*/ 216 h 224"/>
                      <a:gd name="T24" fmla="*/ 247 w 294"/>
                      <a:gd name="T25" fmla="*/ 221 h 224"/>
                      <a:gd name="T26" fmla="*/ 230 w 294"/>
                      <a:gd name="T27" fmla="*/ 224 h 224"/>
                      <a:gd name="T28" fmla="*/ 214 w 294"/>
                      <a:gd name="T29" fmla="*/ 221 h 224"/>
                      <a:gd name="T30" fmla="*/ 198 w 294"/>
                      <a:gd name="T31" fmla="*/ 215 h 224"/>
                      <a:gd name="T32" fmla="*/ 31 w 294"/>
                      <a:gd name="T33" fmla="*/ 120 h 224"/>
                      <a:gd name="T34" fmla="*/ 19 w 294"/>
                      <a:gd name="T35" fmla="*/ 110 h 224"/>
                      <a:gd name="T36" fmla="*/ 8 w 294"/>
                      <a:gd name="T37" fmla="*/ 96 h 224"/>
                      <a:gd name="T38" fmla="*/ 2 w 294"/>
                      <a:gd name="T39" fmla="*/ 80 h 224"/>
                      <a:gd name="T40" fmla="*/ 0 w 294"/>
                      <a:gd name="T41" fmla="*/ 65 h 224"/>
                      <a:gd name="T42" fmla="*/ 2 w 294"/>
                      <a:gd name="T43" fmla="*/ 48 h 224"/>
                      <a:gd name="T44" fmla="*/ 8 w 294"/>
                      <a:gd name="T45" fmla="*/ 33 h 224"/>
                      <a:gd name="T46" fmla="*/ 19 w 294"/>
                      <a:gd name="T47" fmla="*/ 19 h 224"/>
                      <a:gd name="T48" fmla="*/ 32 w 294"/>
                      <a:gd name="T49" fmla="*/ 9 h 224"/>
                      <a:gd name="T50" fmla="*/ 47 w 294"/>
                      <a:gd name="T51" fmla="*/ 3 h 224"/>
                      <a:gd name="T52" fmla="*/ 64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1218621">
                      <a:defRPr/>
                    </a:pPr>
                    <a:endParaRPr lang="en-US" sz="2399" kern="0">
                      <a:solidFill>
                        <a:srgbClr val="000000"/>
                      </a:solidFill>
                      <a:cs typeface="Arial" panose="020B0604020202020204" pitchFamily="34" charset="0"/>
                    </a:endParaRPr>
                  </a:p>
                </p:txBody>
              </p:sp>
              <p:sp>
                <p:nvSpPr>
                  <p:cNvPr id="44" name="Freeform 24">
                    <a:extLst>
                      <a:ext uri="{FF2B5EF4-FFF2-40B4-BE49-F238E27FC236}">
                        <a16:creationId xmlns:a16="http://schemas.microsoft.com/office/drawing/2014/main" id="{D9CFB147-B87D-4B27-B2D2-7FC3F692E8EA}"/>
                      </a:ext>
                    </a:extLst>
                  </p:cNvPr>
                  <p:cNvSpPr>
                    <a:spLocks/>
                  </p:cNvSpPr>
                  <p:nvPr/>
                </p:nvSpPr>
                <p:spPr bwMode="auto">
                  <a:xfrm>
                    <a:off x="5165726" y="2449513"/>
                    <a:ext cx="46038" cy="19050"/>
                  </a:xfrm>
                  <a:custGeom>
                    <a:avLst/>
                    <a:gdLst>
                      <a:gd name="T0" fmla="*/ 64 w 321"/>
                      <a:gd name="T1" fmla="*/ 0 h 128"/>
                      <a:gd name="T2" fmla="*/ 257 w 321"/>
                      <a:gd name="T3" fmla="*/ 0 h 128"/>
                      <a:gd name="T4" fmla="*/ 274 w 321"/>
                      <a:gd name="T5" fmla="*/ 4 h 128"/>
                      <a:gd name="T6" fmla="*/ 290 w 321"/>
                      <a:gd name="T7" fmla="*/ 10 h 128"/>
                      <a:gd name="T8" fmla="*/ 302 w 321"/>
                      <a:gd name="T9" fmla="*/ 19 h 128"/>
                      <a:gd name="T10" fmla="*/ 312 w 321"/>
                      <a:gd name="T11" fmla="*/ 33 h 128"/>
                      <a:gd name="T12" fmla="*/ 319 w 321"/>
                      <a:gd name="T13" fmla="*/ 47 h 128"/>
                      <a:gd name="T14" fmla="*/ 321 w 321"/>
                      <a:gd name="T15" fmla="*/ 65 h 128"/>
                      <a:gd name="T16" fmla="*/ 319 w 321"/>
                      <a:gd name="T17" fmla="*/ 82 h 128"/>
                      <a:gd name="T18" fmla="*/ 312 w 321"/>
                      <a:gd name="T19" fmla="*/ 96 h 128"/>
                      <a:gd name="T20" fmla="*/ 302 w 321"/>
                      <a:gd name="T21" fmla="*/ 110 h 128"/>
                      <a:gd name="T22" fmla="*/ 290 w 321"/>
                      <a:gd name="T23" fmla="*/ 119 h 128"/>
                      <a:gd name="T24" fmla="*/ 274 w 321"/>
                      <a:gd name="T25" fmla="*/ 126 h 128"/>
                      <a:gd name="T26" fmla="*/ 257 w 321"/>
                      <a:gd name="T27" fmla="*/ 128 h 128"/>
                      <a:gd name="T28" fmla="*/ 64 w 321"/>
                      <a:gd name="T29" fmla="*/ 128 h 128"/>
                      <a:gd name="T30" fmla="*/ 48 w 321"/>
                      <a:gd name="T31" fmla="*/ 126 h 128"/>
                      <a:gd name="T32" fmla="*/ 32 w 321"/>
                      <a:gd name="T33" fmla="*/ 119 h 128"/>
                      <a:gd name="T34" fmla="*/ 19 w 321"/>
                      <a:gd name="T35" fmla="*/ 110 h 128"/>
                      <a:gd name="T36" fmla="*/ 9 w 321"/>
                      <a:gd name="T37" fmla="*/ 96 h 128"/>
                      <a:gd name="T38" fmla="*/ 3 w 321"/>
                      <a:gd name="T39" fmla="*/ 82 h 128"/>
                      <a:gd name="T40" fmla="*/ 0 w 321"/>
                      <a:gd name="T41" fmla="*/ 65 h 128"/>
                      <a:gd name="T42" fmla="*/ 3 w 321"/>
                      <a:gd name="T43" fmla="*/ 47 h 128"/>
                      <a:gd name="T44" fmla="*/ 9 w 321"/>
                      <a:gd name="T45" fmla="*/ 33 h 128"/>
                      <a:gd name="T46" fmla="*/ 19 w 321"/>
                      <a:gd name="T47" fmla="*/ 19 h 128"/>
                      <a:gd name="T48" fmla="*/ 32 w 321"/>
                      <a:gd name="T49" fmla="*/ 10 h 128"/>
                      <a:gd name="T50" fmla="*/ 48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1218621">
                      <a:defRPr/>
                    </a:pPr>
                    <a:endParaRPr lang="en-US" sz="2399" kern="0">
                      <a:solidFill>
                        <a:srgbClr val="000000"/>
                      </a:solidFill>
                      <a:cs typeface="Arial" panose="020B0604020202020204" pitchFamily="34" charset="0"/>
                    </a:endParaRPr>
                  </a:p>
                </p:txBody>
              </p:sp>
              <p:sp>
                <p:nvSpPr>
                  <p:cNvPr id="45" name="Freeform 25">
                    <a:extLst>
                      <a:ext uri="{FF2B5EF4-FFF2-40B4-BE49-F238E27FC236}">
                        <a16:creationId xmlns:a16="http://schemas.microsoft.com/office/drawing/2014/main" id="{7D3B73D3-E42E-4DFD-B529-0C623B932506}"/>
                      </a:ext>
                    </a:extLst>
                  </p:cNvPr>
                  <p:cNvSpPr>
                    <a:spLocks/>
                  </p:cNvSpPr>
                  <p:nvPr/>
                </p:nvSpPr>
                <p:spPr bwMode="auto">
                  <a:xfrm>
                    <a:off x="5141913" y="2346325"/>
                    <a:ext cx="41275" cy="33338"/>
                  </a:xfrm>
                  <a:custGeom>
                    <a:avLst/>
                    <a:gdLst>
                      <a:gd name="T0" fmla="*/ 230 w 294"/>
                      <a:gd name="T1" fmla="*/ 0 h 222"/>
                      <a:gd name="T2" fmla="*/ 247 w 294"/>
                      <a:gd name="T3" fmla="*/ 2 h 222"/>
                      <a:gd name="T4" fmla="*/ 262 w 294"/>
                      <a:gd name="T5" fmla="*/ 8 h 222"/>
                      <a:gd name="T6" fmla="*/ 275 w 294"/>
                      <a:gd name="T7" fmla="*/ 18 h 222"/>
                      <a:gd name="T8" fmla="*/ 286 w 294"/>
                      <a:gd name="T9" fmla="*/ 31 h 222"/>
                      <a:gd name="T10" fmla="*/ 292 w 294"/>
                      <a:gd name="T11" fmla="*/ 47 h 222"/>
                      <a:gd name="T12" fmla="*/ 294 w 294"/>
                      <a:gd name="T13" fmla="*/ 63 h 222"/>
                      <a:gd name="T14" fmla="*/ 292 w 294"/>
                      <a:gd name="T15" fmla="*/ 80 h 222"/>
                      <a:gd name="T16" fmla="*/ 286 w 294"/>
                      <a:gd name="T17" fmla="*/ 95 h 222"/>
                      <a:gd name="T18" fmla="*/ 276 w 294"/>
                      <a:gd name="T19" fmla="*/ 108 h 222"/>
                      <a:gd name="T20" fmla="*/ 263 w 294"/>
                      <a:gd name="T21" fmla="*/ 118 h 222"/>
                      <a:gd name="T22" fmla="*/ 96 w 294"/>
                      <a:gd name="T23" fmla="*/ 213 h 222"/>
                      <a:gd name="T24" fmla="*/ 80 w 294"/>
                      <a:gd name="T25" fmla="*/ 220 h 222"/>
                      <a:gd name="T26" fmla="*/ 64 w 294"/>
                      <a:gd name="T27" fmla="*/ 222 h 222"/>
                      <a:gd name="T28" fmla="*/ 48 w 294"/>
                      <a:gd name="T29" fmla="*/ 220 h 222"/>
                      <a:gd name="T30" fmla="*/ 32 w 294"/>
                      <a:gd name="T31" fmla="*/ 214 h 222"/>
                      <a:gd name="T32" fmla="*/ 19 w 294"/>
                      <a:gd name="T33" fmla="*/ 204 h 222"/>
                      <a:gd name="T34" fmla="*/ 8 w 294"/>
                      <a:gd name="T35" fmla="*/ 190 h 222"/>
                      <a:gd name="T36" fmla="*/ 2 w 294"/>
                      <a:gd name="T37" fmla="*/ 175 h 222"/>
                      <a:gd name="T38" fmla="*/ 0 w 294"/>
                      <a:gd name="T39" fmla="*/ 158 h 222"/>
                      <a:gd name="T40" fmla="*/ 2 w 294"/>
                      <a:gd name="T41" fmla="*/ 142 h 222"/>
                      <a:gd name="T42" fmla="*/ 8 w 294"/>
                      <a:gd name="T43" fmla="*/ 127 h 222"/>
                      <a:gd name="T44" fmla="*/ 19 w 294"/>
                      <a:gd name="T45" fmla="*/ 114 h 222"/>
                      <a:gd name="T46" fmla="*/ 31 w 294"/>
                      <a:gd name="T47" fmla="*/ 103 h 222"/>
                      <a:gd name="T48" fmla="*/ 198 w 294"/>
                      <a:gd name="T49" fmla="*/ 8 h 222"/>
                      <a:gd name="T50" fmla="*/ 215 w 294"/>
                      <a:gd name="T51" fmla="*/ 2 h 222"/>
                      <a:gd name="T52" fmla="*/ 230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1218621">
                      <a:defRPr/>
                    </a:pPr>
                    <a:endParaRPr lang="en-US" sz="2399" kern="0">
                      <a:solidFill>
                        <a:srgbClr val="000000"/>
                      </a:solidFill>
                      <a:cs typeface="Arial" panose="020B0604020202020204" pitchFamily="34" charset="0"/>
                    </a:endParaRPr>
                  </a:p>
                </p:txBody>
              </p:sp>
              <p:sp>
                <p:nvSpPr>
                  <p:cNvPr id="46" name="Freeform 26">
                    <a:extLst>
                      <a:ext uri="{FF2B5EF4-FFF2-40B4-BE49-F238E27FC236}">
                        <a16:creationId xmlns:a16="http://schemas.microsoft.com/office/drawing/2014/main" id="{5130F59E-3AF3-4836-95D4-32F42882D494}"/>
                      </a:ext>
                    </a:extLst>
                  </p:cNvPr>
                  <p:cNvSpPr>
                    <a:spLocks/>
                  </p:cNvSpPr>
                  <p:nvPr/>
                </p:nvSpPr>
                <p:spPr bwMode="auto">
                  <a:xfrm>
                    <a:off x="5075238" y="2271713"/>
                    <a:ext cx="31750" cy="41275"/>
                  </a:xfrm>
                  <a:custGeom>
                    <a:avLst/>
                    <a:gdLst>
                      <a:gd name="T0" fmla="*/ 159 w 224"/>
                      <a:gd name="T1" fmla="*/ 0 h 292"/>
                      <a:gd name="T2" fmla="*/ 176 w 224"/>
                      <a:gd name="T3" fmla="*/ 2 h 292"/>
                      <a:gd name="T4" fmla="*/ 192 w 224"/>
                      <a:gd name="T5" fmla="*/ 9 h 292"/>
                      <a:gd name="T6" fmla="*/ 205 w 224"/>
                      <a:gd name="T7" fmla="*/ 19 h 292"/>
                      <a:gd name="T8" fmla="*/ 216 w 224"/>
                      <a:gd name="T9" fmla="*/ 32 h 292"/>
                      <a:gd name="T10" fmla="*/ 222 w 224"/>
                      <a:gd name="T11" fmla="*/ 48 h 292"/>
                      <a:gd name="T12" fmla="*/ 224 w 224"/>
                      <a:gd name="T13" fmla="*/ 63 h 292"/>
                      <a:gd name="T14" fmla="*/ 222 w 224"/>
                      <a:gd name="T15" fmla="*/ 80 h 292"/>
                      <a:gd name="T16" fmla="*/ 216 w 224"/>
                      <a:gd name="T17" fmla="*/ 95 h 292"/>
                      <a:gd name="T18" fmla="*/ 119 w 224"/>
                      <a:gd name="T19" fmla="*/ 261 h 292"/>
                      <a:gd name="T20" fmla="*/ 109 w 224"/>
                      <a:gd name="T21" fmla="*/ 274 h 292"/>
                      <a:gd name="T22" fmla="*/ 95 w 224"/>
                      <a:gd name="T23" fmla="*/ 285 h 292"/>
                      <a:gd name="T24" fmla="*/ 81 w 224"/>
                      <a:gd name="T25" fmla="*/ 290 h 292"/>
                      <a:gd name="T26" fmla="*/ 64 w 224"/>
                      <a:gd name="T27" fmla="*/ 292 h 292"/>
                      <a:gd name="T28" fmla="*/ 48 w 224"/>
                      <a:gd name="T29" fmla="*/ 290 h 292"/>
                      <a:gd name="T30" fmla="*/ 32 w 224"/>
                      <a:gd name="T31" fmla="*/ 284 h 292"/>
                      <a:gd name="T32" fmla="*/ 18 w 224"/>
                      <a:gd name="T33" fmla="*/ 273 h 292"/>
                      <a:gd name="T34" fmla="*/ 8 w 224"/>
                      <a:gd name="T35" fmla="*/ 261 h 292"/>
                      <a:gd name="T36" fmla="*/ 2 w 224"/>
                      <a:gd name="T37" fmla="*/ 245 h 292"/>
                      <a:gd name="T38" fmla="*/ 0 w 224"/>
                      <a:gd name="T39" fmla="*/ 230 h 292"/>
                      <a:gd name="T40" fmla="*/ 2 w 224"/>
                      <a:gd name="T41" fmla="*/ 213 h 292"/>
                      <a:gd name="T42" fmla="*/ 8 w 224"/>
                      <a:gd name="T43" fmla="*/ 197 h 292"/>
                      <a:gd name="T44" fmla="*/ 105 w 224"/>
                      <a:gd name="T45" fmla="*/ 32 h 292"/>
                      <a:gd name="T46" fmla="*/ 115 w 224"/>
                      <a:gd name="T47" fmla="*/ 18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1218621">
                      <a:defRPr/>
                    </a:pPr>
                    <a:endParaRPr lang="en-US" sz="2399" kern="0">
                      <a:solidFill>
                        <a:srgbClr val="000000"/>
                      </a:solidFill>
                      <a:cs typeface="Arial" panose="020B0604020202020204" pitchFamily="34" charset="0"/>
                    </a:endParaRPr>
                  </a:p>
                </p:txBody>
              </p:sp>
              <p:sp>
                <p:nvSpPr>
                  <p:cNvPr id="47" name="Freeform 27">
                    <a:extLst>
                      <a:ext uri="{FF2B5EF4-FFF2-40B4-BE49-F238E27FC236}">
                        <a16:creationId xmlns:a16="http://schemas.microsoft.com/office/drawing/2014/main" id="{AF56FA8E-21BE-43BE-9F67-09E91919DC46}"/>
                      </a:ext>
                    </a:extLst>
                  </p:cNvPr>
                  <p:cNvSpPr>
                    <a:spLocks/>
                  </p:cNvSpPr>
                  <p:nvPr/>
                </p:nvSpPr>
                <p:spPr bwMode="auto">
                  <a:xfrm>
                    <a:off x="4972051" y="2382838"/>
                    <a:ext cx="44450" cy="142875"/>
                  </a:xfrm>
                  <a:custGeom>
                    <a:avLst/>
                    <a:gdLst>
                      <a:gd name="T0" fmla="*/ 154 w 308"/>
                      <a:gd name="T1" fmla="*/ 0 h 991"/>
                      <a:gd name="T2" fmla="*/ 186 w 308"/>
                      <a:gd name="T3" fmla="*/ 2 h 991"/>
                      <a:gd name="T4" fmla="*/ 213 w 308"/>
                      <a:gd name="T5" fmla="*/ 8 h 991"/>
                      <a:gd name="T6" fmla="*/ 238 w 308"/>
                      <a:gd name="T7" fmla="*/ 17 h 991"/>
                      <a:gd name="T8" fmla="*/ 259 w 308"/>
                      <a:gd name="T9" fmla="*/ 30 h 991"/>
                      <a:gd name="T10" fmla="*/ 277 w 308"/>
                      <a:gd name="T11" fmla="*/ 47 h 991"/>
                      <a:gd name="T12" fmla="*/ 291 w 308"/>
                      <a:gd name="T13" fmla="*/ 67 h 991"/>
                      <a:gd name="T14" fmla="*/ 301 w 308"/>
                      <a:gd name="T15" fmla="*/ 91 h 991"/>
                      <a:gd name="T16" fmla="*/ 306 w 308"/>
                      <a:gd name="T17" fmla="*/ 119 h 991"/>
                      <a:gd name="T18" fmla="*/ 308 w 308"/>
                      <a:gd name="T19" fmla="*/ 150 h 991"/>
                      <a:gd name="T20" fmla="*/ 308 w 308"/>
                      <a:gd name="T21" fmla="*/ 375 h 991"/>
                      <a:gd name="T22" fmla="*/ 307 w 308"/>
                      <a:gd name="T23" fmla="*/ 405 h 991"/>
                      <a:gd name="T24" fmla="*/ 304 w 308"/>
                      <a:gd name="T25" fmla="*/ 435 h 991"/>
                      <a:gd name="T26" fmla="*/ 301 w 308"/>
                      <a:gd name="T27" fmla="*/ 466 h 991"/>
                      <a:gd name="T28" fmla="*/ 240 w 308"/>
                      <a:gd name="T29" fmla="*/ 920 h 991"/>
                      <a:gd name="T30" fmla="*/ 236 w 308"/>
                      <a:gd name="T31" fmla="*/ 942 h 991"/>
                      <a:gd name="T32" fmla="*/ 229 w 308"/>
                      <a:gd name="T33" fmla="*/ 959 h 991"/>
                      <a:gd name="T34" fmla="*/ 219 w 308"/>
                      <a:gd name="T35" fmla="*/ 972 h 991"/>
                      <a:gd name="T36" fmla="*/ 207 w 308"/>
                      <a:gd name="T37" fmla="*/ 981 h 991"/>
                      <a:gd name="T38" fmla="*/ 192 w 308"/>
                      <a:gd name="T39" fmla="*/ 987 h 991"/>
                      <a:gd name="T40" fmla="*/ 174 w 308"/>
                      <a:gd name="T41" fmla="*/ 990 h 991"/>
                      <a:gd name="T42" fmla="*/ 154 w 308"/>
                      <a:gd name="T43" fmla="*/ 991 h 991"/>
                      <a:gd name="T44" fmla="*/ 135 w 308"/>
                      <a:gd name="T45" fmla="*/ 990 h 991"/>
                      <a:gd name="T46" fmla="*/ 117 w 308"/>
                      <a:gd name="T47" fmla="*/ 987 h 991"/>
                      <a:gd name="T48" fmla="*/ 102 w 308"/>
                      <a:gd name="T49" fmla="*/ 981 h 991"/>
                      <a:gd name="T50" fmla="*/ 90 w 308"/>
                      <a:gd name="T51" fmla="*/ 972 h 991"/>
                      <a:gd name="T52" fmla="*/ 80 w 308"/>
                      <a:gd name="T53" fmla="*/ 959 h 991"/>
                      <a:gd name="T54" fmla="*/ 73 w 308"/>
                      <a:gd name="T55" fmla="*/ 942 h 991"/>
                      <a:gd name="T56" fmla="*/ 69 w 308"/>
                      <a:gd name="T57" fmla="*/ 920 h 991"/>
                      <a:gd name="T58" fmla="*/ 8 w 308"/>
                      <a:gd name="T59" fmla="*/ 466 h 991"/>
                      <a:gd name="T60" fmla="*/ 5 w 308"/>
                      <a:gd name="T61" fmla="*/ 435 h 991"/>
                      <a:gd name="T62" fmla="*/ 2 w 308"/>
                      <a:gd name="T63" fmla="*/ 405 h 991"/>
                      <a:gd name="T64" fmla="*/ 0 w 308"/>
                      <a:gd name="T65" fmla="*/ 375 h 991"/>
                      <a:gd name="T66" fmla="*/ 0 w 308"/>
                      <a:gd name="T67" fmla="*/ 150 h 991"/>
                      <a:gd name="T68" fmla="*/ 3 w 308"/>
                      <a:gd name="T69" fmla="*/ 119 h 991"/>
                      <a:gd name="T70" fmla="*/ 8 w 308"/>
                      <a:gd name="T71" fmla="*/ 91 h 991"/>
                      <a:gd name="T72" fmla="*/ 18 w 308"/>
                      <a:gd name="T73" fmla="*/ 67 h 991"/>
                      <a:gd name="T74" fmla="*/ 32 w 308"/>
                      <a:gd name="T75" fmla="*/ 47 h 991"/>
                      <a:gd name="T76" fmla="*/ 50 w 308"/>
                      <a:gd name="T77" fmla="*/ 30 h 991"/>
                      <a:gd name="T78" fmla="*/ 71 w 308"/>
                      <a:gd name="T79" fmla="*/ 17 h 991"/>
                      <a:gd name="T80" fmla="*/ 96 w 308"/>
                      <a:gd name="T81" fmla="*/ 8 h 991"/>
                      <a:gd name="T82" fmla="*/ 123 w 308"/>
                      <a:gd name="T83" fmla="*/ 2 h 991"/>
                      <a:gd name="T84" fmla="*/ 154 w 308"/>
                      <a:gd name="T85" fmla="*/ 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8" h="991">
                        <a:moveTo>
                          <a:pt x="154" y="0"/>
                        </a:moveTo>
                        <a:lnTo>
                          <a:pt x="186" y="2"/>
                        </a:lnTo>
                        <a:lnTo>
                          <a:pt x="213" y="8"/>
                        </a:lnTo>
                        <a:lnTo>
                          <a:pt x="238" y="17"/>
                        </a:lnTo>
                        <a:lnTo>
                          <a:pt x="259" y="30"/>
                        </a:lnTo>
                        <a:lnTo>
                          <a:pt x="277" y="47"/>
                        </a:lnTo>
                        <a:lnTo>
                          <a:pt x="291" y="67"/>
                        </a:lnTo>
                        <a:lnTo>
                          <a:pt x="301" y="91"/>
                        </a:lnTo>
                        <a:lnTo>
                          <a:pt x="306" y="119"/>
                        </a:lnTo>
                        <a:lnTo>
                          <a:pt x="308" y="150"/>
                        </a:lnTo>
                        <a:lnTo>
                          <a:pt x="308" y="375"/>
                        </a:lnTo>
                        <a:lnTo>
                          <a:pt x="307" y="405"/>
                        </a:lnTo>
                        <a:lnTo>
                          <a:pt x="304" y="435"/>
                        </a:lnTo>
                        <a:lnTo>
                          <a:pt x="301" y="466"/>
                        </a:lnTo>
                        <a:lnTo>
                          <a:pt x="240" y="920"/>
                        </a:lnTo>
                        <a:lnTo>
                          <a:pt x="236" y="942"/>
                        </a:lnTo>
                        <a:lnTo>
                          <a:pt x="229" y="959"/>
                        </a:lnTo>
                        <a:lnTo>
                          <a:pt x="219" y="972"/>
                        </a:lnTo>
                        <a:lnTo>
                          <a:pt x="207" y="981"/>
                        </a:lnTo>
                        <a:lnTo>
                          <a:pt x="192" y="987"/>
                        </a:lnTo>
                        <a:lnTo>
                          <a:pt x="174" y="990"/>
                        </a:lnTo>
                        <a:lnTo>
                          <a:pt x="154" y="991"/>
                        </a:lnTo>
                        <a:lnTo>
                          <a:pt x="135" y="990"/>
                        </a:lnTo>
                        <a:lnTo>
                          <a:pt x="117" y="987"/>
                        </a:lnTo>
                        <a:lnTo>
                          <a:pt x="102" y="981"/>
                        </a:lnTo>
                        <a:lnTo>
                          <a:pt x="90" y="972"/>
                        </a:lnTo>
                        <a:lnTo>
                          <a:pt x="80" y="959"/>
                        </a:lnTo>
                        <a:lnTo>
                          <a:pt x="73" y="942"/>
                        </a:lnTo>
                        <a:lnTo>
                          <a:pt x="69" y="920"/>
                        </a:lnTo>
                        <a:lnTo>
                          <a:pt x="8" y="466"/>
                        </a:lnTo>
                        <a:lnTo>
                          <a:pt x="5" y="435"/>
                        </a:lnTo>
                        <a:lnTo>
                          <a:pt x="2" y="405"/>
                        </a:lnTo>
                        <a:lnTo>
                          <a:pt x="0" y="375"/>
                        </a:lnTo>
                        <a:lnTo>
                          <a:pt x="0" y="150"/>
                        </a:lnTo>
                        <a:lnTo>
                          <a:pt x="3" y="119"/>
                        </a:lnTo>
                        <a:lnTo>
                          <a:pt x="8" y="91"/>
                        </a:lnTo>
                        <a:lnTo>
                          <a:pt x="18" y="67"/>
                        </a:lnTo>
                        <a:lnTo>
                          <a:pt x="32" y="47"/>
                        </a:lnTo>
                        <a:lnTo>
                          <a:pt x="50" y="30"/>
                        </a:lnTo>
                        <a:lnTo>
                          <a:pt x="71" y="17"/>
                        </a:lnTo>
                        <a:lnTo>
                          <a:pt x="96" y="8"/>
                        </a:lnTo>
                        <a:lnTo>
                          <a:pt x="123" y="2"/>
                        </a:lnTo>
                        <a:lnTo>
                          <a:pt x="154"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1218621">
                      <a:defRPr/>
                    </a:pPr>
                    <a:endParaRPr lang="en-US" sz="2399" kern="0">
                      <a:solidFill>
                        <a:srgbClr val="000000"/>
                      </a:solidFill>
                      <a:cs typeface="Arial" panose="020B0604020202020204" pitchFamily="34" charset="0"/>
                    </a:endParaRPr>
                  </a:p>
                </p:txBody>
              </p:sp>
              <p:sp>
                <p:nvSpPr>
                  <p:cNvPr id="48" name="Freeform 28">
                    <a:extLst>
                      <a:ext uri="{FF2B5EF4-FFF2-40B4-BE49-F238E27FC236}">
                        <a16:creationId xmlns:a16="http://schemas.microsoft.com/office/drawing/2014/main" id="{4A3E1A9F-3023-4F75-BC56-F337A47C0B7B}"/>
                      </a:ext>
                    </a:extLst>
                  </p:cNvPr>
                  <p:cNvSpPr>
                    <a:spLocks/>
                  </p:cNvSpPr>
                  <p:nvPr/>
                </p:nvSpPr>
                <p:spPr bwMode="auto">
                  <a:xfrm>
                    <a:off x="4970463" y="2543175"/>
                    <a:ext cx="47625" cy="46038"/>
                  </a:xfrm>
                  <a:custGeom>
                    <a:avLst/>
                    <a:gdLst>
                      <a:gd name="T0" fmla="*/ 160 w 321"/>
                      <a:gd name="T1" fmla="*/ 0 h 319"/>
                      <a:gd name="T2" fmla="*/ 193 w 321"/>
                      <a:gd name="T3" fmla="*/ 4 h 319"/>
                      <a:gd name="T4" fmla="*/ 222 w 321"/>
                      <a:gd name="T5" fmla="*/ 14 h 319"/>
                      <a:gd name="T6" fmla="*/ 250 w 321"/>
                      <a:gd name="T7" fmla="*/ 28 h 319"/>
                      <a:gd name="T8" fmla="*/ 274 w 321"/>
                      <a:gd name="T9" fmla="*/ 47 h 319"/>
                      <a:gd name="T10" fmla="*/ 294 w 321"/>
                      <a:gd name="T11" fmla="*/ 71 h 319"/>
                      <a:gd name="T12" fmla="*/ 308 w 321"/>
                      <a:gd name="T13" fmla="*/ 98 h 319"/>
                      <a:gd name="T14" fmla="*/ 318 w 321"/>
                      <a:gd name="T15" fmla="*/ 128 h 319"/>
                      <a:gd name="T16" fmla="*/ 321 w 321"/>
                      <a:gd name="T17" fmla="*/ 159 h 319"/>
                      <a:gd name="T18" fmla="*/ 318 w 321"/>
                      <a:gd name="T19" fmla="*/ 192 h 319"/>
                      <a:gd name="T20" fmla="*/ 308 w 321"/>
                      <a:gd name="T21" fmla="*/ 222 h 319"/>
                      <a:gd name="T22" fmla="*/ 294 w 321"/>
                      <a:gd name="T23" fmla="*/ 249 h 319"/>
                      <a:gd name="T24" fmla="*/ 274 w 321"/>
                      <a:gd name="T25" fmla="*/ 272 h 319"/>
                      <a:gd name="T26" fmla="*/ 250 w 321"/>
                      <a:gd name="T27" fmla="*/ 291 h 319"/>
                      <a:gd name="T28" fmla="*/ 222 w 321"/>
                      <a:gd name="T29" fmla="*/ 306 h 319"/>
                      <a:gd name="T30" fmla="*/ 193 w 321"/>
                      <a:gd name="T31" fmla="*/ 315 h 319"/>
                      <a:gd name="T32" fmla="*/ 160 w 321"/>
                      <a:gd name="T33" fmla="*/ 319 h 319"/>
                      <a:gd name="T34" fmla="*/ 128 w 321"/>
                      <a:gd name="T35" fmla="*/ 315 h 319"/>
                      <a:gd name="T36" fmla="*/ 99 w 321"/>
                      <a:gd name="T37" fmla="*/ 306 h 319"/>
                      <a:gd name="T38" fmla="*/ 71 w 321"/>
                      <a:gd name="T39" fmla="*/ 291 h 319"/>
                      <a:gd name="T40" fmla="*/ 47 w 321"/>
                      <a:gd name="T41" fmla="*/ 272 h 319"/>
                      <a:gd name="T42" fmla="*/ 27 w 321"/>
                      <a:gd name="T43" fmla="*/ 249 h 319"/>
                      <a:gd name="T44" fmla="*/ 13 w 321"/>
                      <a:gd name="T45" fmla="*/ 222 h 319"/>
                      <a:gd name="T46" fmla="*/ 3 w 321"/>
                      <a:gd name="T47" fmla="*/ 192 h 319"/>
                      <a:gd name="T48" fmla="*/ 0 w 321"/>
                      <a:gd name="T49" fmla="*/ 159 h 319"/>
                      <a:gd name="T50" fmla="*/ 3 w 321"/>
                      <a:gd name="T51" fmla="*/ 128 h 319"/>
                      <a:gd name="T52" fmla="*/ 13 w 321"/>
                      <a:gd name="T53" fmla="*/ 98 h 319"/>
                      <a:gd name="T54" fmla="*/ 27 w 321"/>
                      <a:gd name="T55" fmla="*/ 71 h 319"/>
                      <a:gd name="T56" fmla="*/ 47 w 321"/>
                      <a:gd name="T57" fmla="*/ 47 h 319"/>
                      <a:gd name="T58" fmla="*/ 71 w 321"/>
                      <a:gd name="T59" fmla="*/ 28 h 319"/>
                      <a:gd name="T60" fmla="*/ 99 w 321"/>
                      <a:gd name="T61" fmla="*/ 14 h 319"/>
                      <a:gd name="T62" fmla="*/ 128 w 321"/>
                      <a:gd name="T63" fmla="*/ 4 h 319"/>
                      <a:gd name="T64" fmla="*/ 160 w 321"/>
                      <a:gd name="T65"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1" h="319">
                        <a:moveTo>
                          <a:pt x="160" y="0"/>
                        </a:moveTo>
                        <a:lnTo>
                          <a:pt x="193" y="4"/>
                        </a:lnTo>
                        <a:lnTo>
                          <a:pt x="222" y="14"/>
                        </a:lnTo>
                        <a:lnTo>
                          <a:pt x="250" y="28"/>
                        </a:lnTo>
                        <a:lnTo>
                          <a:pt x="274" y="47"/>
                        </a:lnTo>
                        <a:lnTo>
                          <a:pt x="294" y="71"/>
                        </a:lnTo>
                        <a:lnTo>
                          <a:pt x="308" y="98"/>
                        </a:lnTo>
                        <a:lnTo>
                          <a:pt x="318" y="128"/>
                        </a:lnTo>
                        <a:lnTo>
                          <a:pt x="321" y="159"/>
                        </a:lnTo>
                        <a:lnTo>
                          <a:pt x="318" y="192"/>
                        </a:lnTo>
                        <a:lnTo>
                          <a:pt x="308" y="222"/>
                        </a:lnTo>
                        <a:lnTo>
                          <a:pt x="294" y="249"/>
                        </a:lnTo>
                        <a:lnTo>
                          <a:pt x="274" y="272"/>
                        </a:lnTo>
                        <a:lnTo>
                          <a:pt x="250" y="291"/>
                        </a:lnTo>
                        <a:lnTo>
                          <a:pt x="222" y="306"/>
                        </a:lnTo>
                        <a:lnTo>
                          <a:pt x="193" y="315"/>
                        </a:lnTo>
                        <a:lnTo>
                          <a:pt x="160" y="319"/>
                        </a:lnTo>
                        <a:lnTo>
                          <a:pt x="128" y="315"/>
                        </a:lnTo>
                        <a:lnTo>
                          <a:pt x="99" y="306"/>
                        </a:lnTo>
                        <a:lnTo>
                          <a:pt x="71" y="291"/>
                        </a:lnTo>
                        <a:lnTo>
                          <a:pt x="47" y="272"/>
                        </a:lnTo>
                        <a:lnTo>
                          <a:pt x="27" y="249"/>
                        </a:lnTo>
                        <a:lnTo>
                          <a:pt x="13" y="222"/>
                        </a:lnTo>
                        <a:lnTo>
                          <a:pt x="3" y="192"/>
                        </a:lnTo>
                        <a:lnTo>
                          <a:pt x="0" y="159"/>
                        </a:lnTo>
                        <a:lnTo>
                          <a:pt x="3" y="128"/>
                        </a:lnTo>
                        <a:lnTo>
                          <a:pt x="13" y="98"/>
                        </a:lnTo>
                        <a:lnTo>
                          <a:pt x="27" y="71"/>
                        </a:lnTo>
                        <a:lnTo>
                          <a:pt x="47" y="47"/>
                        </a:lnTo>
                        <a:lnTo>
                          <a:pt x="71" y="28"/>
                        </a:lnTo>
                        <a:lnTo>
                          <a:pt x="99" y="14"/>
                        </a:lnTo>
                        <a:lnTo>
                          <a:pt x="128" y="4"/>
                        </a:lnTo>
                        <a:lnTo>
                          <a:pt x="160" y="0"/>
                        </a:lnTo>
                        <a:close/>
                      </a:path>
                    </a:pathLst>
                  </a:custGeom>
                  <a:grpFill/>
                  <a:ln w="0">
                    <a:noFill/>
                    <a:prstDash val="solid"/>
                    <a:round/>
                    <a:headEnd/>
                    <a:tailEnd/>
                  </a:ln>
                </p:spPr>
                <p:txBody>
                  <a:bodyPr vert="horz" wrap="square" lIns="91416" tIns="45708" rIns="91416" bIns="45708" numCol="1" anchor="t" anchorCtr="0" compatLnSpc="1">
                    <a:prstTxWarp prst="textNoShape">
                      <a:avLst/>
                    </a:prstTxWarp>
                  </a:bodyPr>
                  <a:lstStyle/>
                  <a:p>
                    <a:pPr defTabSz="1218621">
                      <a:defRPr/>
                    </a:pPr>
                    <a:endParaRPr lang="en-US" sz="2399" kern="0">
                      <a:solidFill>
                        <a:srgbClr val="000000"/>
                      </a:solidFill>
                      <a:cs typeface="Arial" panose="020B0604020202020204" pitchFamily="34" charset="0"/>
                    </a:endParaRPr>
                  </a:p>
                </p:txBody>
              </p:sp>
            </p:grpSp>
          </p:grpSp>
          <p:grpSp>
            <p:nvGrpSpPr>
              <p:cNvPr id="18" name="Group 17">
                <a:extLst>
                  <a:ext uri="{FF2B5EF4-FFF2-40B4-BE49-F238E27FC236}">
                    <a16:creationId xmlns:a16="http://schemas.microsoft.com/office/drawing/2014/main" id="{EE6799FC-8A61-45C7-A263-A845D390C13A}"/>
                  </a:ext>
                </a:extLst>
              </p:cNvPr>
              <p:cNvGrpSpPr/>
              <p:nvPr/>
            </p:nvGrpSpPr>
            <p:grpSpPr>
              <a:xfrm>
                <a:off x="2873463" y="5169896"/>
                <a:ext cx="440394" cy="584775"/>
                <a:chOff x="1100103" y="2793247"/>
                <a:chExt cx="3462029" cy="3687030"/>
              </a:xfrm>
            </p:grpSpPr>
            <p:sp>
              <p:nvSpPr>
                <p:cNvPr id="19" name="Freeform 18">
                  <a:extLst>
                    <a:ext uri="{FF2B5EF4-FFF2-40B4-BE49-F238E27FC236}">
                      <a16:creationId xmlns:a16="http://schemas.microsoft.com/office/drawing/2014/main" id="{60A73402-F2BD-443A-813C-A1B75E2502C6}"/>
                    </a:ext>
                  </a:extLst>
                </p:cNvPr>
                <p:cNvSpPr>
                  <a:spLocks/>
                </p:cNvSpPr>
                <p:nvPr/>
              </p:nvSpPr>
              <p:spPr bwMode="auto">
                <a:xfrm flipH="1">
                  <a:off x="1259632" y="2793247"/>
                  <a:ext cx="1656184" cy="1741475"/>
                </a:xfrm>
                <a:custGeom>
                  <a:avLst/>
                  <a:gdLst/>
                  <a:ahLst/>
                  <a:cxnLst/>
                  <a:rect l="l" t="t" r="r" b="b"/>
                  <a:pathLst>
                    <a:path w="1656184" h="1741475">
                      <a:moveTo>
                        <a:pt x="853425" y="0"/>
                      </a:moveTo>
                      <a:lnTo>
                        <a:pt x="789249" y="5234"/>
                      </a:lnTo>
                      <a:lnTo>
                        <a:pt x="628247" y="41869"/>
                      </a:lnTo>
                      <a:lnTo>
                        <a:pt x="580396" y="59896"/>
                      </a:lnTo>
                      <a:lnTo>
                        <a:pt x="533110" y="80250"/>
                      </a:lnTo>
                      <a:lnTo>
                        <a:pt x="486948" y="104673"/>
                      </a:lnTo>
                      <a:lnTo>
                        <a:pt x="444164" y="132005"/>
                      </a:lnTo>
                      <a:lnTo>
                        <a:pt x="403069" y="162825"/>
                      </a:lnTo>
                      <a:lnTo>
                        <a:pt x="365352" y="196553"/>
                      </a:lnTo>
                      <a:lnTo>
                        <a:pt x="330449" y="233188"/>
                      </a:lnTo>
                      <a:lnTo>
                        <a:pt x="298924" y="273313"/>
                      </a:lnTo>
                      <a:lnTo>
                        <a:pt x="271340" y="315764"/>
                      </a:lnTo>
                      <a:lnTo>
                        <a:pt x="247696" y="361123"/>
                      </a:lnTo>
                      <a:lnTo>
                        <a:pt x="227993" y="409970"/>
                      </a:lnTo>
                      <a:lnTo>
                        <a:pt x="196468" y="544301"/>
                      </a:lnTo>
                      <a:lnTo>
                        <a:pt x="193653" y="576865"/>
                      </a:lnTo>
                      <a:cubicBezTo>
                        <a:pt x="193278" y="587139"/>
                        <a:pt x="192903" y="597412"/>
                        <a:pt x="192528" y="607686"/>
                      </a:cubicBezTo>
                      <a:cubicBezTo>
                        <a:pt x="192903" y="617184"/>
                        <a:pt x="193278" y="626682"/>
                        <a:pt x="193653" y="636180"/>
                      </a:cubicBezTo>
                      <a:cubicBezTo>
                        <a:pt x="193840" y="645678"/>
                        <a:pt x="194028" y="655177"/>
                        <a:pt x="194216" y="664674"/>
                      </a:cubicBezTo>
                      <a:lnTo>
                        <a:pt x="194216" y="691424"/>
                      </a:lnTo>
                      <a:lnTo>
                        <a:pt x="191402" y="716430"/>
                      </a:lnTo>
                      <a:lnTo>
                        <a:pt x="182958" y="742016"/>
                      </a:lnTo>
                      <a:lnTo>
                        <a:pt x="167758" y="772837"/>
                      </a:lnTo>
                      <a:lnTo>
                        <a:pt x="149181" y="801331"/>
                      </a:lnTo>
                      <a:lnTo>
                        <a:pt x="128915" y="826336"/>
                      </a:lnTo>
                      <a:lnTo>
                        <a:pt x="107523" y="851923"/>
                      </a:lnTo>
                      <a:lnTo>
                        <a:pt x="85005" y="875184"/>
                      </a:lnTo>
                      <a:lnTo>
                        <a:pt x="62487" y="898445"/>
                      </a:lnTo>
                      <a:lnTo>
                        <a:pt x="41095" y="924031"/>
                      </a:lnTo>
                      <a:lnTo>
                        <a:pt x="33777" y="931009"/>
                      </a:lnTo>
                      <a:lnTo>
                        <a:pt x="24769" y="939732"/>
                      </a:lnTo>
                      <a:lnTo>
                        <a:pt x="15200" y="950199"/>
                      </a:lnTo>
                      <a:lnTo>
                        <a:pt x="7319" y="960666"/>
                      </a:lnTo>
                      <a:lnTo>
                        <a:pt x="2252" y="973460"/>
                      </a:lnTo>
                      <a:lnTo>
                        <a:pt x="0" y="987416"/>
                      </a:lnTo>
                      <a:lnTo>
                        <a:pt x="2815" y="1001955"/>
                      </a:lnTo>
                      <a:lnTo>
                        <a:pt x="10133" y="1015911"/>
                      </a:lnTo>
                      <a:lnTo>
                        <a:pt x="22518" y="1027541"/>
                      </a:lnTo>
                      <a:lnTo>
                        <a:pt x="36592" y="1035682"/>
                      </a:lnTo>
                      <a:lnTo>
                        <a:pt x="54043" y="1043243"/>
                      </a:lnTo>
                      <a:lnTo>
                        <a:pt x="72621" y="1049639"/>
                      </a:lnTo>
                      <a:lnTo>
                        <a:pt x="91197" y="1056035"/>
                      </a:lnTo>
                      <a:lnTo>
                        <a:pt x="109212" y="1062432"/>
                      </a:lnTo>
                      <a:lnTo>
                        <a:pt x="126663" y="1069992"/>
                      </a:lnTo>
                      <a:lnTo>
                        <a:pt x="142425" y="1078133"/>
                      </a:lnTo>
                      <a:lnTo>
                        <a:pt x="153685" y="1088601"/>
                      </a:lnTo>
                      <a:lnTo>
                        <a:pt x="150306" y="1102557"/>
                      </a:lnTo>
                      <a:lnTo>
                        <a:pt x="144114" y="1115351"/>
                      </a:lnTo>
                      <a:lnTo>
                        <a:pt x="137921" y="1128725"/>
                      </a:lnTo>
                      <a:lnTo>
                        <a:pt x="131166" y="1141518"/>
                      </a:lnTo>
                      <a:lnTo>
                        <a:pt x="124974" y="1154312"/>
                      </a:lnTo>
                      <a:lnTo>
                        <a:pt x="120471" y="1167105"/>
                      </a:lnTo>
                      <a:lnTo>
                        <a:pt x="118781" y="1178735"/>
                      </a:lnTo>
                      <a:lnTo>
                        <a:pt x="119907" y="1191529"/>
                      </a:lnTo>
                      <a:lnTo>
                        <a:pt x="126100" y="1203159"/>
                      </a:lnTo>
                      <a:lnTo>
                        <a:pt x="137359" y="1214790"/>
                      </a:lnTo>
                      <a:lnTo>
                        <a:pt x="153685" y="1226420"/>
                      </a:lnTo>
                      <a:lnTo>
                        <a:pt x="150306" y="1235725"/>
                      </a:lnTo>
                      <a:lnTo>
                        <a:pt x="145240" y="1245029"/>
                      </a:lnTo>
                      <a:lnTo>
                        <a:pt x="141300" y="1256077"/>
                      </a:lnTo>
                      <a:lnTo>
                        <a:pt x="140174" y="1267708"/>
                      </a:lnTo>
                      <a:lnTo>
                        <a:pt x="142425" y="1279339"/>
                      </a:lnTo>
                      <a:lnTo>
                        <a:pt x="148618" y="1289806"/>
                      </a:lnTo>
                      <a:lnTo>
                        <a:pt x="156499" y="1297947"/>
                      </a:lnTo>
                      <a:lnTo>
                        <a:pt x="166632" y="1305506"/>
                      </a:lnTo>
                      <a:lnTo>
                        <a:pt x="176765" y="1310740"/>
                      </a:lnTo>
                      <a:lnTo>
                        <a:pt x="186335" y="1317137"/>
                      </a:lnTo>
                      <a:lnTo>
                        <a:pt x="195343" y="1325860"/>
                      </a:lnTo>
                      <a:lnTo>
                        <a:pt x="200408" y="1335164"/>
                      </a:lnTo>
                      <a:lnTo>
                        <a:pt x="205475" y="1352028"/>
                      </a:lnTo>
                      <a:lnTo>
                        <a:pt x="205475" y="1371218"/>
                      </a:lnTo>
                      <a:lnTo>
                        <a:pt x="203787" y="1389245"/>
                      </a:lnTo>
                      <a:lnTo>
                        <a:pt x="199283" y="1407854"/>
                      </a:lnTo>
                      <a:lnTo>
                        <a:pt x="195343" y="1425881"/>
                      </a:lnTo>
                      <a:lnTo>
                        <a:pt x="192528" y="1442163"/>
                      </a:lnTo>
                      <a:lnTo>
                        <a:pt x="190276" y="1465424"/>
                      </a:lnTo>
                      <a:lnTo>
                        <a:pt x="192528" y="1486358"/>
                      </a:lnTo>
                      <a:lnTo>
                        <a:pt x="198719" y="1505548"/>
                      </a:lnTo>
                      <a:lnTo>
                        <a:pt x="206601" y="1522413"/>
                      </a:lnTo>
                      <a:lnTo>
                        <a:pt x="217860" y="1535787"/>
                      </a:lnTo>
                      <a:lnTo>
                        <a:pt x="232497" y="1548581"/>
                      </a:lnTo>
                      <a:lnTo>
                        <a:pt x="246570" y="1559048"/>
                      </a:lnTo>
                      <a:lnTo>
                        <a:pt x="262896" y="1567771"/>
                      </a:lnTo>
                      <a:lnTo>
                        <a:pt x="279221" y="1575331"/>
                      </a:lnTo>
                      <a:lnTo>
                        <a:pt x="295546" y="1579401"/>
                      </a:lnTo>
                      <a:lnTo>
                        <a:pt x="325383" y="1584635"/>
                      </a:lnTo>
                      <a:lnTo>
                        <a:pt x="356908" y="1586961"/>
                      </a:lnTo>
                      <a:lnTo>
                        <a:pt x="390121" y="1585798"/>
                      </a:lnTo>
                      <a:lnTo>
                        <a:pt x="422772" y="1582309"/>
                      </a:lnTo>
                      <a:lnTo>
                        <a:pt x="455423" y="1578238"/>
                      </a:lnTo>
                      <a:lnTo>
                        <a:pt x="486385" y="1571841"/>
                      </a:lnTo>
                      <a:lnTo>
                        <a:pt x="513969" y="1564281"/>
                      </a:lnTo>
                      <a:lnTo>
                        <a:pt x="529900" y="1558923"/>
                      </a:lnTo>
                      <a:lnTo>
                        <a:pt x="609866" y="1741475"/>
                      </a:lnTo>
                      <a:lnTo>
                        <a:pt x="699234" y="1702328"/>
                      </a:lnTo>
                      <a:lnTo>
                        <a:pt x="697686" y="1708838"/>
                      </a:lnTo>
                      <a:lnTo>
                        <a:pt x="1413007" y="1487444"/>
                      </a:lnTo>
                      <a:lnTo>
                        <a:pt x="1412429" y="1485195"/>
                      </a:lnTo>
                      <a:lnTo>
                        <a:pt x="1405111" y="1455538"/>
                      </a:lnTo>
                      <a:lnTo>
                        <a:pt x="1398918" y="1425881"/>
                      </a:lnTo>
                      <a:lnTo>
                        <a:pt x="1394978" y="1398549"/>
                      </a:lnTo>
                      <a:lnTo>
                        <a:pt x="1392163" y="1372381"/>
                      </a:lnTo>
                      <a:lnTo>
                        <a:pt x="1391037" y="1350865"/>
                      </a:lnTo>
                      <a:lnTo>
                        <a:pt x="1392163" y="1332837"/>
                      </a:lnTo>
                      <a:lnTo>
                        <a:pt x="1401171" y="1295039"/>
                      </a:lnTo>
                      <a:lnTo>
                        <a:pt x="1412429" y="1260148"/>
                      </a:lnTo>
                      <a:lnTo>
                        <a:pt x="1426503" y="1227001"/>
                      </a:lnTo>
                      <a:lnTo>
                        <a:pt x="1443954" y="1197926"/>
                      </a:lnTo>
                      <a:lnTo>
                        <a:pt x="1469849" y="1161872"/>
                      </a:lnTo>
                      <a:lnTo>
                        <a:pt x="1496308" y="1125818"/>
                      </a:lnTo>
                      <a:lnTo>
                        <a:pt x="1522767" y="1090926"/>
                      </a:lnTo>
                      <a:lnTo>
                        <a:pt x="1549788" y="1053710"/>
                      </a:lnTo>
                      <a:lnTo>
                        <a:pt x="1573995" y="1015911"/>
                      </a:lnTo>
                      <a:lnTo>
                        <a:pt x="1597637" y="976949"/>
                      </a:lnTo>
                      <a:lnTo>
                        <a:pt x="1617341" y="934499"/>
                      </a:lnTo>
                      <a:lnTo>
                        <a:pt x="1633666" y="889140"/>
                      </a:lnTo>
                      <a:lnTo>
                        <a:pt x="1646051" y="836222"/>
                      </a:lnTo>
                      <a:lnTo>
                        <a:pt x="1652807" y="782141"/>
                      </a:lnTo>
                      <a:lnTo>
                        <a:pt x="1656184" y="726897"/>
                      </a:lnTo>
                      <a:cubicBezTo>
                        <a:pt x="1655809" y="708289"/>
                        <a:pt x="1655434" y="689680"/>
                        <a:pt x="1655059" y="671072"/>
                      </a:cubicBezTo>
                      <a:lnTo>
                        <a:pt x="1651118" y="616409"/>
                      </a:lnTo>
                      <a:lnTo>
                        <a:pt x="1642674" y="563490"/>
                      </a:lnTo>
                      <a:lnTo>
                        <a:pt x="1631415" y="511736"/>
                      </a:lnTo>
                      <a:lnTo>
                        <a:pt x="1617341" y="464051"/>
                      </a:lnTo>
                      <a:lnTo>
                        <a:pt x="1601579" y="420438"/>
                      </a:lnTo>
                      <a:lnTo>
                        <a:pt x="1583565" y="381475"/>
                      </a:lnTo>
                      <a:lnTo>
                        <a:pt x="1556543" y="334954"/>
                      </a:lnTo>
                      <a:lnTo>
                        <a:pt x="1527270" y="290759"/>
                      </a:lnTo>
                      <a:lnTo>
                        <a:pt x="1494056" y="249471"/>
                      </a:lnTo>
                      <a:lnTo>
                        <a:pt x="1458590" y="209928"/>
                      </a:lnTo>
                      <a:lnTo>
                        <a:pt x="1419747" y="174455"/>
                      </a:lnTo>
                      <a:lnTo>
                        <a:pt x="1376400" y="141309"/>
                      </a:lnTo>
                      <a:lnTo>
                        <a:pt x="1331365" y="111652"/>
                      </a:lnTo>
                      <a:lnTo>
                        <a:pt x="1283515" y="85483"/>
                      </a:lnTo>
                      <a:lnTo>
                        <a:pt x="1231161" y="63386"/>
                      </a:lnTo>
                      <a:lnTo>
                        <a:pt x="1177119" y="43033"/>
                      </a:lnTo>
                      <a:lnTo>
                        <a:pt x="1118572" y="27332"/>
                      </a:lnTo>
                      <a:lnTo>
                        <a:pt x="1057210" y="14538"/>
                      </a:lnTo>
                      <a:lnTo>
                        <a:pt x="993036" y="5815"/>
                      </a:lnTo>
                      <a:lnTo>
                        <a:pt x="925482" y="582"/>
                      </a:lnTo>
                      <a:close/>
                    </a:path>
                  </a:pathLst>
                </a:custGeom>
                <a:solidFill>
                  <a:sysClr val="window" lastClr="FFFFFF">
                    <a:lumMod val="75000"/>
                  </a:sysClr>
                </a:solidFill>
                <a:ln>
                  <a:noFill/>
                </a:ln>
              </p:spPr>
              <p:txBody>
                <a:bodyPr vert="horz" wrap="square" lIns="91416" tIns="45708" rIns="91416" bIns="45708" numCol="1" anchor="t" anchorCtr="0" compatLnSpc="1">
                  <a:prstTxWarp prst="textNoShape">
                    <a:avLst/>
                  </a:prstTxWarp>
                </a:bodyPr>
                <a:lstStyle/>
                <a:p>
                  <a:pPr defTabSz="914126">
                    <a:defRPr/>
                  </a:pPr>
                  <a:endParaRPr lang="ko-KR" altLang="en-US" sz="2700" kern="0">
                    <a:solidFill>
                      <a:schemeClr val="bg2"/>
                    </a:solidFill>
                  </a:endParaRPr>
                </a:p>
              </p:txBody>
            </p:sp>
            <p:sp>
              <p:nvSpPr>
                <p:cNvPr id="20" name="Rounded Rectangle 18">
                  <a:extLst>
                    <a:ext uri="{FF2B5EF4-FFF2-40B4-BE49-F238E27FC236}">
                      <a16:creationId xmlns:a16="http://schemas.microsoft.com/office/drawing/2014/main" id="{EB2221F8-326F-4B4E-BEFD-CCE7194E8D78}"/>
                    </a:ext>
                  </a:extLst>
                </p:cNvPr>
                <p:cNvSpPr/>
                <p:nvPr/>
              </p:nvSpPr>
              <p:spPr>
                <a:xfrm>
                  <a:off x="2733332" y="3284983"/>
                  <a:ext cx="1828800" cy="648072"/>
                </a:xfrm>
                <a:custGeom>
                  <a:avLst/>
                  <a:gdLst/>
                  <a:ahLst/>
                  <a:cxnLst/>
                  <a:rect l="l" t="t" r="r" b="b"/>
                  <a:pathLst>
                    <a:path w="1828800" h="648072">
                      <a:moveTo>
                        <a:pt x="1605221" y="0"/>
                      </a:moveTo>
                      <a:lnTo>
                        <a:pt x="1764347" y="0"/>
                      </a:lnTo>
                      <a:cubicBezTo>
                        <a:pt x="1799943" y="0"/>
                        <a:pt x="1828800" y="28857"/>
                        <a:pt x="1828800" y="64453"/>
                      </a:cubicBezTo>
                      <a:lnTo>
                        <a:pt x="1828800" y="583619"/>
                      </a:lnTo>
                      <a:cubicBezTo>
                        <a:pt x="1828800" y="619215"/>
                        <a:pt x="1799943" y="648072"/>
                        <a:pt x="1764347" y="648072"/>
                      </a:cubicBezTo>
                      <a:lnTo>
                        <a:pt x="1605221" y="648072"/>
                      </a:lnTo>
                      <a:cubicBezTo>
                        <a:pt x="1569625" y="648072"/>
                        <a:pt x="1540768" y="619215"/>
                        <a:pt x="1540768" y="583619"/>
                      </a:cubicBezTo>
                      <a:lnTo>
                        <a:pt x="1540768" y="581685"/>
                      </a:lnTo>
                      <a:lnTo>
                        <a:pt x="250059" y="581685"/>
                      </a:lnTo>
                      <a:cubicBezTo>
                        <a:pt x="224426" y="581685"/>
                        <a:pt x="203646" y="560905"/>
                        <a:pt x="203646" y="535272"/>
                      </a:cubicBezTo>
                      <a:lnTo>
                        <a:pt x="203646" y="466247"/>
                      </a:lnTo>
                      <a:cubicBezTo>
                        <a:pt x="203230" y="466497"/>
                        <a:pt x="202808" y="466502"/>
                        <a:pt x="202384" y="466502"/>
                      </a:cubicBezTo>
                      <a:lnTo>
                        <a:pt x="49692" y="466502"/>
                      </a:lnTo>
                      <a:cubicBezTo>
                        <a:pt x="22248" y="466502"/>
                        <a:pt x="0" y="444254"/>
                        <a:pt x="0" y="416810"/>
                      </a:cubicBezTo>
                      <a:lnTo>
                        <a:pt x="0" y="193708"/>
                      </a:lnTo>
                      <a:cubicBezTo>
                        <a:pt x="0" y="166264"/>
                        <a:pt x="22248" y="144016"/>
                        <a:pt x="49692" y="144016"/>
                      </a:cubicBezTo>
                      <a:lnTo>
                        <a:pt x="202384" y="144016"/>
                      </a:lnTo>
                      <a:lnTo>
                        <a:pt x="203646" y="144271"/>
                      </a:lnTo>
                      <a:lnTo>
                        <a:pt x="203646" y="112801"/>
                      </a:lnTo>
                      <a:cubicBezTo>
                        <a:pt x="203646" y="87168"/>
                        <a:pt x="224426" y="66388"/>
                        <a:pt x="250059" y="66388"/>
                      </a:cubicBezTo>
                      <a:lnTo>
                        <a:pt x="1540768" y="66388"/>
                      </a:lnTo>
                      <a:lnTo>
                        <a:pt x="1540768" y="64453"/>
                      </a:lnTo>
                      <a:cubicBezTo>
                        <a:pt x="1540768" y="28857"/>
                        <a:pt x="1569625" y="0"/>
                        <a:pt x="1605221" y="0"/>
                      </a:cubicBezTo>
                      <a:close/>
                    </a:path>
                  </a:pathLst>
                </a:custGeom>
                <a:solidFill>
                  <a:schemeClr val="bg2"/>
                </a:solidFill>
                <a:ln w="12700" cap="flat" cmpd="sng" algn="ctr">
                  <a:noFill/>
                  <a:prstDash val="solid"/>
                  <a:miter lim="800000"/>
                </a:ln>
                <a:effectLst/>
              </p:spPr>
              <p:txBody>
                <a:bodyPr rtlCol="0" anchor="ctr"/>
                <a:lstStyle/>
                <a:p>
                  <a:pPr algn="ctr" defTabSz="914126">
                    <a:defRPr/>
                  </a:pPr>
                  <a:endParaRPr lang="ko-KR" altLang="en-US" sz="2700" kern="0">
                    <a:solidFill>
                      <a:schemeClr val="bg2"/>
                    </a:solidFill>
                    <a:latin typeface="Arial"/>
                  </a:endParaRPr>
                </a:p>
              </p:txBody>
            </p:sp>
            <p:sp>
              <p:nvSpPr>
                <p:cNvPr id="21" name="Freeform 15">
                  <a:extLst>
                    <a:ext uri="{FF2B5EF4-FFF2-40B4-BE49-F238E27FC236}">
                      <a16:creationId xmlns:a16="http://schemas.microsoft.com/office/drawing/2014/main" id="{CC205427-26C3-4733-9C26-A947E5A9665C}"/>
                    </a:ext>
                  </a:extLst>
                </p:cNvPr>
                <p:cNvSpPr/>
                <p:nvPr/>
              </p:nvSpPr>
              <p:spPr>
                <a:xfrm>
                  <a:off x="2940573" y="3339509"/>
                  <a:ext cx="669512" cy="864666"/>
                </a:xfrm>
                <a:custGeom>
                  <a:avLst/>
                  <a:gdLst>
                    <a:gd name="connsiteX0" fmla="*/ 237850 w 650123"/>
                    <a:gd name="connsiteY0" fmla="*/ 850974 h 866830"/>
                    <a:gd name="connsiteX1" fmla="*/ 0 w 650123"/>
                    <a:gd name="connsiteY1" fmla="*/ 63427 h 866830"/>
                    <a:gd name="connsiteX2" fmla="*/ 153281 w 650123"/>
                    <a:gd name="connsiteY2" fmla="*/ 184994 h 866830"/>
                    <a:gd name="connsiteX3" fmla="*/ 216708 w 650123"/>
                    <a:gd name="connsiteY3" fmla="*/ 5286 h 866830"/>
                    <a:gd name="connsiteX4" fmla="*/ 317133 w 650123"/>
                    <a:gd name="connsiteY4" fmla="*/ 184994 h 866830"/>
                    <a:gd name="connsiteX5" fmla="*/ 359418 w 650123"/>
                    <a:gd name="connsiteY5" fmla="*/ 0 h 866830"/>
                    <a:gd name="connsiteX6" fmla="*/ 475700 w 650123"/>
                    <a:gd name="connsiteY6" fmla="*/ 126853 h 866830"/>
                    <a:gd name="connsiteX7" fmla="*/ 539126 w 650123"/>
                    <a:gd name="connsiteY7" fmla="*/ 36999 h 866830"/>
                    <a:gd name="connsiteX8" fmla="*/ 650123 w 650123"/>
                    <a:gd name="connsiteY8" fmla="*/ 866830 h 866830"/>
                    <a:gd name="connsiteX9" fmla="*/ 237850 w 650123"/>
                    <a:gd name="connsiteY9" fmla="*/ 850974 h 866830"/>
                    <a:gd name="connsiteX0" fmla="*/ 197028 w 609301"/>
                    <a:gd name="connsiteY0" fmla="*/ 850974 h 866830"/>
                    <a:gd name="connsiteX1" fmla="*/ 0 w 609301"/>
                    <a:gd name="connsiteY1" fmla="*/ 60706 h 866830"/>
                    <a:gd name="connsiteX2" fmla="*/ 112459 w 609301"/>
                    <a:gd name="connsiteY2" fmla="*/ 184994 h 866830"/>
                    <a:gd name="connsiteX3" fmla="*/ 175886 w 609301"/>
                    <a:gd name="connsiteY3" fmla="*/ 5286 h 866830"/>
                    <a:gd name="connsiteX4" fmla="*/ 276311 w 609301"/>
                    <a:gd name="connsiteY4" fmla="*/ 184994 h 866830"/>
                    <a:gd name="connsiteX5" fmla="*/ 318596 w 609301"/>
                    <a:gd name="connsiteY5" fmla="*/ 0 h 866830"/>
                    <a:gd name="connsiteX6" fmla="*/ 434878 w 609301"/>
                    <a:gd name="connsiteY6" fmla="*/ 126853 h 866830"/>
                    <a:gd name="connsiteX7" fmla="*/ 498304 w 609301"/>
                    <a:gd name="connsiteY7" fmla="*/ 36999 h 866830"/>
                    <a:gd name="connsiteX8" fmla="*/ 609301 w 609301"/>
                    <a:gd name="connsiteY8" fmla="*/ 866830 h 866830"/>
                    <a:gd name="connsiteX9" fmla="*/ 197028 w 609301"/>
                    <a:gd name="connsiteY9" fmla="*/ 850974 h 866830"/>
                    <a:gd name="connsiteX0" fmla="*/ 208370 w 620643"/>
                    <a:gd name="connsiteY0" fmla="*/ 850974 h 866830"/>
                    <a:gd name="connsiteX1" fmla="*/ 11342 w 620643"/>
                    <a:gd name="connsiteY1" fmla="*/ 60706 h 866830"/>
                    <a:gd name="connsiteX2" fmla="*/ 123801 w 620643"/>
                    <a:gd name="connsiteY2" fmla="*/ 184994 h 866830"/>
                    <a:gd name="connsiteX3" fmla="*/ 187228 w 620643"/>
                    <a:gd name="connsiteY3" fmla="*/ 5286 h 866830"/>
                    <a:gd name="connsiteX4" fmla="*/ 287653 w 620643"/>
                    <a:gd name="connsiteY4" fmla="*/ 184994 h 866830"/>
                    <a:gd name="connsiteX5" fmla="*/ 329938 w 620643"/>
                    <a:gd name="connsiteY5" fmla="*/ 0 h 866830"/>
                    <a:gd name="connsiteX6" fmla="*/ 446220 w 620643"/>
                    <a:gd name="connsiteY6" fmla="*/ 126853 h 866830"/>
                    <a:gd name="connsiteX7" fmla="*/ 509646 w 620643"/>
                    <a:gd name="connsiteY7" fmla="*/ 36999 h 866830"/>
                    <a:gd name="connsiteX8" fmla="*/ 620643 w 620643"/>
                    <a:gd name="connsiteY8" fmla="*/ 866830 h 866830"/>
                    <a:gd name="connsiteX9" fmla="*/ 208370 w 620643"/>
                    <a:gd name="connsiteY9" fmla="*/ 850974 h 866830"/>
                    <a:gd name="connsiteX0" fmla="*/ 208370 w 620643"/>
                    <a:gd name="connsiteY0" fmla="*/ 850974 h 866830"/>
                    <a:gd name="connsiteX1" fmla="*/ 11342 w 620643"/>
                    <a:gd name="connsiteY1" fmla="*/ 60706 h 866830"/>
                    <a:gd name="connsiteX2" fmla="*/ 123801 w 620643"/>
                    <a:gd name="connsiteY2" fmla="*/ 184994 h 866830"/>
                    <a:gd name="connsiteX3" fmla="*/ 187228 w 620643"/>
                    <a:gd name="connsiteY3" fmla="*/ 5286 h 866830"/>
                    <a:gd name="connsiteX4" fmla="*/ 287653 w 620643"/>
                    <a:gd name="connsiteY4" fmla="*/ 184994 h 866830"/>
                    <a:gd name="connsiteX5" fmla="*/ 329938 w 620643"/>
                    <a:gd name="connsiteY5" fmla="*/ 0 h 866830"/>
                    <a:gd name="connsiteX6" fmla="*/ 446220 w 620643"/>
                    <a:gd name="connsiteY6" fmla="*/ 126853 h 866830"/>
                    <a:gd name="connsiteX7" fmla="*/ 509646 w 620643"/>
                    <a:gd name="connsiteY7" fmla="*/ 36999 h 866830"/>
                    <a:gd name="connsiteX8" fmla="*/ 620643 w 620643"/>
                    <a:gd name="connsiteY8" fmla="*/ 866830 h 866830"/>
                    <a:gd name="connsiteX9" fmla="*/ 208370 w 620643"/>
                    <a:gd name="connsiteY9" fmla="*/ 850974 h 866830"/>
                    <a:gd name="connsiteX0" fmla="*/ 209189 w 621462"/>
                    <a:gd name="connsiteY0" fmla="*/ 850974 h 866830"/>
                    <a:gd name="connsiteX1" fmla="*/ 12161 w 621462"/>
                    <a:gd name="connsiteY1" fmla="*/ 60706 h 866830"/>
                    <a:gd name="connsiteX2" fmla="*/ 124620 w 621462"/>
                    <a:gd name="connsiteY2" fmla="*/ 184994 h 866830"/>
                    <a:gd name="connsiteX3" fmla="*/ 188047 w 621462"/>
                    <a:gd name="connsiteY3" fmla="*/ 5286 h 866830"/>
                    <a:gd name="connsiteX4" fmla="*/ 288472 w 621462"/>
                    <a:gd name="connsiteY4" fmla="*/ 184994 h 866830"/>
                    <a:gd name="connsiteX5" fmla="*/ 330757 w 621462"/>
                    <a:gd name="connsiteY5" fmla="*/ 0 h 866830"/>
                    <a:gd name="connsiteX6" fmla="*/ 447039 w 621462"/>
                    <a:gd name="connsiteY6" fmla="*/ 126853 h 866830"/>
                    <a:gd name="connsiteX7" fmla="*/ 510465 w 621462"/>
                    <a:gd name="connsiteY7" fmla="*/ 36999 h 866830"/>
                    <a:gd name="connsiteX8" fmla="*/ 621462 w 621462"/>
                    <a:gd name="connsiteY8" fmla="*/ 866830 h 866830"/>
                    <a:gd name="connsiteX9" fmla="*/ 209189 w 621462"/>
                    <a:gd name="connsiteY9" fmla="*/ 850974 h 866830"/>
                    <a:gd name="connsiteX0" fmla="*/ 160744 w 624724"/>
                    <a:gd name="connsiteY0" fmla="*/ 812874 h 866830"/>
                    <a:gd name="connsiteX1" fmla="*/ 15423 w 624724"/>
                    <a:gd name="connsiteY1" fmla="*/ 60706 h 866830"/>
                    <a:gd name="connsiteX2" fmla="*/ 127882 w 624724"/>
                    <a:gd name="connsiteY2" fmla="*/ 184994 h 866830"/>
                    <a:gd name="connsiteX3" fmla="*/ 191309 w 624724"/>
                    <a:gd name="connsiteY3" fmla="*/ 5286 h 866830"/>
                    <a:gd name="connsiteX4" fmla="*/ 291734 w 624724"/>
                    <a:gd name="connsiteY4" fmla="*/ 184994 h 866830"/>
                    <a:gd name="connsiteX5" fmla="*/ 334019 w 624724"/>
                    <a:gd name="connsiteY5" fmla="*/ 0 h 866830"/>
                    <a:gd name="connsiteX6" fmla="*/ 450301 w 624724"/>
                    <a:gd name="connsiteY6" fmla="*/ 126853 h 866830"/>
                    <a:gd name="connsiteX7" fmla="*/ 513727 w 624724"/>
                    <a:gd name="connsiteY7" fmla="*/ 36999 h 866830"/>
                    <a:gd name="connsiteX8" fmla="*/ 624724 w 624724"/>
                    <a:gd name="connsiteY8" fmla="*/ 866830 h 866830"/>
                    <a:gd name="connsiteX9" fmla="*/ 160744 w 624724"/>
                    <a:gd name="connsiteY9" fmla="*/ 812874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6607 w 621601"/>
                    <a:gd name="connsiteY0" fmla="*/ 853696 h 866830"/>
                    <a:gd name="connsiteX1" fmla="*/ 12300 w 621601"/>
                    <a:gd name="connsiteY1" fmla="*/ 60706 h 866830"/>
                    <a:gd name="connsiteX2" fmla="*/ 124759 w 621601"/>
                    <a:gd name="connsiteY2" fmla="*/ 184994 h 866830"/>
                    <a:gd name="connsiteX3" fmla="*/ 188186 w 621601"/>
                    <a:gd name="connsiteY3" fmla="*/ 5286 h 866830"/>
                    <a:gd name="connsiteX4" fmla="*/ 288611 w 621601"/>
                    <a:gd name="connsiteY4" fmla="*/ 184994 h 866830"/>
                    <a:gd name="connsiteX5" fmla="*/ 330896 w 621601"/>
                    <a:gd name="connsiteY5" fmla="*/ 0 h 866830"/>
                    <a:gd name="connsiteX6" fmla="*/ 447178 w 621601"/>
                    <a:gd name="connsiteY6" fmla="*/ 126853 h 866830"/>
                    <a:gd name="connsiteX7" fmla="*/ 510604 w 621601"/>
                    <a:gd name="connsiteY7" fmla="*/ 36999 h 866830"/>
                    <a:gd name="connsiteX8" fmla="*/ 621601 w 621601"/>
                    <a:gd name="connsiteY8" fmla="*/ 866830 h 866830"/>
                    <a:gd name="connsiteX9" fmla="*/ 206607 w 621601"/>
                    <a:gd name="connsiteY9" fmla="*/ 853696 h 866830"/>
                    <a:gd name="connsiteX0" fmla="*/ 209190 w 621463"/>
                    <a:gd name="connsiteY0" fmla="*/ 864582 h 866830"/>
                    <a:gd name="connsiteX1" fmla="*/ 12162 w 621463"/>
                    <a:gd name="connsiteY1" fmla="*/ 60706 h 866830"/>
                    <a:gd name="connsiteX2" fmla="*/ 124621 w 621463"/>
                    <a:gd name="connsiteY2" fmla="*/ 184994 h 866830"/>
                    <a:gd name="connsiteX3" fmla="*/ 188048 w 621463"/>
                    <a:gd name="connsiteY3" fmla="*/ 5286 h 866830"/>
                    <a:gd name="connsiteX4" fmla="*/ 288473 w 621463"/>
                    <a:gd name="connsiteY4" fmla="*/ 184994 h 866830"/>
                    <a:gd name="connsiteX5" fmla="*/ 330758 w 621463"/>
                    <a:gd name="connsiteY5" fmla="*/ 0 h 866830"/>
                    <a:gd name="connsiteX6" fmla="*/ 447040 w 621463"/>
                    <a:gd name="connsiteY6" fmla="*/ 126853 h 866830"/>
                    <a:gd name="connsiteX7" fmla="*/ 510466 w 621463"/>
                    <a:gd name="connsiteY7" fmla="*/ 36999 h 866830"/>
                    <a:gd name="connsiteX8" fmla="*/ 621463 w 621463"/>
                    <a:gd name="connsiteY8" fmla="*/ 866830 h 866830"/>
                    <a:gd name="connsiteX9" fmla="*/ 209190 w 621463"/>
                    <a:gd name="connsiteY9" fmla="*/ 864582 h 866830"/>
                    <a:gd name="connsiteX0" fmla="*/ 209190 w 586084"/>
                    <a:gd name="connsiteY0" fmla="*/ 864582 h 869551"/>
                    <a:gd name="connsiteX1" fmla="*/ 12162 w 586084"/>
                    <a:gd name="connsiteY1" fmla="*/ 60706 h 869551"/>
                    <a:gd name="connsiteX2" fmla="*/ 124621 w 586084"/>
                    <a:gd name="connsiteY2" fmla="*/ 184994 h 869551"/>
                    <a:gd name="connsiteX3" fmla="*/ 188048 w 586084"/>
                    <a:gd name="connsiteY3" fmla="*/ 5286 h 869551"/>
                    <a:gd name="connsiteX4" fmla="*/ 288473 w 586084"/>
                    <a:gd name="connsiteY4" fmla="*/ 184994 h 869551"/>
                    <a:gd name="connsiteX5" fmla="*/ 330758 w 586084"/>
                    <a:gd name="connsiteY5" fmla="*/ 0 h 869551"/>
                    <a:gd name="connsiteX6" fmla="*/ 447040 w 586084"/>
                    <a:gd name="connsiteY6" fmla="*/ 126853 h 869551"/>
                    <a:gd name="connsiteX7" fmla="*/ 510466 w 586084"/>
                    <a:gd name="connsiteY7" fmla="*/ 36999 h 869551"/>
                    <a:gd name="connsiteX8" fmla="*/ 586084 w 586084"/>
                    <a:gd name="connsiteY8" fmla="*/ 869551 h 869551"/>
                    <a:gd name="connsiteX9" fmla="*/ 209190 w 586084"/>
                    <a:gd name="connsiteY9" fmla="*/ 864582 h 869551"/>
                    <a:gd name="connsiteX0" fmla="*/ 209190 w 602413"/>
                    <a:gd name="connsiteY0" fmla="*/ 864582 h 864582"/>
                    <a:gd name="connsiteX1" fmla="*/ 12162 w 602413"/>
                    <a:gd name="connsiteY1" fmla="*/ 60706 h 864582"/>
                    <a:gd name="connsiteX2" fmla="*/ 124621 w 602413"/>
                    <a:gd name="connsiteY2" fmla="*/ 184994 h 864582"/>
                    <a:gd name="connsiteX3" fmla="*/ 188048 w 602413"/>
                    <a:gd name="connsiteY3" fmla="*/ 5286 h 864582"/>
                    <a:gd name="connsiteX4" fmla="*/ 288473 w 602413"/>
                    <a:gd name="connsiteY4" fmla="*/ 184994 h 864582"/>
                    <a:gd name="connsiteX5" fmla="*/ 330758 w 602413"/>
                    <a:gd name="connsiteY5" fmla="*/ 0 h 864582"/>
                    <a:gd name="connsiteX6" fmla="*/ 447040 w 602413"/>
                    <a:gd name="connsiteY6" fmla="*/ 126853 h 864582"/>
                    <a:gd name="connsiteX7" fmla="*/ 510466 w 602413"/>
                    <a:gd name="connsiteY7" fmla="*/ 36999 h 864582"/>
                    <a:gd name="connsiteX8" fmla="*/ 602413 w 602413"/>
                    <a:gd name="connsiteY8" fmla="*/ 864109 h 864582"/>
                    <a:gd name="connsiteX9" fmla="*/ 209190 w 602413"/>
                    <a:gd name="connsiteY9"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8742"/>
                    <a:gd name="connsiteY0" fmla="*/ 864582 h 864582"/>
                    <a:gd name="connsiteX1" fmla="*/ 12162 w 618742"/>
                    <a:gd name="connsiteY1" fmla="*/ 60706 h 864582"/>
                    <a:gd name="connsiteX2" fmla="*/ 124621 w 618742"/>
                    <a:gd name="connsiteY2" fmla="*/ 184994 h 864582"/>
                    <a:gd name="connsiteX3" fmla="*/ 188048 w 618742"/>
                    <a:gd name="connsiteY3" fmla="*/ 5286 h 864582"/>
                    <a:gd name="connsiteX4" fmla="*/ 288473 w 618742"/>
                    <a:gd name="connsiteY4" fmla="*/ 184994 h 864582"/>
                    <a:gd name="connsiteX5" fmla="*/ 330758 w 618742"/>
                    <a:gd name="connsiteY5" fmla="*/ 0 h 864582"/>
                    <a:gd name="connsiteX6" fmla="*/ 447040 w 618742"/>
                    <a:gd name="connsiteY6" fmla="*/ 126853 h 864582"/>
                    <a:gd name="connsiteX7" fmla="*/ 510466 w 618742"/>
                    <a:gd name="connsiteY7" fmla="*/ 36999 h 864582"/>
                    <a:gd name="connsiteX8" fmla="*/ 618742 w 618742"/>
                    <a:gd name="connsiteY8" fmla="*/ 578595 h 864582"/>
                    <a:gd name="connsiteX9" fmla="*/ 602413 w 618742"/>
                    <a:gd name="connsiteY9" fmla="*/ 864109 h 864582"/>
                    <a:gd name="connsiteX10" fmla="*/ 209190 w 618742"/>
                    <a:gd name="connsiteY10" fmla="*/ 864582 h 864582"/>
                    <a:gd name="connsiteX0" fmla="*/ 209190 w 619592"/>
                    <a:gd name="connsiteY0" fmla="*/ 864582 h 864582"/>
                    <a:gd name="connsiteX1" fmla="*/ 12162 w 619592"/>
                    <a:gd name="connsiteY1" fmla="*/ 60706 h 864582"/>
                    <a:gd name="connsiteX2" fmla="*/ 124621 w 619592"/>
                    <a:gd name="connsiteY2" fmla="*/ 184994 h 864582"/>
                    <a:gd name="connsiteX3" fmla="*/ 188048 w 619592"/>
                    <a:gd name="connsiteY3" fmla="*/ 5286 h 864582"/>
                    <a:gd name="connsiteX4" fmla="*/ 288473 w 619592"/>
                    <a:gd name="connsiteY4" fmla="*/ 184994 h 864582"/>
                    <a:gd name="connsiteX5" fmla="*/ 330758 w 619592"/>
                    <a:gd name="connsiteY5" fmla="*/ 0 h 864582"/>
                    <a:gd name="connsiteX6" fmla="*/ 447040 w 619592"/>
                    <a:gd name="connsiteY6" fmla="*/ 126853 h 864582"/>
                    <a:gd name="connsiteX7" fmla="*/ 510466 w 619592"/>
                    <a:gd name="connsiteY7" fmla="*/ 36999 h 864582"/>
                    <a:gd name="connsiteX8" fmla="*/ 618742 w 619592"/>
                    <a:gd name="connsiteY8" fmla="*/ 578595 h 864582"/>
                    <a:gd name="connsiteX9" fmla="*/ 602413 w 619592"/>
                    <a:gd name="connsiteY9" fmla="*/ 864109 h 864582"/>
                    <a:gd name="connsiteX10" fmla="*/ 209190 w 619592"/>
                    <a:gd name="connsiteY10" fmla="*/ 864582 h 864582"/>
                    <a:gd name="connsiteX0" fmla="*/ 209190 w 620629"/>
                    <a:gd name="connsiteY0" fmla="*/ 864582 h 864582"/>
                    <a:gd name="connsiteX1" fmla="*/ 12162 w 620629"/>
                    <a:gd name="connsiteY1" fmla="*/ 60706 h 864582"/>
                    <a:gd name="connsiteX2" fmla="*/ 124621 w 620629"/>
                    <a:gd name="connsiteY2" fmla="*/ 184994 h 864582"/>
                    <a:gd name="connsiteX3" fmla="*/ 188048 w 620629"/>
                    <a:gd name="connsiteY3" fmla="*/ 5286 h 864582"/>
                    <a:gd name="connsiteX4" fmla="*/ 288473 w 620629"/>
                    <a:gd name="connsiteY4" fmla="*/ 184994 h 864582"/>
                    <a:gd name="connsiteX5" fmla="*/ 330758 w 620629"/>
                    <a:gd name="connsiteY5" fmla="*/ 0 h 864582"/>
                    <a:gd name="connsiteX6" fmla="*/ 447040 w 620629"/>
                    <a:gd name="connsiteY6" fmla="*/ 126853 h 864582"/>
                    <a:gd name="connsiteX7" fmla="*/ 510466 w 620629"/>
                    <a:gd name="connsiteY7" fmla="*/ 36999 h 864582"/>
                    <a:gd name="connsiteX8" fmla="*/ 618742 w 620629"/>
                    <a:gd name="connsiteY8" fmla="*/ 578595 h 864582"/>
                    <a:gd name="connsiteX9" fmla="*/ 602413 w 620629"/>
                    <a:gd name="connsiteY9" fmla="*/ 864109 h 864582"/>
                    <a:gd name="connsiteX10" fmla="*/ 209190 w 620629"/>
                    <a:gd name="connsiteY10" fmla="*/ 864582 h 864582"/>
                    <a:gd name="connsiteX0" fmla="*/ 209190 w 618743"/>
                    <a:gd name="connsiteY0" fmla="*/ 864582 h 864582"/>
                    <a:gd name="connsiteX1" fmla="*/ 12162 w 618743"/>
                    <a:gd name="connsiteY1" fmla="*/ 60706 h 864582"/>
                    <a:gd name="connsiteX2" fmla="*/ 124621 w 618743"/>
                    <a:gd name="connsiteY2" fmla="*/ 184994 h 864582"/>
                    <a:gd name="connsiteX3" fmla="*/ 188048 w 618743"/>
                    <a:gd name="connsiteY3" fmla="*/ 5286 h 864582"/>
                    <a:gd name="connsiteX4" fmla="*/ 288473 w 618743"/>
                    <a:gd name="connsiteY4" fmla="*/ 184994 h 864582"/>
                    <a:gd name="connsiteX5" fmla="*/ 330758 w 618743"/>
                    <a:gd name="connsiteY5" fmla="*/ 0 h 864582"/>
                    <a:gd name="connsiteX6" fmla="*/ 447040 w 618743"/>
                    <a:gd name="connsiteY6" fmla="*/ 126853 h 864582"/>
                    <a:gd name="connsiteX7" fmla="*/ 510466 w 618743"/>
                    <a:gd name="connsiteY7" fmla="*/ 36999 h 864582"/>
                    <a:gd name="connsiteX8" fmla="*/ 618742 w 618743"/>
                    <a:gd name="connsiteY8" fmla="*/ 578595 h 864582"/>
                    <a:gd name="connsiteX9" fmla="*/ 602413 w 618743"/>
                    <a:gd name="connsiteY9" fmla="*/ 864109 h 864582"/>
                    <a:gd name="connsiteX10" fmla="*/ 209190 w 618743"/>
                    <a:gd name="connsiteY10" fmla="*/ 864582 h 864582"/>
                    <a:gd name="connsiteX0" fmla="*/ 209190 w 618743"/>
                    <a:gd name="connsiteY0" fmla="*/ 864582 h 864582"/>
                    <a:gd name="connsiteX1" fmla="*/ 12162 w 618743"/>
                    <a:gd name="connsiteY1" fmla="*/ 60706 h 864582"/>
                    <a:gd name="connsiteX2" fmla="*/ 124621 w 618743"/>
                    <a:gd name="connsiteY2" fmla="*/ 184994 h 864582"/>
                    <a:gd name="connsiteX3" fmla="*/ 188048 w 618743"/>
                    <a:gd name="connsiteY3" fmla="*/ 5286 h 864582"/>
                    <a:gd name="connsiteX4" fmla="*/ 288473 w 618743"/>
                    <a:gd name="connsiteY4" fmla="*/ 184994 h 864582"/>
                    <a:gd name="connsiteX5" fmla="*/ 330758 w 618743"/>
                    <a:gd name="connsiteY5" fmla="*/ 0 h 864582"/>
                    <a:gd name="connsiteX6" fmla="*/ 447040 w 618743"/>
                    <a:gd name="connsiteY6" fmla="*/ 126853 h 864582"/>
                    <a:gd name="connsiteX7" fmla="*/ 510466 w 618743"/>
                    <a:gd name="connsiteY7" fmla="*/ 36999 h 864582"/>
                    <a:gd name="connsiteX8" fmla="*/ 618742 w 618743"/>
                    <a:gd name="connsiteY8" fmla="*/ 578595 h 864582"/>
                    <a:gd name="connsiteX9" fmla="*/ 602413 w 618743"/>
                    <a:gd name="connsiteY9" fmla="*/ 864109 h 864582"/>
                    <a:gd name="connsiteX10" fmla="*/ 209190 w 618743"/>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47040 w 618745"/>
                    <a:gd name="connsiteY6" fmla="*/ 126853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30711 w 618745"/>
                    <a:gd name="connsiteY6" fmla="*/ 121410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45"/>
                    <a:gd name="connsiteY0" fmla="*/ 864582 h 864582"/>
                    <a:gd name="connsiteX1" fmla="*/ 12162 w 618745"/>
                    <a:gd name="connsiteY1" fmla="*/ 60706 h 864582"/>
                    <a:gd name="connsiteX2" fmla="*/ 124621 w 618745"/>
                    <a:gd name="connsiteY2" fmla="*/ 184994 h 864582"/>
                    <a:gd name="connsiteX3" fmla="*/ 188048 w 618745"/>
                    <a:gd name="connsiteY3" fmla="*/ 5286 h 864582"/>
                    <a:gd name="connsiteX4" fmla="*/ 288473 w 618745"/>
                    <a:gd name="connsiteY4" fmla="*/ 184994 h 864582"/>
                    <a:gd name="connsiteX5" fmla="*/ 330758 w 618745"/>
                    <a:gd name="connsiteY5" fmla="*/ 0 h 864582"/>
                    <a:gd name="connsiteX6" fmla="*/ 430711 w 618745"/>
                    <a:gd name="connsiteY6" fmla="*/ 121410 h 864582"/>
                    <a:gd name="connsiteX7" fmla="*/ 510466 w 618745"/>
                    <a:gd name="connsiteY7" fmla="*/ 36999 h 864582"/>
                    <a:gd name="connsiteX8" fmla="*/ 618742 w 618745"/>
                    <a:gd name="connsiteY8" fmla="*/ 578595 h 864582"/>
                    <a:gd name="connsiteX9" fmla="*/ 602413 w 618745"/>
                    <a:gd name="connsiteY9" fmla="*/ 864109 h 864582"/>
                    <a:gd name="connsiteX10" fmla="*/ 209190 w 618745"/>
                    <a:gd name="connsiteY10" fmla="*/ 864582 h 864582"/>
                    <a:gd name="connsiteX0" fmla="*/ 209190 w 618782"/>
                    <a:gd name="connsiteY0" fmla="*/ 864582 h 864582"/>
                    <a:gd name="connsiteX1" fmla="*/ 12162 w 618782"/>
                    <a:gd name="connsiteY1" fmla="*/ 60706 h 864582"/>
                    <a:gd name="connsiteX2" fmla="*/ 124621 w 618782"/>
                    <a:gd name="connsiteY2" fmla="*/ 184994 h 864582"/>
                    <a:gd name="connsiteX3" fmla="*/ 188048 w 618782"/>
                    <a:gd name="connsiteY3" fmla="*/ 5286 h 864582"/>
                    <a:gd name="connsiteX4" fmla="*/ 288473 w 618782"/>
                    <a:gd name="connsiteY4" fmla="*/ 184994 h 864582"/>
                    <a:gd name="connsiteX5" fmla="*/ 330758 w 618782"/>
                    <a:gd name="connsiteY5" fmla="*/ 0 h 864582"/>
                    <a:gd name="connsiteX6" fmla="*/ 430711 w 618782"/>
                    <a:gd name="connsiteY6" fmla="*/ 121410 h 864582"/>
                    <a:gd name="connsiteX7" fmla="*/ 510466 w 618782"/>
                    <a:gd name="connsiteY7" fmla="*/ 36999 h 864582"/>
                    <a:gd name="connsiteX8" fmla="*/ 618742 w 618782"/>
                    <a:gd name="connsiteY8" fmla="*/ 578595 h 864582"/>
                    <a:gd name="connsiteX9" fmla="*/ 602413 w 618782"/>
                    <a:gd name="connsiteY9" fmla="*/ 864109 h 864582"/>
                    <a:gd name="connsiteX10" fmla="*/ 209190 w 618782"/>
                    <a:gd name="connsiteY10" fmla="*/ 864582 h 864582"/>
                    <a:gd name="connsiteX0" fmla="*/ 209190 w 618782"/>
                    <a:gd name="connsiteY0" fmla="*/ 864664 h 864664"/>
                    <a:gd name="connsiteX1" fmla="*/ 12162 w 618782"/>
                    <a:gd name="connsiteY1" fmla="*/ 60788 h 864664"/>
                    <a:gd name="connsiteX2" fmla="*/ 124621 w 618782"/>
                    <a:gd name="connsiteY2" fmla="*/ 185076 h 864664"/>
                    <a:gd name="connsiteX3" fmla="*/ 188048 w 618782"/>
                    <a:gd name="connsiteY3" fmla="*/ 5368 h 864664"/>
                    <a:gd name="connsiteX4" fmla="*/ 288473 w 618782"/>
                    <a:gd name="connsiteY4" fmla="*/ 185076 h 864664"/>
                    <a:gd name="connsiteX5" fmla="*/ 330758 w 618782"/>
                    <a:gd name="connsiteY5" fmla="*/ 82 h 864664"/>
                    <a:gd name="connsiteX6" fmla="*/ 430711 w 618782"/>
                    <a:gd name="connsiteY6" fmla="*/ 121492 h 864664"/>
                    <a:gd name="connsiteX7" fmla="*/ 510466 w 618782"/>
                    <a:gd name="connsiteY7" fmla="*/ 37081 h 864664"/>
                    <a:gd name="connsiteX8" fmla="*/ 618742 w 618782"/>
                    <a:gd name="connsiteY8" fmla="*/ 578677 h 864664"/>
                    <a:gd name="connsiteX9" fmla="*/ 602413 w 618782"/>
                    <a:gd name="connsiteY9" fmla="*/ 864191 h 864664"/>
                    <a:gd name="connsiteX10" fmla="*/ 209190 w 618782"/>
                    <a:gd name="connsiteY10" fmla="*/ 864664 h 864664"/>
                    <a:gd name="connsiteX0" fmla="*/ 209190 w 618782"/>
                    <a:gd name="connsiteY0" fmla="*/ 864664 h 864664"/>
                    <a:gd name="connsiteX1" fmla="*/ 12162 w 618782"/>
                    <a:gd name="connsiteY1" fmla="*/ 60788 h 864664"/>
                    <a:gd name="connsiteX2" fmla="*/ 124621 w 618782"/>
                    <a:gd name="connsiteY2" fmla="*/ 185076 h 864664"/>
                    <a:gd name="connsiteX3" fmla="*/ 188048 w 618782"/>
                    <a:gd name="connsiteY3" fmla="*/ 5368 h 864664"/>
                    <a:gd name="connsiteX4" fmla="*/ 288473 w 618782"/>
                    <a:gd name="connsiteY4" fmla="*/ 185076 h 864664"/>
                    <a:gd name="connsiteX5" fmla="*/ 330758 w 618782"/>
                    <a:gd name="connsiteY5" fmla="*/ 82 h 864664"/>
                    <a:gd name="connsiteX6" fmla="*/ 430711 w 618782"/>
                    <a:gd name="connsiteY6" fmla="*/ 121492 h 864664"/>
                    <a:gd name="connsiteX7" fmla="*/ 510466 w 618782"/>
                    <a:gd name="connsiteY7" fmla="*/ 37081 h 864664"/>
                    <a:gd name="connsiteX8" fmla="*/ 618742 w 618782"/>
                    <a:gd name="connsiteY8" fmla="*/ 578677 h 864664"/>
                    <a:gd name="connsiteX9" fmla="*/ 602413 w 618782"/>
                    <a:gd name="connsiteY9" fmla="*/ 864191 h 864664"/>
                    <a:gd name="connsiteX10" fmla="*/ 209190 w 618782"/>
                    <a:gd name="connsiteY10" fmla="*/ 864664 h 864664"/>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8473 w 618782"/>
                    <a:gd name="connsiteY4" fmla="*/ 185078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8473 w 618782"/>
                    <a:gd name="connsiteY4" fmla="*/ 185078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5752 w 618782"/>
                    <a:gd name="connsiteY4" fmla="*/ 149700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85752 w 618782"/>
                    <a:gd name="connsiteY4" fmla="*/ 149700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09190 w 618782"/>
                    <a:gd name="connsiteY0" fmla="*/ 864666 h 864666"/>
                    <a:gd name="connsiteX1" fmla="*/ 12162 w 618782"/>
                    <a:gd name="connsiteY1" fmla="*/ 60790 h 864666"/>
                    <a:gd name="connsiteX2" fmla="*/ 124621 w 618782"/>
                    <a:gd name="connsiteY2" fmla="*/ 185078 h 864666"/>
                    <a:gd name="connsiteX3" fmla="*/ 188048 w 618782"/>
                    <a:gd name="connsiteY3" fmla="*/ 5370 h 864666"/>
                    <a:gd name="connsiteX4" fmla="*/ 274866 w 618782"/>
                    <a:gd name="connsiteY4" fmla="*/ 144257 h 864666"/>
                    <a:gd name="connsiteX5" fmla="*/ 330758 w 618782"/>
                    <a:gd name="connsiteY5" fmla="*/ 84 h 864666"/>
                    <a:gd name="connsiteX6" fmla="*/ 430711 w 618782"/>
                    <a:gd name="connsiteY6" fmla="*/ 121494 h 864666"/>
                    <a:gd name="connsiteX7" fmla="*/ 510466 w 618782"/>
                    <a:gd name="connsiteY7" fmla="*/ 37083 h 864666"/>
                    <a:gd name="connsiteX8" fmla="*/ 618742 w 618782"/>
                    <a:gd name="connsiteY8" fmla="*/ 578679 h 864666"/>
                    <a:gd name="connsiteX9" fmla="*/ 602413 w 618782"/>
                    <a:gd name="connsiteY9" fmla="*/ 864193 h 864666"/>
                    <a:gd name="connsiteX10" fmla="*/ 209190 w 618782"/>
                    <a:gd name="connsiteY10" fmla="*/ 864666 h 864666"/>
                    <a:gd name="connsiteX0" fmla="*/ 212601 w 622193"/>
                    <a:gd name="connsiteY0" fmla="*/ 864666 h 864666"/>
                    <a:gd name="connsiteX1" fmla="*/ 15573 w 622193"/>
                    <a:gd name="connsiteY1" fmla="*/ 60790 h 864666"/>
                    <a:gd name="connsiteX2" fmla="*/ 128032 w 622193"/>
                    <a:gd name="connsiteY2" fmla="*/ 185078 h 864666"/>
                    <a:gd name="connsiteX3" fmla="*/ 191459 w 622193"/>
                    <a:gd name="connsiteY3" fmla="*/ 5370 h 864666"/>
                    <a:gd name="connsiteX4" fmla="*/ 278277 w 622193"/>
                    <a:gd name="connsiteY4" fmla="*/ 144257 h 864666"/>
                    <a:gd name="connsiteX5" fmla="*/ 334169 w 622193"/>
                    <a:gd name="connsiteY5" fmla="*/ 84 h 864666"/>
                    <a:gd name="connsiteX6" fmla="*/ 434122 w 622193"/>
                    <a:gd name="connsiteY6" fmla="*/ 121494 h 864666"/>
                    <a:gd name="connsiteX7" fmla="*/ 513877 w 622193"/>
                    <a:gd name="connsiteY7" fmla="*/ 37083 h 864666"/>
                    <a:gd name="connsiteX8" fmla="*/ 622153 w 622193"/>
                    <a:gd name="connsiteY8" fmla="*/ 578679 h 864666"/>
                    <a:gd name="connsiteX9" fmla="*/ 605824 w 622193"/>
                    <a:gd name="connsiteY9" fmla="*/ 864193 h 864666"/>
                    <a:gd name="connsiteX10" fmla="*/ 212601 w 622193"/>
                    <a:gd name="connsiteY10" fmla="*/ 864666 h 864666"/>
                    <a:gd name="connsiteX0" fmla="*/ 198912 w 608504"/>
                    <a:gd name="connsiteY0" fmla="*/ 864666 h 864666"/>
                    <a:gd name="connsiteX1" fmla="*/ 28798 w 608504"/>
                    <a:gd name="connsiteY1" fmla="*/ 510643 h 864666"/>
                    <a:gd name="connsiteX2" fmla="*/ 1884 w 608504"/>
                    <a:gd name="connsiteY2" fmla="*/ 60790 h 864666"/>
                    <a:gd name="connsiteX3" fmla="*/ 114343 w 608504"/>
                    <a:gd name="connsiteY3" fmla="*/ 185078 h 864666"/>
                    <a:gd name="connsiteX4" fmla="*/ 177770 w 608504"/>
                    <a:gd name="connsiteY4" fmla="*/ 5370 h 864666"/>
                    <a:gd name="connsiteX5" fmla="*/ 264588 w 608504"/>
                    <a:gd name="connsiteY5" fmla="*/ 144257 h 864666"/>
                    <a:gd name="connsiteX6" fmla="*/ 320480 w 608504"/>
                    <a:gd name="connsiteY6" fmla="*/ 84 h 864666"/>
                    <a:gd name="connsiteX7" fmla="*/ 420433 w 608504"/>
                    <a:gd name="connsiteY7" fmla="*/ 121494 h 864666"/>
                    <a:gd name="connsiteX8" fmla="*/ 500188 w 608504"/>
                    <a:gd name="connsiteY8" fmla="*/ 37083 h 864666"/>
                    <a:gd name="connsiteX9" fmla="*/ 608464 w 608504"/>
                    <a:gd name="connsiteY9" fmla="*/ 578679 h 864666"/>
                    <a:gd name="connsiteX10" fmla="*/ 592135 w 608504"/>
                    <a:gd name="connsiteY10" fmla="*/ 864193 h 864666"/>
                    <a:gd name="connsiteX11" fmla="*/ 198912 w 608504"/>
                    <a:gd name="connsiteY11" fmla="*/ 864666 h 864666"/>
                    <a:gd name="connsiteX0" fmla="*/ 201622 w 611214"/>
                    <a:gd name="connsiteY0" fmla="*/ 864666 h 864666"/>
                    <a:gd name="connsiteX1" fmla="*/ 31508 w 611214"/>
                    <a:gd name="connsiteY1" fmla="*/ 510643 h 864666"/>
                    <a:gd name="connsiteX2" fmla="*/ 4594 w 611214"/>
                    <a:gd name="connsiteY2" fmla="*/ 60790 h 864666"/>
                    <a:gd name="connsiteX3" fmla="*/ 117053 w 611214"/>
                    <a:gd name="connsiteY3" fmla="*/ 185078 h 864666"/>
                    <a:gd name="connsiteX4" fmla="*/ 180480 w 611214"/>
                    <a:gd name="connsiteY4" fmla="*/ 5370 h 864666"/>
                    <a:gd name="connsiteX5" fmla="*/ 267298 w 611214"/>
                    <a:gd name="connsiteY5" fmla="*/ 144257 h 864666"/>
                    <a:gd name="connsiteX6" fmla="*/ 323190 w 611214"/>
                    <a:gd name="connsiteY6" fmla="*/ 84 h 864666"/>
                    <a:gd name="connsiteX7" fmla="*/ 423143 w 611214"/>
                    <a:gd name="connsiteY7" fmla="*/ 121494 h 864666"/>
                    <a:gd name="connsiteX8" fmla="*/ 502898 w 611214"/>
                    <a:gd name="connsiteY8" fmla="*/ 37083 h 864666"/>
                    <a:gd name="connsiteX9" fmla="*/ 611174 w 611214"/>
                    <a:gd name="connsiteY9" fmla="*/ 578679 h 864666"/>
                    <a:gd name="connsiteX10" fmla="*/ 594845 w 611214"/>
                    <a:gd name="connsiteY10" fmla="*/ 864193 h 864666"/>
                    <a:gd name="connsiteX11" fmla="*/ 201622 w 611214"/>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46998 w 641159"/>
                    <a:gd name="connsiteY3" fmla="*/ 185078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44276 w 641159"/>
                    <a:gd name="connsiteY3" fmla="*/ 138814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44257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76446 w 641159"/>
                    <a:gd name="connsiteY5" fmla="*/ 64329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61453 w 641159"/>
                    <a:gd name="connsiteY1" fmla="*/ 510643 h 864666"/>
                    <a:gd name="connsiteX2" fmla="*/ 34539 w 641159"/>
                    <a:gd name="connsiteY2" fmla="*/ 60790 h 864666"/>
                    <a:gd name="connsiteX3" fmla="*/ 155162 w 641159"/>
                    <a:gd name="connsiteY3" fmla="*/ 130650 h 864666"/>
                    <a:gd name="connsiteX4" fmla="*/ 210425 w 641159"/>
                    <a:gd name="connsiteY4" fmla="*/ 5370 h 864666"/>
                    <a:gd name="connsiteX5" fmla="*/ 297243 w 641159"/>
                    <a:gd name="connsiteY5" fmla="*/ 117043 h 864666"/>
                    <a:gd name="connsiteX6" fmla="*/ 353135 w 641159"/>
                    <a:gd name="connsiteY6" fmla="*/ 84 h 864666"/>
                    <a:gd name="connsiteX7" fmla="*/ 453088 w 641159"/>
                    <a:gd name="connsiteY7" fmla="*/ 121494 h 864666"/>
                    <a:gd name="connsiteX8" fmla="*/ 532843 w 641159"/>
                    <a:gd name="connsiteY8" fmla="*/ 37083 h 864666"/>
                    <a:gd name="connsiteX9" fmla="*/ 641119 w 641159"/>
                    <a:gd name="connsiteY9" fmla="*/ 578679 h 864666"/>
                    <a:gd name="connsiteX10" fmla="*/ 624790 w 641159"/>
                    <a:gd name="connsiteY10" fmla="*/ 864193 h 864666"/>
                    <a:gd name="connsiteX11" fmla="*/ 231567 w 641159"/>
                    <a:gd name="connsiteY11" fmla="*/ 864666 h 864666"/>
                    <a:gd name="connsiteX0" fmla="*/ 231567 w 641159"/>
                    <a:gd name="connsiteY0" fmla="*/ 864666 h 864666"/>
                    <a:gd name="connsiteX1" fmla="*/ 99553 w 641159"/>
                    <a:gd name="connsiteY1" fmla="*/ 807279 h 864666"/>
                    <a:gd name="connsiteX2" fmla="*/ 61453 w 641159"/>
                    <a:gd name="connsiteY2" fmla="*/ 510643 h 864666"/>
                    <a:gd name="connsiteX3" fmla="*/ 34539 w 641159"/>
                    <a:gd name="connsiteY3" fmla="*/ 60790 h 864666"/>
                    <a:gd name="connsiteX4" fmla="*/ 155162 w 641159"/>
                    <a:gd name="connsiteY4" fmla="*/ 130650 h 864666"/>
                    <a:gd name="connsiteX5" fmla="*/ 210425 w 641159"/>
                    <a:gd name="connsiteY5" fmla="*/ 5370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99553 w 641159"/>
                    <a:gd name="connsiteY1" fmla="*/ 807279 h 864666"/>
                    <a:gd name="connsiteX2" fmla="*/ 61453 w 641159"/>
                    <a:gd name="connsiteY2" fmla="*/ 510643 h 864666"/>
                    <a:gd name="connsiteX3" fmla="*/ 34539 w 641159"/>
                    <a:gd name="connsiteY3" fmla="*/ 60790 h 864666"/>
                    <a:gd name="connsiteX4" fmla="*/ 155162 w 641159"/>
                    <a:gd name="connsiteY4" fmla="*/ 130650 h 864666"/>
                    <a:gd name="connsiteX5" fmla="*/ 210425 w 641159"/>
                    <a:gd name="connsiteY5" fmla="*/ 5370 h 864666"/>
                    <a:gd name="connsiteX6" fmla="*/ 297243 w 641159"/>
                    <a:gd name="connsiteY6" fmla="*/ 117043 h 864666"/>
                    <a:gd name="connsiteX7" fmla="*/ 353135 w 641159"/>
                    <a:gd name="connsiteY7" fmla="*/ 84 h 864666"/>
                    <a:gd name="connsiteX8" fmla="*/ 453088 w 641159"/>
                    <a:gd name="connsiteY8" fmla="*/ 121494 h 864666"/>
                    <a:gd name="connsiteX9" fmla="*/ 532843 w 641159"/>
                    <a:gd name="connsiteY9" fmla="*/ 37083 h 864666"/>
                    <a:gd name="connsiteX10" fmla="*/ 641119 w 641159"/>
                    <a:gd name="connsiteY10" fmla="*/ 578679 h 864666"/>
                    <a:gd name="connsiteX11" fmla="*/ 624790 w 641159"/>
                    <a:gd name="connsiteY11" fmla="*/ 864193 h 864666"/>
                    <a:gd name="connsiteX12" fmla="*/ 231567 w 641159"/>
                    <a:gd name="connsiteY12" fmla="*/ 864666 h 864666"/>
                    <a:gd name="connsiteX0" fmla="*/ 231567 w 641159"/>
                    <a:gd name="connsiteY0" fmla="*/ 864666 h 864666"/>
                    <a:gd name="connsiteX1" fmla="*/ 197525 w 641159"/>
                    <a:gd name="connsiteY1" fmla="*/ 793672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31567 w 641159"/>
                    <a:gd name="connsiteY0" fmla="*/ 864666 h 864666"/>
                    <a:gd name="connsiteX1" fmla="*/ 202968 w 641159"/>
                    <a:gd name="connsiteY1" fmla="*/ 801837 h 864666"/>
                    <a:gd name="connsiteX2" fmla="*/ 99553 w 641159"/>
                    <a:gd name="connsiteY2" fmla="*/ 807279 h 864666"/>
                    <a:gd name="connsiteX3" fmla="*/ 61453 w 641159"/>
                    <a:gd name="connsiteY3" fmla="*/ 510643 h 864666"/>
                    <a:gd name="connsiteX4" fmla="*/ 34539 w 641159"/>
                    <a:gd name="connsiteY4" fmla="*/ 60790 h 864666"/>
                    <a:gd name="connsiteX5" fmla="*/ 155162 w 641159"/>
                    <a:gd name="connsiteY5" fmla="*/ 130650 h 864666"/>
                    <a:gd name="connsiteX6" fmla="*/ 210425 w 641159"/>
                    <a:gd name="connsiteY6" fmla="*/ 5370 h 864666"/>
                    <a:gd name="connsiteX7" fmla="*/ 297243 w 641159"/>
                    <a:gd name="connsiteY7" fmla="*/ 117043 h 864666"/>
                    <a:gd name="connsiteX8" fmla="*/ 353135 w 641159"/>
                    <a:gd name="connsiteY8" fmla="*/ 84 h 864666"/>
                    <a:gd name="connsiteX9" fmla="*/ 453088 w 641159"/>
                    <a:gd name="connsiteY9" fmla="*/ 121494 h 864666"/>
                    <a:gd name="connsiteX10" fmla="*/ 532843 w 641159"/>
                    <a:gd name="connsiteY10" fmla="*/ 37083 h 864666"/>
                    <a:gd name="connsiteX11" fmla="*/ 641119 w 641159"/>
                    <a:gd name="connsiteY11" fmla="*/ 578679 h 864666"/>
                    <a:gd name="connsiteX12" fmla="*/ 624790 w 641159"/>
                    <a:gd name="connsiteY12" fmla="*/ 864193 h 864666"/>
                    <a:gd name="connsiteX13" fmla="*/ 231567 w 641159"/>
                    <a:gd name="connsiteY13" fmla="*/ 864666 h 864666"/>
                    <a:gd name="connsiteX0" fmla="*/ 257487 w 667079"/>
                    <a:gd name="connsiteY0" fmla="*/ 864666 h 864666"/>
                    <a:gd name="connsiteX1" fmla="*/ 228888 w 667079"/>
                    <a:gd name="connsiteY1" fmla="*/ 801837 h 864666"/>
                    <a:gd name="connsiteX2" fmla="*/ 125473 w 667079"/>
                    <a:gd name="connsiteY2" fmla="*/ 807279 h 864666"/>
                    <a:gd name="connsiteX3" fmla="*/ 288 w 667079"/>
                    <a:gd name="connsiteY3" fmla="*/ 595007 h 864666"/>
                    <a:gd name="connsiteX4" fmla="*/ 87373 w 667079"/>
                    <a:gd name="connsiteY4" fmla="*/ 510643 h 864666"/>
                    <a:gd name="connsiteX5" fmla="*/ 60459 w 667079"/>
                    <a:gd name="connsiteY5" fmla="*/ 60790 h 864666"/>
                    <a:gd name="connsiteX6" fmla="*/ 181082 w 667079"/>
                    <a:gd name="connsiteY6" fmla="*/ 130650 h 864666"/>
                    <a:gd name="connsiteX7" fmla="*/ 236345 w 667079"/>
                    <a:gd name="connsiteY7" fmla="*/ 5370 h 864666"/>
                    <a:gd name="connsiteX8" fmla="*/ 323163 w 667079"/>
                    <a:gd name="connsiteY8" fmla="*/ 117043 h 864666"/>
                    <a:gd name="connsiteX9" fmla="*/ 379055 w 667079"/>
                    <a:gd name="connsiteY9" fmla="*/ 84 h 864666"/>
                    <a:gd name="connsiteX10" fmla="*/ 479008 w 667079"/>
                    <a:gd name="connsiteY10" fmla="*/ 121494 h 864666"/>
                    <a:gd name="connsiteX11" fmla="*/ 558763 w 667079"/>
                    <a:gd name="connsiteY11" fmla="*/ 37083 h 864666"/>
                    <a:gd name="connsiteX12" fmla="*/ 667039 w 667079"/>
                    <a:gd name="connsiteY12" fmla="*/ 578679 h 864666"/>
                    <a:gd name="connsiteX13" fmla="*/ 650710 w 667079"/>
                    <a:gd name="connsiteY13" fmla="*/ 864193 h 864666"/>
                    <a:gd name="connsiteX14" fmla="*/ 257487 w 667079"/>
                    <a:gd name="connsiteY14" fmla="*/ 864666 h 864666"/>
                    <a:gd name="connsiteX0" fmla="*/ 260201 w 669793"/>
                    <a:gd name="connsiteY0" fmla="*/ 864666 h 864666"/>
                    <a:gd name="connsiteX1" fmla="*/ 231602 w 669793"/>
                    <a:gd name="connsiteY1" fmla="*/ 801837 h 864666"/>
                    <a:gd name="connsiteX2" fmla="*/ 128187 w 669793"/>
                    <a:gd name="connsiteY2" fmla="*/ 807279 h 864666"/>
                    <a:gd name="connsiteX3" fmla="*/ 281 w 669793"/>
                    <a:gd name="connsiteY3" fmla="*/ 526971 h 864666"/>
                    <a:gd name="connsiteX4" fmla="*/ 90087 w 669793"/>
                    <a:gd name="connsiteY4" fmla="*/ 510643 h 864666"/>
                    <a:gd name="connsiteX5" fmla="*/ 63173 w 669793"/>
                    <a:gd name="connsiteY5" fmla="*/ 60790 h 864666"/>
                    <a:gd name="connsiteX6" fmla="*/ 183796 w 669793"/>
                    <a:gd name="connsiteY6" fmla="*/ 130650 h 864666"/>
                    <a:gd name="connsiteX7" fmla="*/ 239059 w 669793"/>
                    <a:gd name="connsiteY7" fmla="*/ 5370 h 864666"/>
                    <a:gd name="connsiteX8" fmla="*/ 325877 w 669793"/>
                    <a:gd name="connsiteY8" fmla="*/ 117043 h 864666"/>
                    <a:gd name="connsiteX9" fmla="*/ 381769 w 669793"/>
                    <a:gd name="connsiteY9" fmla="*/ 84 h 864666"/>
                    <a:gd name="connsiteX10" fmla="*/ 481722 w 669793"/>
                    <a:gd name="connsiteY10" fmla="*/ 121494 h 864666"/>
                    <a:gd name="connsiteX11" fmla="*/ 561477 w 669793"/>
                    <a:gd name="connsiteY11" fmla="*/ 37083 h 864666"/>
                    <a:gd name="connsiteX12" fmla="*/ 669753 w 669793"/>
                    <a:gd name="connsiteY12" fmla="*/ 578679 h 864666"/>
                    <a:gd name="connsiteX13" fmla="*/ 653424 w 669793"/>
                    <a:gd name="connsiteY13" fmla="*/ 864193 h 864666"/>
                    <a:gd name="connsiteX14" fmla="*/ 260201 w 669793"/>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 name="connsiteX0" fmla="*/ 259920 w 669512"/>
                    <a:gd name="connsiteY0" fmla="*/ 864666 h 864666"/>
                    <a:gd name="connsiteX1" fmla="*/ 231321 w 669512"/>
                    <a:gd name="connsiteY1" fmla="*/ 801837 h 864666"/>
                    <a:gd name="connsiteX2" fmla="*/ 127906 w 669512"/>
                    <a:gd name="connsiteY2" fmla="*/ 807279 h 864666"/>
                    <a:gd name="connsiteX3" fmla="*/ 0 w 669512"/>
                    <a:gd name="connsiteY3" fmla="*/ 526971 h 864666"/>
                    <a:gd name="connsiteX4" fmla="*/ 89806 w 669512"/>
                    <a:gd name="connsiteY4" fmla="*/ 510643 h 864666"/>
                    <a:gd name="connsiteX5" fmla="*/ 62892 w 669512"/>
                    <a:gd name="connsiteY5" fmla="*/ 60790 h 864666"/>
                    <a:gd name="connsiteX6" fmla="*/ 183515 w 669512"/>
                    <a:gd name="connsiteY6" fmla="*/ 130650 h 864666"/>
                    <a:gd name="connsiteX7" fmla="*/ 238778 w 669512"/>
                    <a:gd name="connsiteY7" fmla="*/ 5370 h 864666"/>
                    <a:gd name="connsiteX8" fmla="*/ 325596 w 669512"/>
                    <a:gd name="connsiteY8" fmla="*/ 117043 h 864666"/>
                    <a:gd name="connsiteX9" fmla="*/ 381488 w 669512"/>
                    <a:gd name="connsiteY9" fmla="*/ 84 h 864666"/>
                    <a:gd name="connsiteX10" fmla="*/ 481441 w 669512"/>
                    <a:gd name="connsiteY10" fmla="*/ 121494 h 864666"/>
                    <a:gd name="connsiteX11" fmla="*/ 561196 w 669512"/>
                    <a:gd name="connsiteY11" fmla="*/ 37083 h 864666"/>
                    <a:gd name="connsiteX12" fmla="*/ 669472 w 669512"/>
                    <a:gd name="connsiteY12" fmla="*/ 578679 h 864666"/>
                    <a:gd name="connsiteX13" fmla="*/ 653143 w 669512"/>
                    <a:gd name="connsiteY13" fmla="*/ 864193 h 864666"/>
                    <a:gd name="connsiteX14" fmla="*/ 259920 w 669512"/>
                    <a:gd name="connsiteY14" fmla="*/ 864666 h 864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9512" h="864666">
                      <a:moveTo>
                        <a:pt x="259920" y="864666"/>
                      </a:moveTo>
                      <a:cubicBezTo>
                        <a:pt x="237695" y="826606"/>
                        <a:pt x="245159" y="825008"/>
                        <a:pt x="231321" y="801837"/>
                      </a:cubicBezTo>
                      <a:cubicBezTo>
                        <a:pt x="184826" y="794994"/>
                        <a:pt x="202292" y="803651"/>
                        <a:pt x="127906" y="807279"/>
                      </a:cubicBezTo>
                      <a:cubicBezTo>
                        <a:pt x="107042" y="780972"/>
                        <a:pt x="6350" y="576410"/>
                        <a:pt x="0" y="526971"/>
                      </a:cubicBezTo>
                      <a:cubicBezTo>
                        <a:pt x="58964" y="502024"/>
                        <a:pt x="28977" y="523479"/>
                        <a:pt x="89806" y="510643"/>
                      </a:cubicBezTo>
                      <a:cubicBezTo>
                        <a:pt x="46082" y="333121"/>
                        <a:pt x="-8516" y="81486"/>
                        <a:pt x="62892" y="60790"/>
                      </a:cubicBezTo>
                      <a:cubicBezTo>
                        <a:pt x="138478" y="39627"/>
                        <a:pt x="162358" y="62006"/>
                        <a:pt x="183515" y="130650"/>
                      </a:cubicBezTo>
                      <a:cubicBezTo>
                        <a:pt x="185607" y="62583"/>
                        <a:pt x="163207" y="19009"/>
                        <a:pt x="238778" y="5370"/>
                      </a:cubicBezTo>
                      <a:cubicBezTo>
                        <a:pt x="335937" y="-2341"/>
                        <a:pt x="301811" y="117924"/>
                        <a:pt x="325596" y="117043"/>
                      </a:cubicBezTo>
                      <a:cubicBezTo>
                        <a:pt x="328806" y="55378"/>
                        <a:pt x="299358" y="7320"/>
                        <a:pt x="381488" y="84"/>
                      </a:cubicBezTo>
                      <a:cubicBezTo>
                        <a:pt x="488285" y="-2989"/>
                        <a:pt x="459008" y="78303"/>
                        <a:pt x="481441" y="121494"/>
                      </a:cubicBezTo>
                      <a:cubicBezTo>
                        <a:pt x="497140" y="80657"/>
                        <a:pt x="482904" y="31655"/>
                        <a:pt x="561196" y="37083"/>
                      </a:cubicBezTo>
                      <a:cubicBezTo>
                        <a:pt x="672580" y="39816"/>
                        <a:pt x="669666" y="488862"/>
                        <a:pt x="669472" y="578679"/>
                      </a:cubicBezTo>
                      <a:cubicBezTo>
                        <a:pt x="666751" y="690178"/>
                        <a:pt x="672193" y="766300"/>
                        <a:pt x="653143" y="864193"/>
                      </a:cubicBezTo>
                      <a:cubicBezTo>
                        <a:pt x="514812" y="859815"/>
                        <a:pt x="460845" y="856509"/>
                        <a:pt x="259920" y="864666"/>
                      </a:cubicBezTo>
                      <a:close/>
                    </a:path>
                  </a:pathLst>
                </a:custGeom>
                <a:solidFill>
                  <a:sysClr val="window" lastClr="FFFFFF">
                    <a:lumMod val="75000"/>
                  </a:sysClr>
                </a:solidFill>
                <a:ln w="12700" cap="flat" cmpd="sng" algn="ctr">
                  <a:noFill/>
                  <a:prstDash val="solid"/>
                  <a:miter lim="800000"/>
                </a:ln>
                <a:effectLst/>
              </p:spPr>
              <p:txBody>
                <a:bodyPr rtlCol="0" anchor="ctr"/>
                <a:lstStyle/>
                <a:p>
                  <a:pPr algn="ctr" defTabSz="914126">
                    <a:defRPr/>
                  </a:pPr>
                  <a:endParaRPr lang="ko-KR" altLang="en-US" sz="2700" kern="0">
                    <a:solidFill>
                      <a:schemeClr val="bg2"/>
                    </a:solidFill>
                    <a:latin typeface="Arial"/>
                  </a:endParaRPr>
                </a:p>
              </p:txBody>
            </p:sp>
            <p:sp>
              <p:nvSpPr>
                <p:cNvPr id="22" name="Freeform 10">
                  <a:extLst>
                    <a:ext uri="{FF2B5EF4-FFF2-40B4-BE49-F238E27FC236}">
                      <a16:creationId xmlns:a16="http://schemas.microsoft.com/office/drawing/2014/main" id="{442E2816-1D90-450F-B8C9-7917B8A9AF75}"/>
                    </a:ext>
                  </a:extLst>
                </p:cNvPr>
                <p:cNvSpPr/>
                <p:nvPr/>
              </p:nvSpPr>
              <p:spPr>
                <a:xfrm>
                  <a:off x="1100103" y="4121089"/>
                  <a:ext cx="2742086" cy="2359188"/>
                </a:xfrm>
                <a:custGeom>
                  <a:avLst/>
                  <a:gdLst>
                    <a:gd name="connsiteX0" fmla="*/ 19050 w 2628900"/>
                    <a:gd name="connsiteY0" fmla="*/ 95250 h 2085975"/>
                    <a:gd name="connsiteX1" fmla="*/ 0 w 2628900"/>
                    <a:gd name="connsiteY1" fmla="*/ 2085975 h 2085975"/>
                    <a:gd name="connsiteX2" fmla="*/ 1685925 w 2628900"/>
                    <a:gd name="connsiteY2" fmla="*/ 2085975 h 2085975"/>
                    <a:gd name="connsiteX3" fmla="*/ 1704975 w 2628900"/>
                    <a:gd name="connsiteY3" fmla="*/ 1581150 h 2085975"/>
                    <a:gd name="connsiteX4" fmla="*/ 2628900 w 2628900"/>
                    <a:gd name="connsiteY4" fmla="*/ 47625 h 2085975"/>
                    <a:gd name="connsiteX5" fmla="*/ 1914525 w 2628900"/>
                    <a:gd name="connsiteY5" fmla="*/ 0 h 2085975"/>
                    <a:gd name="connsiteX6" fmla="*/ 1914525 w 2628900"/>
                    <a:gd name="connsiteY6" fmla="*/ 762000 h 2085975"/>
                    <a:gd name="connsiteX7" fmla="*/ 1133475 w 2628900"/>
                    <a:gd name="connsiteY7" fmla="*/ 533400 h 2085975"/>
                    <a:gd name="connsiteX8" fmla="*/ 19050 w 2628900"/>
                    <a:gd name="connsiteY8" fmla="*/ 95250 h 2085975"/>
                    <a:gd name="connsiteX0" fmla="*/ 95250 w 2628900"/>
                    <a:gd name="connsiteY0" fmla="*/ 66675 h 2085975"/>
                    <a:gd name="connsiteX1" fmla="*/ 0 w 2628900"/>
                    <a:gd name="connsiteY1" fmla="*/ 2085975 h 2085975"/>
                    <a:gd name="connsiteX2" fmla="*/ 1685925 w 2628900"/>
                    <a:gd name="connsiteY2" fmla="*/ 2085975 h 2085975"/>
                    <a:gd name="connsiteX3" fmla="*/ 1704975 w 2628900"/>
                    <a:gd name="connsiteY3" fmla="*/ 1581150 h 2085975"/>
                    <a:gd name="connsiteX4" fmla="*/ 2628900 w 2628900"/>
                    <a:gd name="connsiteY4" fmla="*/ 47625 h 2085975"/>
                    <a:gd name="connsiteX5" fmla="*/ 1914525 w 2628900"/>
                    <a:gd name="connsiteY5" fmla="*/ 0 h 2085975"/>
                    <a:gd name="connsiteX6" fmla="*/ 1914525 w 2628900"/>
                    <a:gd name="connsiteY6" fmla="*/ 762000 h 2085975"/>
                    <a:gd name="connsiteX7" fmla="*/ 1133475 w 2628900"/>
                    <a:gd name="connsiteY7" fmla="*/ 533400 h 2085975"/>
                    <a:gd name="connsiteX8" fmla="*/ 95250 w 262890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66675 h 2085975"/>
                    <a:gd name="connsiteX1" fmla="*/ 137220 w 2766120"/>
                    <a:gd name="connsiteY1" fmla="*/ 2085975 h 2085975"/>
                    <a:gd name="connsiteX2" fmla="*/ 1823145 w 2766120"/>
                    <a:gd name="connsiteY2" fmla="*/ 2085975 h 2085975"/>
                    <a:gd name="connsiteX3" fmla="*/ 1842195 w 2766120"/>
                    <a:gd name="connsiteY3" fmla="*/ 1581150 h 2085975"/>
                    <a:gd name="connsiteX4" fmla="*/ 2766120 w 2766120"/>
                    <a:gd name="connsiteY4" fmla="*/ 47625 h 2085975"/>
                    <a:gd name="connsiteX5" fmla="*/ 2051745 w 2766120"/>
                    <a:gd name="connsiteY5" fmla="*/ 0 h 2085975"/>
                    <a:gd name="connsiteX6" fmla="*/ 2051745 w 2766120"/>
                    <a:gd name="connsiteY6" fmla="*/ 762000 h 2085975"/>
                    <a:gd name="connsiteX7" fmla="*/ 1270695 w 2766120"/>
                    <a:gd name="connsiteY7" fmla="*/ 533400 h 2085975"/>
                    <a:gd name="connsiteX8" fmla="*/ 232470 w 2766120"/>
                    <a:gd name="connsiteY8" fmla="*/ 66675 h 2085975"/>
                    <a:gd name="connsiteX0" fmla="*/ 232470 w 2766120"/>
                    <a:gd name="connsiteY0" fmla="*/ 114300 h 2133600"/>
                    <a:gd name="connsiteX1" fmla="*/ 137220 w 2766120"/>
                    <a:gd name="connsiteY1" fmla="*/ 2133600 h 2133600"/>
                    <a:gd name="connsiteX2" fmla="*/ 1823145 w 2766120"/>
                    <a:gd name="connsiteY2" fmla="*/ 2133600 h 2133600"/>
                    <a:gd name="connsiteX3" fmla="*/ 1842195 w 2766120"/>
                    <a:gd name="connsiteY3" fmla="*/ 1628775 h 2133600"/>
                    <a:gd name="connsiteX4" fmla="*/ 2766120 w 2766120"/>
                    <a:gd name="connsiteY4" fmla="*/ 95250 h 2133600"/>
                    <a:gd name="connsiteX5" fmla="*/ 1908870 w 2766120"/>
                    <a:gd name="connsiteY5" fmla="*/ 0 h 2133600"/>
                    <a:gd name="connsiteX6" fmla="*/ 2051745 w 2766120"/>
                    <a:gd name="connsiteY6" fmla="*/ 809625 h 2133600"/>
                    <a:gd name="connsiteX7" fmla="*/ 1270695 w 2766120"/>
                    <a:gd name="connsiteY7" fmla="*/ 581025 h 2133600"/>
                    <a:gd name="connsiteX8" fmla="*/ 232470 w 2766120"/>
                    <a:gd name="connsiteY8" fmla="*/ 114300 h 2133600"/>
                    <a:gd name="connsiteX0" fmla="*/ 232470 w 2766120"/>
                    <a:gd name="connsiteY0" fmla="*/ 151521 h 2170821"/>
                    <a:gd name="connsiteX1" fmla="*/ 137220 w 2766120"/>
                    <a:gd name="connsiteY1" fmla="*/ 2170821 h 2170821"/>
                    <a:gd name="connsiteX2" fmla="*/ 1823145 w 2766120"/>
                    <a:gd name="connsiteY2" fmla="*/ 2170821 h 2170821"/>
                    <a:gd name="connsiteX3" fmla="*/ 1842195 w 2766120"/>
                    <a:gd name="connsiteY3" fmla="*/ 1665996 h 2170821"/>
                    <a:gd name="connsiteX4" fmla="*/ 2766120 w 2766120"/>
                    <a:gd name="connsiteY4" fmla="*/ 132471 h 2170821"/>
                    <a:gd name="connsiteX5" fmla="*/ 1908870 w 2766120"/>
                    <a:gd name="connsiteY5" fmla="*/ 37221 h 2170821"/>
                    <a:gd name="connsiteX6" fmla="*/ 1937445 w 2766120"/>
                    <a:gd name="connsiteY6" fmla="*/ 808746 h 2170821"/>
                    <a:gd name="connsiteX7" fmla="*/ 1270695 w 2766120"/>
                    <a:gd name="connsiteY7" fmla="*/ 618246 h 2170821"/>
                    <a:gd name="connsiteX8" fmla="*/ 232470 w 2766120"/>
                    <a:gd name="connsiteY8" fmla="*/ 151521 h 2170821"/>
                    <a:gd name="connsiteX0" fmla="*/ 232470 w 2766120"/>
                    <a:gd name="connsiteY0" fmla="*/ 176078 h 2195378"/>
                    <a:gd name="connsiteX1" fmla="*/ 137220 w 2766120"/>
                    <a:gd name="connsiteY1" fmla="*/ 2195378 h 2195378"/>
                    <a:gd name="connsiteX2" fmla="*/ 1823145 w 2766120"/>
                    <a:gd name="connsiteY2" fmla="*/ 2195378 h 2195378"/>
                    <a:gd name="connsiteX3" fmla="*/ 1842195 w 2766120"/>
                    <a:gd name="connsiteY3" fmla="*/ 1690553 h 2195378"/>
                    <a:gd name="connsiteX4" fmla="*/ 2766120 w 2766120"/>
                    <a:gd name="connsiteY4" fmla="*/ 157028 h 2195378"/>
                    <a:gd name="connsiteX5" fmla="*/ 1908870 w 2766120"/>
                    <a:gd name="connsiteY5" fmla="*/ 61778 h 2195378"/>
                    <a:gd name="connsiteX6" fmla="*/ 1937445 w 2766120"/>
                    <a:gd name="connsiteY6" fmla="*/ 833303 h 2195378"/>
                    <a:gd name="connsiteX7" fmla="*/ 1270695 w 2766120"/>
                    <a:gd name="connsiteY7" fmla="*/ 642803 h 2195378"/>
                    <a:gd name="connsiteX8" fmla="*/ 232470 w 2766120"/>
                    <a:gd name="connsiteY8" fmla="*/ 176078 h 2195378"/>
                    <a:gd name="connsiteX0" fmla="*/ 232470 w 2661345"/>
                    <a:gd name="connsiteY0" fmla="*/ 155790 h 2175090"/>
                    <a:gd name="connsiteX1" fmla="*/ 137220 w 2661345"/>
                    <a:gd name="connsiteY1" fmla="*/ 2175090 h 2175090"/>
                    <a:gd name="connsiteX2" fmla="*/ 1823145 w 2661345"/>
                    <a:gd name="connsiteY2" fmla="*/ 2175090 h 2175090"/>
                    <a:gd name="connsiteX3" fmla="*/ 1842195 w 2661345"/>
                    <a:gd name="connsiteY3" fmla="*/ 1670265 h 2175090"/>
                    <a:gd name="connsiteX4" fmla="*/ 2661345 w 2661345"/>
                    <a:gd name="connsiteY4" fmla="*/ 117690 h 2175090"/>
                    <a:gd name="connsiteX5" fmla="*/ 1908870 w 2661345"/>
                    <a:gd name="connsiteY5" fmla="*/ 41490 h 2175090"/>
                    <a:gd name="connsiteX6" fmla="*/ 1937445 w 2661345"/>
                    <a:gd name="connsiteY6" fmla="*/ 813015 h 2175090"/>
                    <a:gd name="connsiteX7" fmla="*/ 1270695 w 2661345"/>
                    <a:gd name="connsiteY7" fmla="*/ 622515 h 2175090"/>
                    <a:gd name="connsiteX8" fmla="*/ 232470 w 2661345"/>
                    <a:gd name="connsiteY8" fmla="*/ 155790 h 2175090"/>
                    <a:gd name="connsiteX0" fmla="*/ 232470 w 2709520"/>
                    <a:gd name="connsiteY0" fmla="*/ 155790 h 2175090"/>
                    <a:gd name="connsiteX1" fmla="*/ 137220 w 2709520"/>
                    <a:gd name="connsiteY1" fmla="*/ 2175090 h 2175090"/>
                    <a:gd name="connsiteX2" fmla="*/ 1823145 w 2709520"/>
                    <a:gd name="connsiteY2" fmla="*/ 2175090 h 2175090"/>
                    <a:gd name="connsiteX3" fmla="*/ 1842195 w 2709520"/>
                    <a:gd name="connsiteY3" fmla="*/ 1670265 h 2175090"/>
                    <a:gd name="connsiteX4" fmla="*/ 2661345 w 2709520"/>
                    <a:gd name="connsiteY4" fmla="*/ 117690 h 2175090"/>
                    <a:gd name="connsiteX5" fmla="*/ 1908870 w 2709520"/>
                    <a:gd name="connsiteY5" fmla="*/ 41490 h 2175090"/>
                    <a:gd name="connsiteX6" fmla="*/ 1937445 w 2709520"/>
                    <a:gd name="connsiteY6" fmla="*/ 813015 h 2175090"/>
                    <a:gd name="connsiteX7" fmla="*/ 1270695 w 2709520"/>
                    <a:gd name="connsiteY7" fmla="*/ 622515 h 2175090"/>
                    <a:gd name="connsiteX8" fmla="*/ 232470 w 2709520"/>
                    <a:gd name="connsiteY8" fmla="*/ 155790 h 2175090"/>
                    <a:gd name="connsiteX0" fmla="*/ 232470 w 2725405"/>
                    <a:gd name="connsiteY0" fmla="*/ 155790 h 2175090"/>
                    <a:gd name="connsiteX1" fmla="*/ 137220 w 2725405"/>
                    <a:gd name="connsiteY1" fmla="*/ 2175090 h 2175090"/>
                    <a:gd name="connsiteX2" fmla="*/ 1823145 w 2725405"/>
                    <a:gd name="connsiteY2" fmla="*/ 2175090 h 2175090"/>
                    <a:gd name="connsiteX3" fmla="*/ 1842195 w 2725405"/>
                    <a:gd name="connsiteY3" fmla="*/ 1670265 h 2175090"/>
                    <a:gd name="connsiteX4" fmla="*/ 2661345 w 2725405"/>
                    <a:gd name="connsiteY4" fmla="*/ 117690 h 2175090"/>
                    <a:gd name="connsiteX5" fmla="*/ 1908870 w 2725405"/>
                    <a:gd name="connsiteY5" fmla="*/ 41490 h 2175090"/>
                    <a:gd name="connsiteX6" fmla="*/ 1937445 w 2725405"/>
                    <a:gd name="connsiteY6" fmla="*/ 813015 h 2175090"/>
                    <a:gd name="connsiteX7" fmla="*/ 1270695 w 2725405"/>
                    <a:gd name="connsiteY7" fmla="*/ 622515 h 2175090"/>
                    <a:gd name="connsiteX8" fmla="*/ 232470 w 2725405"/>
                    <a:gd name="connsiteY8" fmla="*/ 155790 h 2175090"/>
                    <a:gd name="connsiteX0" fmla="*/ 232470 w 2760521"/>
                    <a:gd name="connsiteY0" fmla="*/ 155790 h 2175090"/>
                    <a:gd name="connsiteX1" fmla="*/ 137220 w 2760521"/>
                    <a:gd name="connsiteY1" fmla="*/ 2175090 h 2175090"/>
                    <a:gd name="connsiteX2" fmla="*/ 1823145 w 2760521"/>
                    <a:gd name="connsiteY2" fmla="*/ 2175090 h 2175090"/>
                    <a:gd name="connsiteX3" fmla="*/ 1842195 w 2760521"/>
                    <a:gd name="connsiteY3" fmla="*/ 1670265 h 2175090"/>
                    <a:gd name="connsiteX4" fmla="*/ 2699445 w 2760521"/>
                    <a:gd name="connsiteY4" fmla="*/ 117690 h 2175090"/>
                    <a:gd name="connsiteX5" fmla="*/ 1908870 w 2760521"/>
                    <a:gd name="connsiteY5" fmla="*/ 41490 h 2175090"/>
                    <a:gd name="connsiteX6" fmla="*/ 1937445 w 2760521"/>
                    <a:gd name="connsiteY6" fmla="*/ 813015 h 2175090"/>
                    <a:gd name="connsiteX7" fmla="*/ 1270695 w 2760521"/>
                    <a:gd name="connsiteY7" fmla="*/ 622515 h 2175090"/>
                    <a:gd name="connsiteX8" fmla="*/ 232470 w 2760521"/>
                    <a:gd name="connsiteY8" fmla="*/ 155790 h 2175090"/>
                    <a:gd name="connsiteX0" fmla="*/ 232470 w 2757220"/>
                    <a:gd name="connsiteY0" fmla="*/ 155790 h 2175090"/>
                    <a:gd name="connsiteX1" fmla="*/ 137220 w 2757220"/>
                    <a:gd name="connsiteY1" fmla="*/ 2175090 h 2175090"/>
                    <a:gd name="connsiteX2" fmla="*/ 1823145 w 2757220"/>
                    <a:gd name="connsiteY2" fmla="*/ 2175090 h 2175090"/>
                    <a:gd name="connsiteX3" fmla="*/ 1842195 w 2757220"/>
                    <a:gd name="connsiteY3" fmla="*/ 1670265 h 2175090"/>
                    <a:gd name="connsiteX4" fmla="*/ 2699445 w 2757220"/>
                    <a:gd name="connsiteY4" fmla="*/ 117690 h 2175090"/>
                    <a:gd name="connsiteX5" fmla="*/ 1908870 w 2757220"/>
                    <a:gd name="connsiteY5" fmla="*/ 41490 h 2175090"/>
                    <a:gd name="connsiteX6" fmla="*/ 1937445 w 2757220"/>
                    <a:gd name="connsiteY6" fmla="*/ 813015 h 2175090"/>
                    <a:gd name="connsiteX7" fmla="*/ 1270695 w 2757220"/>
                    <a:gd name="connsiteY7" fmla="*/ 622515 h 2175090"/>
                    <a:gd name="connsiteX8" fmla="*/ 232470 w 2757220"/>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55790 h 2175090"/>
                    <a:gd name="connsiteX1" fmla="*/ 137220 w 2741311"/>
                    <a:gd name="connsiteY1" fmla="*/ 2175090 h 2175090"/>
                    <a:gd name="connsiteX2" fmla="*/ 1823145 w 2741311"/>
                    <a:gd name="connsiteY2" fmla="*/ 2175090 h 2175090"/>
                    <a:gd name="connsiteX3" fmla="*/ 1842195 w 2741311"/>
                    <a:gd name="connsiteY3" fmla="*/ 1670265 h 2175090"/>
                    <a:gd name="connsiteX4" fmla="*/ 2699445 w 2741311"/>
                    <a:gd name="connsiteY4" fmla="*/ 117690 h 2175090"/>
                    <a:gd name="connsiteX5" fmla="*/ 1908870 w 2741311"/>
                    <a:gd name="connsiteY5" fmla="*/ 41490 h 2175090"/>
                    <a:gd name="connsiteX6" fmla="*/ 1937445 w 2741311"/>
                    <a:gd name="connsiteY6" fmla="*/ 813015 h 2175090"/>
                    <a:gd name="connsiteX7" fmla="*/ 1270695 w 2741311"/>
                    <a:gd name="connsiteY7" fmla="*/ 622515 h 2175090"/>
                    <a:gd name="connsiteX8" fmla="*/ 232470 w 2741311"/>
                    <a:gd name="connsiteY8" fmla="*/ 155790 h 2175090"/>
                    <a:gd name="connsiteX0" fmla="*/ 232470 w 2741311"/>
                    <a:gd name="connsiteY0" fmla="*/ 147713 h 2167013"/>
                    <a:gd name="connsiteX1" fmla="*/ 137220 w 2741311"/>
                    <a:gd name="connsiteY1" fmla="*/ 2167013 h 2167013"/>
                    <a:gd name="connsiteX2" fmla="*/ 1823145 w 2741311"/>
                    <a:gd name="connsiteY2" fmla="*/ 2167013 h 2167013"/>
                    <a:gd name="connsiteX3" fmla="*/ 1842195 w 2741311"/>
                    <a:gd name="connsiteY3" fmla="*/ 1662188 h 2167013"/>
                    <a:gd name="connsiteX4" fmla="*/ 2699445 w 2741311"/>
                    <a:gd name="connsiteY4" fmla="*/ 109613 h 2167013"/>
                    <a:gd name="connsiteX5" fmla="*/ 1908870 w 2741311"/>
                    <a:gd name="connsiteY5" fmla="*/ 33413 h 2167013"/>
                    <a:gd name="connsiteX6" fmla="*/ 1937445 w 2741311"/>
                    <a:gd name="connsiteY6" fmla="*/ 804938 h 2167013"/>
                    <a:gd name="connsiteX7" fmla="*/ 1270695 w 2741311"/>
                    <a:gd name="connsiteY7" fmla="*/ 614438 h 2167013"/>
                    <a:gd name="connsiteX8" fmla="*/ 232470 w 2741311"/>
                    <a:gd name="connsiteY8" fmla="*/ 147713 h 2167013"/>
                    <a:gd name="connsiteX0" fmla="*/ 232470 w 2741311"/>
                    <a:gd name="connsiteY0" fmla="*/ 95560 h 2114860"/>
                    <a:gd name="connsiteX1" fmla="*/ 137220 w 2741311"/>
                    <a:gd name="connsiteY1" fmla="*/ 2114860 h 2114860"/>
                    <a:gd name="connsiteX2" fmla="*/ 1823145 w 2741311"/>
                    <a:gd name="connsiteY2" fmla="*/ 2114860 h 2114860"/>
                    <a:gd name="connsiteX3" fmla="*/ 1842195 w 2741311"/>
                    <a:gd name="connsiteY3" fmla="*/ 1610035 h 2114860"/>
                    <a:gd name="connsiteX4" fmla="*/ 2699445 w 2741311"/>
                    <a:gd name="connsiteY4" fmla="*/ 57460 h 2114860"/>
                    <a:gd name="connsiteX5" fmla="*/ 1927920 w 2741311"/>
                    <a:gd name="connsiteY5" fmla="*/ 47935 h 2114860"/>
                    <a:gd name="connsiteX6" fmla="*/ 1937445 w 2741311"/>
                    <a:gd name="connsiteY6" fmla="*/ 752785 h 2114860"/>
                    <a:gd name="connsiteX7" fmla="*/ 1270695 w 2741311"/>
                    <a:gd name="connsiteY7" fmla="*/ 562285 h 2114860"/>
                    <a:gd name="connsiteX8" fmla="*/ 232470 w 2741311"/>
                    <a:gd name="connsiteY8" fmla="*/ 95560 h 2114860"/>
                    <a:gd name="connsiteX0" fmla="*/ 232470 w 2741311"/>
                    <a:gd name="connsiteY0" fmla="*/ 189280 h 2208580"/>
                    <a:gd name="connsiteX1" fmla="*/ 137220 w 2741311"/>
                    <a:gd name="connsiteY1" fmla="*/ 2208580 h 2208580"/>
                    <a:gd name="connsiteX2" fmla="*/ 1823145 w 2741311"/>
                    <a:gd name="connsiteY2" fmla="*/ 2208580 h 2208580"/>
                    <a:gd name="connsiteX3" fmla="*/ 1842195 w 2741311"/>
                    <a:gd name="connsiteY3" fmla="*/ 1703755 h 2208580"/>
                    <a:gd name="connsiteX4" fmla="*/ 2699445 w 2741311"/>
                    <a:gd name="connsiteY4" fmla="*/ 151180 h 2208580"/>
                    <a:gd name="connsiteX5" fmla="*/ 1908870 w 2741311"/>
                    <a:gd name="connsiteY5" fmla="*/ 27355 h 2208580"/>
                    <a:gd name="connsiteX6" fmla="*/ 1937445 w 2741311"/>
                    <a:gd name="connsiteY6" fmla="*/ 846505 h 2208580"/>
                    <a:gd name="connsiteX7" fmla="*/ 1270695 w 2741311"/>
                    <a:gd name="connsiteY7" fmla="*/ 656005 h 2208580"/>
                    <a:gd name="connsiteX8" fmla="*/ 232470 w 2741311"/>
                    <a:gd name="connsiteY8" fmla="*/ 189280 h 2208580"/>
                    <a:gd name="connsiteX0" fmla="*/ 232470 w 2741311"/>
                    <a:gd name="connsiteY0" fmla="*/ 213274 h 2232574"/>
                    <a:gd name="connsiteX1" fmla="*/ 137220 w 2741311"/>
                    <a:gd name="connsiteY1" fmla="*/ 2232574 h 2232574"/>
                    <a:gd name="connsiteX2" fmla="*/ 1823145 w 2741311"/>
                    <a:gd name="connsiteY2" fmla="*/ 2232574 h 2232574"/>
                    <a:gd name="connsiteX3" fmla="*/ 1842195 w 2741311"/>
                    <a:gd name="connsiteY3" fmla="*/ 1727749 h 2232574"/>
                    <a:gd name="connsiteX4" fmla="*/ 2699445 w 2741311"/>
                    <a:gd name="connsiteY4" fmla="*/ 175174 h 2232574"/>
                    <a:gd name="connsiteX5" fmla="*/ 2127946 w 2741311"/>
                    <a:gd name="connsiteY5" fmla="*/ 127549 h 2232574"/>
                    <a:gd name="connsiteX6" fmla="*/ 1908870 w 2741311"/>
                    <a:gd name="connsiteY6" fmla="*/ 51349 h 2232574"/>
                    <a:gd name="connsiteX7" fmla="*/ 1937445 w 2741311"/>
                    <a:gd name="connsiteY7" fmla="*/ 870499 h 2232574"/>
                    <a:gd name="connsiteX8" fmla="*/ 1270695 w 2741311"/>
                    <a:gd name="connsiteY8" fmla="*/ 679999 h 2232574"/>
                    <a:gd name="connsiteX9" fmla="*/ 232470 w 2741311"/>
                    <a:gd name="connsiteY9" fmla="*/ 213274 h 2232574"/>
                    <a:gd name="connsiteX0" fmla="*/ 232470 w 2741311"/>
                    <a:gd name="connsiteY0" fmla="*/ 214182 h 2233482"/>
                    <a:gd name="connsiteX1" fmla="*/ 137220 w 2741311"/>
                    <a:gd name="connsiteY1" fmla="*/ 2233482 h 2233482"/>
                    <a:gd name="connsiteX2" fmla="*/ 1823145 w 2741311"/>
                    <a:gd name="connsiteY2" fmla="*/ 2233482 h 2233482"/>
                    <a:gd name="connsiteX3" fmla="*/ 1842195 w 2741311"/>
                    <a:gd name="connsiteY3" fmla="*/ 1728657 h 2233482"/>
                    <a:gd name="connsiteX4" fmla="*/ 2699445 w 2741311"/>
                    <a:gd name="connsiteY4" fmla="*/ 176082 h 2233482"/>
                    <a:gd name="connsiteX5" fmla="*/ 2048663 w 2741311"/>
                    <a:gd name="connsiteY5" fmla="*/ 123172 h 2233482"/>
                    <a:gd name="connsiteX6" fmla="*/ 1908870 w 2741311"/>
                    <a:gd name="connsiteY6" fmla="*/ 52257 h 2233482"/>
                    <a:gd name="connsiteX7" fmla="*/ 1937445 w 2741311"/>
                    <a:gd name="connsiteY7" fmla="*/ 871407 h 2233482"/>
                    <a:gd name="connsiteX8" fmla="*/ 1270695 w 2741311"/>
                    <a:gd name="connsiteY8" fmla="*/ 680907 h 2233482"/>
                    <a:gd name="connsiteX9" fmla="*/ 232470 w 2741311"/>
                    <a:gd name="connsiteY9" fmla="*/ 214182 h 2233482"/>
                    <a:gd name="connsiteX0" fmla="*/ 232470 w 2741311"/>
                    <a:gd name="connsiteY0" fmla="*/ 228069 h 2247369"/>
                    <a:gd name="connsiteX1" fmla="*/ 137220 w 2741311"/>
                    <a:gd name="connsiteY1" fmla="*/ 2247369 h 2247369"/>
                    <a:gd name="connsiteX2" fmla="*/ 1823145 w 2741311"/>
                    <a:gd name="connsiteY2" fmla="*/ 2247369 h 2247369"/>
                    <a:gd name="connsiteX3" fmla="*/ 1842195 w 2741311"/>
                    <a:gd name="connsiteY3" fmla="*/ 1742544 h 2247369"/>
                    <a:gd name="connsiteX4" fmla="*/ 2699445 w 2741311"/>
                    <a:gd name="connsiteY4" fmla="*/ 189969 h 2247369"/>
                    <a:gd name="connsiteX5" fmla="*/ 2048663 w 2741311"/>
                    <a:gd name="connsiteY5" fmla="*/ 137059 h 2247369"/>
                    <a:gd name="connsiteX6" fmla="*/ 1908870 w 2741311"/>
                    <a:gd name="connsiteY6" fmla="*/ 66144 h 2247369"/>
                    <a:gd name="connsiteX7" fmla="*/ 1937445 w 2741311"/>
                    <a:gd name="connsiteY7" fmla="*/ 885294 h 2247369"/>
                    <a:gd name="connsiteX8" fmla="*/ 1270695 w 2741311"/>
                    <a:gd name="connsiteY8" fmla="*/ 694794 h 2247369"/>
                    <a:gd name="connsiteX9" fmla="*/ 232470 w 2741311"/>
                    <a:gd name="connsiteY9" fmla="*/ 228069 h 2247369"/>
                    <a:gd name="connsiteX0" fmla="*/ 232470 w 2741311"/>
                    <a:gd name="connsiteY0" fmla="*/ 175032 h 2194332"/>
                    <a:gd name="connsiteX1" fmla="*/ 137220 w 2741311"/>
                    <a:gd name="connsiteY1" fmla="*/ 2194332 h 2194332"/>
                    <a:gd name="connsiteX2" fmla="*/ 1823145 w 2741311"/>
                    <a:gd name="connsiteY2" fmla="*/ 2194332 h 2194332"/>
                    <a:gd name="connsiteX3" fmla="*/ 1842195 w 2741311"/>
                    <a:gd name="connsiteY3" fmla="*/ 1689507 h 2194332"/>
                    <a:gd name="connsiteX4" fmla="*/ 2699445 w 2741311"/>
                    <a:gd name="connsiteY4" fmla="*/ 136932 h 2194332"/>
                    <a:gd name="connsiteX5" fmla="*/ 2048663 w 2741311"/>
                    <a:gd name="connsiteY5" fmla="*/ 84022 h 2194332"/>
                    <a:gd name="connsiteX6" fmla="*/ 1908870 w 2741311"/>
                    <a:gd name="connsiteY6" fmla="*/ 13107 h 2194332"/>
                    <a:gd name="connsiteX7" fmla="*/ 1937445 w 2741311"/>
                    <a:gd name="connsiteY7" fmla="*/ 832257 h 2194332"/>
                    <a:gd name="connsiteX8" fmla="*/ 1270695 w 2741311"/>
                    <a:gd name="connsiteY8" fmla="*/ 641757 h 2194332"/>
                    <a:gd name="connsiteX9" fmla="*/ 232470 w 2741311"/>
                    <a:gd name="connsiteY9" fmla="*/ 175032 h 2194332"/>
                    <a:gd name="connsiteX0" fmla="*/ 232470 w 2741311"/>
                    <a:gd name="connsiteY0" fmla="*/ 175032 h 2194332"/>
                    <a:gd name="connsiteX1" fmla="*/ 137220 w 2741311"/>
                    <a:gd name="connsiteY1" fmla="*/ 2194332 h 2194332"/>
                    <a:gd name="connsiteX2" fmla="*/ 1823145 w 2741311"/>
                    <a:gd name="connsiteY2" fmla="*/ 2194332 h 2194332"/>
                    <a:gd name="connsiteX3" fmla="*/ 1842195 w 2741311"/>
                    <a:gd name="connsiteY3" fmla="*/ 1689507 h 2194332"/>
                    <a:gd name="connsiteX4" fmla="*/ 2699445 w 2741311"/>
                    <a:gd name="connsiteY4" fmla="*/ 136932 h 2194332"/>
                    <a:gd name="connsiteX5" fmla="*/ 2048663 w 2741311"/>
                    <a:gd name="connsiteY5" fmla="*/ 84022 h 2194332"/>
                    <a:gd name="connsiteX6" fmla="*/ 1908870 w 2741311"/>
                    <a:gd name="connsiteY6" fmla="*/ 13107 h 2194332"/>
                    <a:gd name="connsiteX7" fmla="*/ 1937445 w 2741311"/>
                    <a:gd name="connsiteY7" fmla="*/ 832257 h 2194332"/>
                    <a:gd name="connsiteX8" fmla="*/ 1270695 w 2741311"/>
                    <a:gd name="connsiteY8" fmla="*/ 641757 h 2194332"/>
                    <a:gd name="connsiteX9" fmla="*/ 232470 w 2741311"/>
                    <a:gd name="connsiteY9" fmla="*/ 175032 h 219433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232422 h 2251722"/>
                    <a:gd name="connsiteX1" fmla="*/ 137220 w 2741311"/>
                    <a:gd name="connsiteY1" fmla="*/ 2251722 h 2251722"/>
                    <a:gd name="connsiteX2" fmla="*/ 1823145 w 2741311"/>
                    <a:gd name="connsiteY2" fmla="*/ 2251722 h 2251722"/>
                    <a:gd name="connsiteX3" fmla="*/ 1842195 w 2741311"/>
                    <a:gd name="connsiteY3" fmla="*/ 1746897 h 2251722"/>
                    <a:gd name="connsiteX4" fmla="*/ 2699445 w 2741311"/>
                    <a:gd name="connsiteY4" fmla="*/ 194322 h 2251722"/>
                    <a:gd name="connsiteX5" fmla="*/ 2048663 w 2741311"/>
                    <a:gd name="connsiteY5" fmla="*/ 141412 h 2251722"/>
                    <a:gd name="connsiteX6" fmla="*/ 2040679 w 2741311"/>
                    <a:gd name="connsiteY6" fmla="*/ 48749 h 2251722"/>
                    <a:gd name="connsiteX7" fmla="*/ 1908870 w 2741311"/>
                    <a:gd name="connsiteY7" fmla="*/ 70497 h 2251722"/>
                    <a:gd name="connsiteX8" fmla="*/ 1937445 w 2741311"/>
                    <a:gd name="connsiteY8" fmla="*/ 889647 h 2251722"/>
                    <a:gd name="connsiteX9" fmla="*/ 1270695 w 2741311"/>
                    <a:gd name="connsiteY9" fmla="*/ 699147 h 2251722"/>
                    <a:gd name="connsiteX10" fmla="*/ 232470 w 2741311"/>
                    <a:gd name="connsiteY10" fmla="*/ 232422 h 2251722"/>
                    <a:gd name="connsiteX0" fmla="*/ 232470 w 2741311"/>
                    <a:gd name="connsiteY0" fmla="*/ 188264 h 2207564"/>
                    <a:gd name="connsiteX1" fmla="*/ 137220 w 2741311"/>
                    <a:gd name="connsiteY1" fmla="*/ 2207564 h 2207564"/>
                    <a:gd name="connsiteX2" fmla="*/ 1823145 w 2741311"/>
                    <a:gd name="connsiteY2" fmla="*/ 2207564 h 2207564"/>
                    <a:gd name="connsiteX3" fmla="*/ 1842195 w 2741311"/>
                    <a:gd name="connsiteY3" fmla="*/ 1702739 h 2207564"/>
                    <a:gd name="connsiteX4" fmla="*/ 2699445 w 2741311"/>
                    <a:gd name="connsiteY4" fmla="*/ 150164 h 2207564"/>
                    <a:gd name="connsiteX5" fmla="*/ 2048663 w 2741311"/>
                    <a:gd name="connsiteY5" fmla="*/ 97254 h 2207564"/>
                    <a:gd name="connsiteX6" fmla="*/ 2040679 w 2741311"/>
                    <a:gd name="connsiteY6" fmla="*/ 4591 h 2207564"/>
                    <a:gd name="connsiteX7" fmla="*/ 1908870 w 2741311"/>
                    <a:gd name="connsiteY7" fmla="*/ 26339 h 2207564"/>
                    <a:gd name="connsiteX8" fmla="*/ 1937445 w 2741311"/>
                    <a:gd name="connsiteY8" fmla="*/ 845489 h 2207564"/>
                    <a:gd name="connsiteX9" fmla="*/ 1270695 w 2741311"/>
                    <a:gd name="connsiteY9" fmla="*/ 654989 h 2207564"/>
                    <a:gd name="connsiteX10" fmla="*/ 232470 w 2741311"/>
                    <a:gd name="connsiteY10" fmla="*/ 188264 h 2207564"/>
                    <a:gd name="connsiteX0" fmla="*/ 232470 w 2741311"/>
                    <a:gd name="connsiteY0" fmla="*/ 183976 h 2203276"/>
                    <a:gd name="connsiteX1" fmla="*/ 137220 w 2741311"/>
                    <a:gd name="connsiteY1" fmla="*/ 2203276 h 2203276"/>
                    <a:gd name="connsiteX2" fmla="*/ 1823145 w 2741311"/>
                    <a:gd name="connsiteY2" fmla="*/ 2203276 h 2203276"/>
                    <a:gd name="connsiteX3" fmla="*/ 1842195 w 2741311"/>
                    <a:gd name="connsiteY3" fmla="*/ 1698451 h 2203276"/>
                    <a:gd name="connsiteX4" fmla="*/ 2699445 w 2741311"/>
                    <a:gd name="connsiteY4" fmla="*/ 145876 h 2203276"/>
                    <a:gd name="connsiteX5" fmla="*/ 2048663 w 2741311"/>
                    <a:gd name="connsiteY5" fmla="*/ 92966 h 2203276"/>
                    <a:gd name="connsiteX6" fmla="*/ 2040679 w 2741311"/>
                    <a:gd name="connsiteY6" fmla="*/ 303 h 2203276"/>
                    <a:gd name="connsiteX7" fmla="*/ 1908870 w 2741311"/>
                    <a:gd name="connsiteY7" fmla="*/ 22051 h 2203276"/>
                    <a:gd name="connsiteX8" fmla="*/ 1937445 w 2741311"/>
                    <a:gd name="connsiteY8" fmla="*/ 841201 h 2203276"/>
                    <a:gd name="connsiteX9" fmla="*/ 1270695 w 2741311"/>
                    <a:gd name="connsiteY9" fmla="*/ 650701 h 2203276"/>
                    <a:gd name="connsiteX10" fmla="*/ 232470 w 2741311"/>
                    <a:gd name="connsiteY10" fmla="*/ 183976 h 2203276"/>
                    <a:gd name="connsiteX0" fmla="*/ 232470 w 2741311"/>
                    <a:gd name="connsiteY0" fmla="*/ 183976 h 2203276"/>
                    <a:gd name="connsiteX1" fmla="*/ 137220 w 2741311"/>
                    <a:gd name="connsiteY1" fmla="*/ 2203276 h 2203276"/>
                    <a:gd name="connsiteX2" fmla="*/ 1823145 w 2741311"/>
                    <a:gd name="connsiteY2" fmla="*/ 2203276 h 2203276"/>
                    <a:gd name="connsiteX3" fmla="*/ 1842195 w 2741311"/>
                    <a:gd name="connsiteY3" fmla="*/ 1698451 h 2203276"/>
                    <a:gd name="connsiteX4" fmla="*/ 2699445 w 2741311"/>
                    <a:gd name="connsiteY4" fmla="*/ 145876 h 2203276"/>
                    <a:gd name="connsiteX5" fmla="*/ 2048663 w 2741311"/>
                    <a:gd name="connsiteY5" fmla="*/ 92966 h 2203276"/>
                    <a:gd name="connsiteX6" fmla="*/ 2040679 w 2741311"/>
                    <a:gd name="connsiteY6" fmla="*/ 303 h 2203276"/>
                    <a:gd name="connsiteX7" fmla="*/ 1908870 w 2741311"/>
                    <a:gd name="connsiteY7" fmla="*/ 22051 h 2203276"/>
                    <a:gd name="connsiteX8" fmla="*/ 1937445 w 2741311"/>
                    <a:gd name="connsiteY8" fmla="*/ 841201 h 2203276"/>
                    <a:gd name="connsiteX9" fmla="*/ 1270695 w 2741311"/>
                    <a:gd name="connsiteY9" fmla="*/ 650701 h 2203276"/>
                    <a:gd name="connsiteX10" fmla="*/ 232470 w 2741311"/>
                    <a:gd name="connsiteY10" fmla="*/ 183976 h 2203276"/>
                    <a:gd name="connsiteX0" fmla="*/ 232470 w 2662372"/>
                    <a:gd name="connsiteY0" fmla="*/ 183976 h 2203276"/>
                    <a:gd name="connsiteX1" fmla="*/ 137220 w 2662372"/>
                    <a:gd name="connsiteY1" fmla="*/ 2203276 h 2203276"/>
                    <a:gd name="connsiteX2" fmla="*/ 1823145 w 2662372"/>
                    <a:gd name="connsiteY2" fmla="*/ 2203276 h 2203276"/>
                    <a:gd name="connsiteX3" fmla="*/ 1842195 w 2662372"/>
                    <a:gd name="connsiteY3" fmla="*/ 1698451 h 2203276"/>
                    <a:gd name="connsiteX4" fmla="*/ 2614876 w 2662372"/>
                    <a:gd name="connsiteY4" fmla="*/ 119448 h 2203276"/>
                    <a:gd name="connsiteX5" fmla="*/ 2048663 w 2662372"/>
                    <a:gd name="connsiteY5" fmla="*/ 92966 h 2203276"/>
                    <a:gd name="connsiteX6" fmla="*/ 2040679 w 2662372"/>
                    <a:gd name="connsiteY6" fmla="*/ 303 h 2203276"/>
                    <a:gd name="connsiteX7" fmla="*/ 1908870 w 2662372"/>
                    <a:gd name="connsiteY7" fmla="*/ 22051 h 2203276"/>
                    <a:gd name="connsiteX8" fmla="*/ 1937445 w 2662372"/>
                    <a:gd name="connsiteY8" fmla="*/ 841201 h 2203276"/>
                    <a:gd name="connsiteX9" fmla="*/ 1270695 w 2662372"/>
                    <a:gd name="connsiteY9" fmla="*/ 650701 h 2203276"/>
                    <a:gd name="connsiteX10" fmla="*/ 232470 w 2662372"/>
                    <a:gd name="connsiteY10" fmla="*/ 183976 h 2203276"/>
                    <a:gd name="connsiteX0" fmla="*/ 232470 w 2662372"/>
                    <a:gd name="connsiteY0" fmla="*/ 183976 h 2203276"/>
                    <a:gd name="connsiteX1" fmla="*/ 137220 w 2662372"/>
                    <a:gd name="connsiteY1" fmla="*/ 2203276 h 2203276"/>
                    <a:gd name="connsiteX2" fmla="*/ 1823145 w 2662372"/>
                    <a:gd name="connsiteY2" fmla="*/ 2203276 h 2203276"/>
                    <a:gd name="connsiteX3" fmla="*/ 1842195 w 2662372"/>
                    <a:gd name="connsiteY3" fmla="*/ 1698451 h 2203276"/>
                    <a:gd name="connsiteX4" fmla="*/ 2614876 w 2662372"/>
                    <a:gd name="connsiteY4" fmla="*/ 119448 h 2203276"/>
                    <a:gd name="connsiteX5" fmla="*/ 2048663 w 2662372"/>
                    <a:gd name="connsiteY5" fmla="*/ 92966 h 2203276"/>
                    <a:gd name="connsiteX6" fmla="*/ 2040679 w 2662372"/>
                    <a:gd name="connsiteY6" fmla="*/ 303 h 2203276"/>
                    <a:gd name="connsiteX7" fmla="*/ 1908870 w 2662372"/>
                    <a:gd name="connsiteY7" fmla="*/ 22051 h 2203276"/>
                    <a:gd name="connsiteX8" fmla="*/ 1937445 w 2662372"/>
                    <a:gd name="connsiteY8" fmla="*/ 841201 h 2203276"/>
                    <a:gd name="connsiteX9" fmla="*/ 1270695 w 2662372"/>
                    <a:gd name="connsiteY9" fmla="*/ 650701 h 2203276"/>
                    <a:gd name="connsiteX10" fmla="*/ 232470 w 2662372"/>
                    <a:gd name="connsiteY10" fmla="*/ 183976 h 2203276"/>
                    <a:gd name="connsiteX0" fmla="*/ 232470 w 2664220"/>
                    <a:gd name="connsiteY0" fmla="*/ 183976 h 2203276"/>
                    <a:gd name="connsiteX1" fmla="*/ 137220 w 2664220"/>
                    <a:gd name="connsiteY1" fmla="*/ 2203276 h 2203276"/>
                    <a:gd name="connsiteX2" fmla="*/ 1823145 w 2664220"/>
                    <a:gd name="connsiteY2" fmla="*/ 2203276 h 2203276"/>
                    <a:gd name="connsiteX3" fmla="*/ 1842195 w 2664220"/>
                    <a:gd name="connsiteY3" fmla="*/ 1698451 h 2203276"/>
                    <a:gd name="connsiteX4" fmla="*/ 2614876 w 2664220"/>
                    <a:gd name="connsiteY4" fmla="*/ 119448 h 2203276"/>
                    <a:gd name="connsiteX5" fmla="*/ 2048663 w 2664220"/>
                    <a:gd name="connsiteY5" fmla="*/ 92966 h 2203276"/>
                    <a:gd name="connsiteX6" fmla="*/ 2040679 w 2664220"/>
                    <a:gd name="connsiteY6" fmla="*/ 303 h 2203276"/>
                    <a:gd name="connsiteX7" fmla="*/ 1908870 w 2664220"/>
                    <a:gd name="connsiteY7" fmla="*/ 22051 h 2203276"/>
                    <a:gd name="connsiteX8" fmla="*/ 1937445 w 2664220"/>
                    <a:gd name="connsiteY8" fmla="*/ 841201 h 2203276"/>
                    <a:gd name="connsiteX9" fmla="*/ 1270695 w 2664220"/>
                    <a:gd name="connsiteY9" fmla="*/ 650701 h 2203276"/>
                    <a:gd name="connsiteX10" fmla="*/ 232470 w 2664220"/>
                    <a:gd name="connsiteY10" fmla="*/ 183976 h 2203276"/>
                    <a:gd name="connsiteX0" fmla="*/ 232470 w 2695242"/>
                    <a:gd name="connsiteY0" fmla="*/ 183976 h 2203276"/>
                    <a:gd name="connsiteX1" fmla="*/ 137220 w 2695242"/>
                    <a:gd name="connsiteY1" fmla="*/ 2203276 h 2203276"/>
                    <a:gd name="connsiteX2" fmla="*/ 1823145 w 2695242"/>
                    <a:gd name="connsiteY2" fmla="*/ 2203276 h 2203276"/>
                    <a:gd name="connsiteX3" fmla="*/ 1842195 w 2695242"/>
                    <a:gd name="connsiteY3" fmla="*/ 1698451 h 2203276"/>
                    <a:gd name="connsiteX4" fmla="*/ 2614876 w 2695242"/>
                    <a:gd name="connsiteY4" fmla="*/ 119448 h 2203276"/>
                    <a:gd name="connsiteX5" fmla="*/ 2048663 w 2695242"/>
                    <a:gd name="connsiteY5" fmla="*/ 92966 h 2203276"/>
                    <a:gd name="connsiteX6" fmla="*/ 2040679 w 2695242"/>
                    <a:gd name="connsiteY6" fmla="*/ 303 h 2203276"/>
                    <a:gd name="connsiteX7" fmla="*/ 1908870 w 2695242"/>
                    <a:gd name="connsiteY7" fmla="*/ 22051 h 2203276"/>
                    <a:gd name="connsiteX8" fmla="*/ 1937445 w 2695242"/>
                    <a:gd name="connsiteY8" fmla="*/ 841201 h 2203276"/>
                    <a:gd name="connsiteX9" fmla="*/ 1270695 w 2695242"/>
                    <a:gd name="connsiteY9" fmla="*/ 650701 h 2203276"/>
                    <a:gd name="connsiteX10" fmla="*/ 232470 w 2695242"/>
                    <a:gd name="connsiteY10"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270695 w 2718665"/>
                    <a:gd name="connsiteY9" fmla="*/ 650701 h 2203276"/>
                    <a:gd name="connsiteX10" fmla="*/ 232470 w 2718665"/>
                    <a:gd name="connsiteY10"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41201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37445 w 2718665"/>
                    <a:gd name="connsiteY8" fmla="*/ 820059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395842 w 2718665"/>
                    <a:gd name="connsiteY9" fmla="*/ 576428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270695 w 2718665"/>
                    <a:gd name="connsiteY10" fmla="*/ 650701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10848 w 2718665"/>
                    <a:gd name="connsiteY9" fmla="*/ 513001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48663 w 2718665"/>
                    <a:gd name="connsiteY5" fmla="*/ 92966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18665"/>
                    <a:gd name="connsiteY0" fmla="*/ 183976 h 2203276"/>
                    <a:gd name="connsiteX1" fmla="*/ 137220 w 2718665"/>
                    <a:gd name="connsiteY1" fmla="*/ 2203276 h 2203276"/>
                    <a:gd name="connsiteX2" fmla="*/ 1823145 w 2718665"/>
                    <a:gd name="connsiteY2" fmla="*/ 2203276 h 2203276"/>
                    <a:gd name="connsiteX3" fmla="*/ 1842195 w 2718665"/>
                    <a:gd name="connsiteY3" fmla="*/ 1698451 h 2203276"/>
                    <a:gd name="connsiteX4" fmla="*/ 2614876 w 2718665"/>
                    <a:gd name="connsiteY4" fmla="*/ 119448 h 2203276"/>
                    <a:gd name="connsiteX5" fmla="*/ 2064991 w 2718665"/>
                    <a:gd name="connsiteY5" fmla="*/ 98409 h 2203276"/>
                    <a:gd name="connsiteX6" fmla="*/ 2040679 w 2718665"/>
                    <a:gd name="connsiteY6" fmla="*/ 303 h 2203276"/>
                    <a:gd name="connsiteX7" fmla="*/ 1908870 w 2718665"/>
                    <a:gd name="connsiteY7" fmla="*/ 22051 h 2203276"/>
                    <a:gd name="connsiteX8" fmla="*/ 1911018 w 2718665"/>
                    <a:gd name="connsiteY8" fmla="*/ 783060 h 2203276"/>
                    <a:gd name="connsiteX9" fmla="*/ 1237275 w 2718665"/>
                    <a:gd name="connsiteY9" fmla="*/ 497145 h 2203276"/>
                    <a:gd name="connsiteX10" fmla="*/ 1122700 w 2718665"/>
                    <a:gd name="connsiteY10" fmla="*/ 497420 h 2203276"/>
                    <a:gd name="connsiteX11" fmla="*/ 232470 w 2718665"/>
                    <a:gd name="connsiteY11" fmla="*/ 183976 h 2203276"/>
                    <a:gd name="connsiteX0" fmla="*/ 232470 w 2770027"/>
                    <a:gd name="connsiteY0" fmla="*/ 183976 h 2203276"/>
                    <a:gd name="connsiteX1" fmla="*/ 137220 w 2770027"/>
                    <a:gd name="connsiteY1" fmla="*/ 2203276 h 2203276"/>
                    <a:gd name="connsiteX2" fmla="*/ 1823145 w 2770027"/>
                    <a:gd name="connsiteY2" fmla="*/ 2203276 h 2203276"/>
                    <a:gd name="connsiteX3" fmla="*/ 1842195 w 2770027"/>
                    <a:gd name="connsiteY3" fmla="*/ 1698451 h 2203276"/>
                    <a:gd name="connsiteX4" fmla="*/ 2674747 w 2770027"/>
                    <a:gd name="connsiteY4" fmla="*/ 130334 h 2203276"/>
                    <a:gd name="connsiteX5" fmla="*/ 2064991 w 2770027"/>
                    <a:gd name="connsiteY5" fmla="*/ 98409 h 2203276"/>
                    <a:gd name="connsiteX6" fmla="*/ 2040679 w 2770027"/>
                    <a:gd name="connsiteY6" fmla="*/ 303 h 2203276"/>
                    <a:gd name="connsiteX7" fmla="*/ 1908870 w 2770027"/>
                    <a:gd name="connsiteY7" fmla="*/ 22051 h 2203276"/>
                    <a:gd name="connsiteX8" fmla="*/ 1911018 w 2770027"/>
                    <a:gd name="connsiteY8" fmla="*/ 783060 h 2203276"/>
                    <a:gd name="connsiteX9" fmla="*/ 1237275 w 2770027"/>
                    <a:gd name="connsiteY9" fmla="*/ 497145 h 2203276"/>
                    <a:gd name="connsiteX10" fmla="*/ 1122700 w 2770027"/>
                    <a:gd name="connsiteY10" fmla="*/ 497420 h 2203276"/>
                    <a:gd name="connsiteX11" fmla="*/ 232470 w 2770027"/>
                    <a:gd name="connsiteY11" fmla="*/ 183976 h 2203276"/>
                    <a:gd name="connsiteX0" fmla="*/ 232470 w 2770027"/>
                    <a:gd name="connsiteY0" fmla="*/ 183976 h 2203276"/>
                    <a:gd name="connsiteX1" fmla="*/ 137220 w 2770027"/>
                    <a:gd name="connsiteY1" fmla="*/ 2203276 h 2203276"/>
                    <a:gd name="connsiteX2" fmla="*/ 1823145 w 2770027"/>
                    <a:gd name="connsiteY2" fmla="*/ 2203276 h 2203276"/>
                    <a:gd name="connsiteX3" fmla="*/ 1842195 w 2770027"/>
                    <a:gd name="connsiteY3" fmla="*/ 1698451 h 2203276"/>
                    <a:gd name="connsiteX4" fmla="*/ 2674747 w 2770027"/>
                    <a:gd name="connsiteY4" fmla="*/ 130334 h 2203276"/>
                    <a:gd name="connsiteX5" fmla="*/ 2064991 w 2770027"/>
                    <a:gd name="connsiteY5" fmla="*/ 98409 h 2203276"/>
                    <a:gd name="connsiteX6" fmla="*/ 2040679 w 2770027"/>
                    <a:gd name="connsiteY6" fmla="*/ 303 h 2203276"/>
                    <a:gd name="connsiteX7" fmla="*/ 1908870 w 2770027"/>
                    <a:gd name="connsiteY7" fmla="*/ 22051 h 2203276"/>
                    <a:gd name="connsiteX8" fmla="*/ 1911018 w 2770027"/>
                    <a:gd name="connsiteY8" fmla="*/ 783060 h 2203276"/>
                    <a:gd name="connsiteX9" fmla="*/ 1237275 w 2770027"/>
                    <a:gd name="connsiteY9" fmla="*/ 497145 h 2203276"/>
                    <a:gd name="connsiteX10" fmla="*/ 1122700 w 2770027"/>
                    <a:gd name="connsiteY10" fmla="*/ 497420 h 2203276"/>
                    <a:gd name="connsiteX11" fmla="*/ 232470 w 2770027"/>
                    <a:gd name="connsiteY11" fmla="*/ 183976 h 2203276"/>
                    <a:gd name="connsiteX0" fmla="*/ 226782 w 2764339"/>
                    <a:gd name="connsiteY0" fmla="*/ 183976 h 2400339"/>
                    <a:gd name="connsiteX1" fmla="*/ 150300 w 2764339"/>
                    <a:gd name="connsiteY1" fmla="*/ 2400339 h 2400339"/>
                    <a:gd name="connsiteX2" fmla="*/ 1817457 w 2764339"/>
                    <a:gd name="connsiteY2" fmla="*/ 2203276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17012 w 2764339"/>
                    <a:gd name="connsiteY10" fmla="*/ 497420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17012 w 2764339"/>
                    <a:gd name="connsiteY10" fmla="*/ 497420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26782 w 2764339"/>
                    <a:gd name="connsiteY0" fmla="*/ 183976 h 2400339"/>
                    <a:gd name="connsiteX1" fmla="*/ 150300 w 2764339"/>
                    <a:gd name="connsiteY1" fmla="*/ 2400339 h 2400339"/>
                    <a:gd name="connsiteX2" fmla="*/ 1873761 w 2764339"/>
                    <a:gd name="connsiteY2" fmla="*/ 2390955 h 2400339"/>
                    <a:gd name="connsiteX3" fmla="*/ 1836507 w 2764339"/>
                    <a:gd name="connsiteY3" fmla="*/ 1698451 h 2400339"/>
                    <a:gd name="connsiteX4" fmla="*/ 2669059 w 2764339"/>
                    <a:gd name="connsiteY4" fmla="*/ 130334 h 2400339"/>
                    <a:gd name="connsiteX5" fmla="*/ 2059303 w 2764339"/>
                    <a:gd name="connsiteY5" fmla="*/ 98409 h 2400339"/>
                    <a:gd name="connsiteX6" fmla="*/ 2034991 w 2764339"/>
                    <a:gd name="connsiteY6" fmla="*/ 303 h 2400339"/>
                    <a:gd name="connsiteX7" fmla="*/ 1903182 w 2764339"/>
                    <a:gd name="connsiteY7" fmla="*/ 22051 h 2400339"/>
                    <a:gd name="connsiteX8" fmla="*/ 1905330 w 2764339"/>
                    <a:gd name="connsiteY8" fmla="*/ 783060 h 2400339"/>
                    <a:gd name="connsiteX9" fmla="*/ 1231587 w 2764339"/>
                    <a:gd name="connsiteY9" fmla="*/ 497145 h 2400339"/>
                    <a:gd name="connsiteX10" fmla="*/ 1135780 w 2764339"/>
                    <a:gd name="connsiteY10" fmla="*/ 572491 h 2400339"/>
                    <a:gd name="connsiteX11" fmla="*/ 226782 w 2764339"/>
                    <a:gd name="connsiteY11" fmla="*/ 183976 h 2400339"/>
                    <a:gd name="connsiteX0" fmla="*/ 231749 w 2769306"/>
                    <a:gd name="connsiteY0" fmla="*/ 183976 h 2390955"/>
                    <a:gd name="connsiteX1" fmla="*/ 138828 w 2769306"/>
                    <a:gd name="connsiteY1" fmla="*/ 2064983 h 2390955"/>
                    <a:gd name="connsiteX2" fmla="*/ 1878728 w 2769306"/>
                    <a:gd name="connsiteY2" fmla="*/ 2390955 h 2390955"/>
                    <a:gd name="connsiteX3" fmla="*/ 1841474 w 2769306"/>
                    <a:gd name="connsiteY3" fmla="*/ 1698451 h 2390955"/>
                    <a:gd name="connsiteX4" fmla="*/ 2674026 w 2769306"/>
                    <a:gd name="connsiteY4" fmla="*/ 130334 h 2390955"/>
                    <a:gd name="connsiteX5" fmla="*/ 2064270 w 2769306"/>
                    <a:gd name="connsiteY5" fmla="*/ 98409 h 2390955"/>
                    <a:gd name="connsiteX6" fmla="*/ 2039958 w 2769306"/>
                    <a:gd name="connsiteY6" fmla="*/ 303 h 2390955"/>
                    <a:gd name="connsiteX7" fmla="*/ 1908149 w 2769306"/>
                    <a:gd name="connsiteY7" fmla="*/ 22051 h 2390955"/>
                    <a:gd name="connsiteX8" fmla="*/ 1910297 w 2769306"/>
                    <a:gd name="connsiteY8" fmla="*/ 783060 h 2390955"/>
                    <a:gd name="connsiteX9" fmla="*/ 1236554 w 2769306"/>
                    <a:gd name="connsiteY9" fmla="*/ 497145 h 2390955"/>
                    <a:gd name="connsiteX10" fmla="*/ 1140747 w 2769306"/>
                    <a:gd name="connsiteY10" fmla="*/ 572491 h 2390955"/>
                    <a:gd name="connsiteX11" fmla="*/ 231749 w 2769306"/>
                    <a:gd name="connsiteY11" fmla="*/ 183976 h 2390955"/>
                    <a:gd name="connsiteX0" fmla="*/ 221873 w 2759430"/>
                    <a:gd name="connsiteY0" fmla="*/ 183976 h 2390955"/>
                    <a:gd name="connsiteX1" fmla="*/ 128952 w 2759430"/>
                    <a:gd name="connsiteY1" fmla="*/ 2064983 h 2390955"/>
                    <a:gd name="connsiteX2" fmla="*/ 1868852 w 2759430"/>
                    <a:gd name="connsiteY2" fmla="*/ 2390955 h 2390955"/>
                    <a:gd name="connsiteX3" fmla="*/ 1831598 w 2759430"/>
                    <a:gd name="connsiteY3" fmla="*/ 1698451 h 2390955"/>
                    <a:gd name="connsiteX4" fmla="*/ 2664150 w 2759430"/>
                    <a:gd name="connsiteY4" fmla="*/ 130334 h 2390955"/>
                    <a:gd name="connsiteX5" fmla="*/ 2054394 w 2759430"/>
                    <a:gd name="connsiteY5" fmla="*/ 98409 h 2390955"/>
                    <a:gd name="connsiteX6" fmla="*/ 2030082 w 2759430"/>
                    <a:gd name="connsiteY6" fmla="*/ 303 h 2390955"/>
                    <a:gd name="connsiteX7" fmla="*/ 1898273 w 2759430"/>
                    <a:gd name="connsiteY7" fmla="*/ 22051 h 2390955"/>
                    <a:gd name="connsiteX8" fmla="*/ 1900421 w 2759430"/>
                    <a:gd name="connsiteY8" fmla="*/ 783060 h 2390955"/>
                    <a:gd name="connsiteX9" fmla="*/ 1226678 w 2759430"/>
                    <a:gd name="connsiteY9" fmla="*/ 497145 h 2390955"/>
                    <a:gd name="connsiteX10" fmla="*/ 1130871 w 2759430"/>
                    <a:gd name="connsiteY10" fmla="*/ 572491 h 2390955"/>
                    <a:gd name="connsiteX11" fmla="*/ 221873 w 2759430"/>
                    <a:gd name="connsiteY11" fmla="*/ 183976 h 2390955"/>
                    <a:gd name="connsiteX0" fmla="*/ 221873 w 2759430"/>
                    <a:gd name="connsiteY0" fmla="*/ 183976 h 2065462"/>
                    <a:gd name="connsiteX1" fmla="*/ 128952 w 2759430"/>
                    <a:gd name="connsiteY1" fmla="*/ 2064983 h 2065462"/>
                    <a:gd name="connsiteX2" fmla="*/ 1852414 w 2759430"/>
                    <a:gd name="connsiteY2" fmla="*/ 2065462 h 2065462"/>
                    <a:gd name="connsiteX3" fmla="*/ 1831598 w 2759430"/>
                    <a:gd name="connsiteY3" fmla="*/ 1698451 h 2065462"/>
                    <a:gd name="connsiteX4" fmla="*/ 2664150 w 2759430"/>
                    <a:gd name="connsiteY4" fmla="*/ 130334 h 2065462"/>
                    <a:gd name="connsiteX5" fmla="*/ 2054394 w 2759430"/>
                    <a:gd name="connsiteY5" fmla="*/ 98409 h 2065462"/>
                    <a:gd name="connsiteX6" fmla="*/ 2030082 w 2759430"/>
                    <a:gd name="connsiteY6" fmla="*/ 303 h 2065462"/>
                    <a:gd name="connsiteX7" fmla="*/ 1898273 w 2759430"/>
                    <a:gd name="connsiteY7" fmla="*/ 22051 h 2065462"/>
                    <a:gd name="connsiteX8" fmla="*/ 1900421 w 2759430"/>
                    <a:gd name="connsiteY8" fmla="*/ 783060 h 2065462"/>
                    <a:gd name="connsiteX9" fmla="*/ 1226678 w 2759430"/>
                    <a:gd name="connsiteY9" fmla="*/ 497145 h 2065462"/>
                    <a:gd name="connsiteX10" fmla="*/ 1130871 w 2759430"/>
                    <a:gd name="connsiteY10" fmla="*/ 572491 h 2065462"/>
                    <a:gd name="connsiteX11" fmla="*/ 221873 w 2759430"/>
                    <a:gd name="connsiteY11" fmla="*/ 183976 h 2065462"/>
                    <a:gd name="connsiteX0" fmla="*/ 221873 w 2759430"/>
                    <a:gd name="connsiteY0" fmla="*/ 183976 h 2068751"/>
                    <a:gd name="connsiteX1" fmla="*/ 128952 w 2759430"/>
                    <a:gd name="connsiteY1" fmla="*/ 2064983 h 2068751"/>
                    <a:gd name="connsiteX2" fmla="*/ 1852414 w 2759430"/>
                    <a:gd name="connsiteY2" fmla="*/ 2068751 h 2068751"/>
                    <a:gd name="connsiteX3" fmla="*/ 1831598 w 2759430"/>
                    <a:gd name="connsiteY3" fmla="*/ 1698451 h 2068751"/>
                    <a:gd name="connsiteX4" fmla="*/ 2664150 w 2759430"/>
                    <a:gd name="connsiteY4" fmla="*/ 130334 h 2068751"/>
                    <a:gd name="connsiteX5" fmla="*/ 2054394 w 2759430"/>
                    <a:gd name="connsiteY5" fmla="*/ 98409 h 2068751"/>
                    <a:gd name="connsiteX6" fmla="*/ 2030082 w 2759430"/>
                    <a:gd name="connsiteY6" fmla="*/ 303 h 2068751"/>
                    <a:gd name="connsiteX7" fmla="*/ 1898273 w 2759430"/>
                    <a:gd name="connsiteY7" fmla="*/ 22051 h 2068751"/>
                    <a:gd name="connsiteX8" fmla="*/ 1900421 w 2759430"/>
                    <a:gd name="connsiteY8" fmla="*/ 783060 h 2068751"/>
                    <a:gd name="connsiteX9" fmla="*/ 1226678 w 2759430"/>
                    <a:gd name="connsiteY9" fmla="*/ 497145 h 2068751"/>
                    <a:gd name="connsiteX10" fmla="*/ 1130871 w 2759430"/>
                    <a:gd name="connsiteY10" fmla="*/ 572491 h 2068751"/>
                    <a:gd name="connsiteX11" fmla="*/ 221873 w 2759430"/>
                    <a:gd name="connsiteY11" fmla="*/ 183976 h 2068751"/>
                    <a:gd name="connsiteX0" fmla="*/ 221873 w 2759430"/>
                    <a:gd name="connsiteY0" fmla="*/ 183976 h 2077670"/>
                    <a:gd name="connsiteX1" fmla="*/ 128952 w 2759430"/>
                    <a:gd name="connsiteY1" fmla="*/ 2064983 h 2077670"/>
                    <a:gd name="connsiteX2" fmla="*/ 1861333 w 2759430"/>
                    <a:gd name="connsiteY2" fmla="*/ 2077670 h 2077670"/>
                    <a:gd name="connsiteX3" fmla="*/ 1831598 w 2759430"/>
                    <a:gd name="connsiteY3" fmla="*/ 1698451 h 2077670"/>
                    <a:gd name="connsiteX4" fmla="*/ 2664150 w 2759430"/>
                    <a:gd name="connsiteY4" fmla="*/ 130334 h 2077670"/>
                    <a:gd name="connsiteX5" fmla="*/ 2054394 w 2759430"/>
                    <a:gd name="connsiteY5" fmla="*/ 98409 h 2077670"/>
                    <a:gd name="connsiteX6" fmla="*/ 2030082 w 2759430"/>
                    <a:gd name="connsiteY6" fmla="*/ 303 h 2077670"/>
                    <a:gd name="connsiteX7" fmla="*/ 1898273 w 2759430"/>
                    <a:gd name="connsiteY7" fmla="*/ 22051 h 2077670"/>
                    <a:gd name="connsiteX8" fmla="*/ 1900421 w 2759430"/>
                    <a:gd name="connsiteY8" fmla="*/ 783060 h 2077670"/>
                    <a:gd name="connsiteX9" fmla="*/ 1226678 w 2759430"/>
                    <a:gd name="connsiteY9" fmla="*/ 497145 h 2077670"/>
                    <a:gd name="connsiteX10" fmla="*/ 1130871 w 2759430"/>
                    <a:gd name="connsiteY10" fmla="*/ 572491 h 2077670"/>
                    <a:gd name="connsiteX11" fmla="*/ 221873 w 2759430"/>
                    <a:gd name="connsiteY11" fmla="*/ 183976 h 2077670"/>
                    <a:gd name="connsiteX0" fmla="*/ 221873 w 2759430"/>
                    <a:gd name="connsiteY0" fmla="*/ 183976 h 2359188"/>
                    <a:gd name="connsiteX1" fmla="*/ 128952 w 2759430"/>
                    <a:gd name="connsiteY1" fmla="*/ 2064983 h 2359188"/>
                    <a:gd name="connsiteX2" fmla="*/ 1945789 w 2759430"/>
                    <a:gd name="connsiteY2" fmla="*/ 2359188 h 2359188"/>
                    <a:gd name="connsiteX3" fmla="*/ 1831598 w 2759430"/>
                    <a:gd name="connsiteY3" fmla="*/ 1698451 h 2359188"/>
                    <a:gd name="connsiteX4" fmla="*/ 2664150 w 2759430"/>
                    <a:gd name="connsiteY4" fmla="*/ 130334 h 2359188"/>
                    <a:gd name="connsiteX5" fmla="*/ 2054394 w 2759430"/>
                    <a:gd name="connsiteY5" fmla="*/ 98409 h 2359188"/>
                    <a:gd name="connsiteX6" fmla="*/ 2030082 w 2759430"/>
                    <a:gd name="connsiteY6" fmla="*/ 303 h 2359188"/>
                    <a:gd name="connsiteX7" fmla="*/ 1898273 w 2759430"/>
                    <a:gd name="connsiteY7" fmla="*/ 22051 h 2359188"/>
                    <a:gd name="connsiteX8" fmla="*/ 1900421 w 2759430"/>
                    <a:gd name="connsiteY8" fmla="*/ 783060 h 2359188"/>
                    <a:gd name="connsiteX9" fmla="*/ 1226678 w 2759430"/>
                    <a:gd name="connsiteY9" fmla="*/ 497145 h 2359188"/>
                    <a:gd name="connsiteX10" fmla="*/ 1130871 w 2759430"/>
                    <a:gd name="connsiteY10" fmla="*/ 572491 h 2359188"/>
                    <a:gd name="connsiteX11" fmla="*/ 221873 w 2759430"/>
                    <a:gd name="connsiteY11" fmla="*/ 183976 h 2359188"/>
                    <a:gd name="connsiteX0" fmla="*/ 204528 w 2742085"/>
                    <a:gd name="connsiteY0" fmla="*/ 183976 h 2359188"/>
                    <a:gd name="connsiteX1" fmla="*/ 177295 w 2742085"/>
                    <a:gd name="connsiteY1" fmla="*/ 2346501 h 2359188"/>
                    <a:gd name="connsiteX2" fmla="*/ 1928444 w 2742085"/>
                    <a:gd name="connsiteY2" fmla="*/ 2359188 h 2359188"/>
                    <a:gd name="connsiteX3" fmla="*/ 1814253 w 2742085"/>
                    <a:gd name="connsiteY3" fmla="*/ 1698451 h 2359188"/>
                    <a:gd name="connsiteX4" fmla="*/ 2646805 w 2742085"/>
                    <a:gd name="connsiteY4" fmla="*/ 130334 h 2359188"/>
                    <a:gd name="connsiteX5" fmla="*/ 2037049 w 2742085"/>
                    <a:gd name="connsiteY5" fmla="*/ 98409 h 2359188"/>
                    <a:gd name="connsiteX6" fmla="*/ 2012737 w 2742085"/>
                    <a:gd name="connsiteY6" fmla="*/ 303 h 2359188"/>
                    <a:gd name="connsiteX7" fmla="*/ 1880928 w 2742085"/>
                    <a:gd name="connsiteY7" fmla="*/ 22051 h 2359188"/>
                    <a:gd name="connsiteX8" fmla="*/ 1883076 w 2742085"/>
                    <a:gd name="connsiteY8" fmla="*/ 783060 h 2359188"/>
                    <a:gd name="connsiteX9" fmla="*/ 1209333 w 2742085"/>
                    <a:gd name="connsiteY9" fmla="*/ 497145 h 2359188"/>
                    <a:gd name="connsiteX10" fmla="*/ 1113526 w 2742085"/>
                    <a:gd name="connsiteY10" fmla="*/ 572491 h 2359188"/>
                    <a:gd name="connsiteX11" fmla="*/ 204528 w 2742085"/>
                    <a:gd name="connsiteY11" fmla="*/ 183976 h 235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42085" h="2359188">
                      <a:moveTo>
                        <a:pt x="204528" y="183976"/>
                      </a:moveTo>
                      <a:cubicBezTo>
                        <a:pt x="-274897" y="923751"/>
                        <a:pt x="248499" y="2120543"/>
                        <a:pt x="177295" y="2346501"/>
                      </a:cubicBezTo>
                      <a:lnTo>
                        <a:pt x="1928444" y="2359188"/>
                      </a:lnTo>
                      <a:cubicBezTo>
                        <a:pt x="1918532" y="2232782"/>
                        <a:pt x="1824165" y="1824857"/>
                        <a:pt x="1814253" y="1698451"/>
                      </a:cubicBezTo>
                      <a:cubicBezTo>
                        <a:pt x="2560139" y="1720658"/>
                        <a:pt x="2930335" y="1991050"/>
                        <a:pt x="2646805" y="130334"/>
                      </a:cubicBezTo>
                      <a:cubicBezTo>
                        <a:pt x="2238128" y="54071"/>
                        <a:pt x="2174254" y="89110"/>
                        <a:pt x="2037049" y="98409"/>
                      </a:cubicBezTo>
                      <a:cubicBezTo>
                        <a:pt x="2029033" y="39791"/>
                        <a:pt x="2036036" y="49121"/>
                        <a:pt x="2012737" y="303"/>
                      </a:cubicBezTo>
                      <a:cubicBezTo>
                        <a:pt x="1947153" y="-945"/>
                        <a:pt x="1983584" y="826"/>
                        <a:pt x="1880928" y="22051"/>
                      </a:cubicBezTo>
                      <a:cubicBezTo>
                        <a:pt x="1887278" y="280813"/>
                        <a:pt x="1873551" y="525885"/>
                        <a:pt x="1883076" y="783060"/>
                      </a:cubicBezTo>
                      <a:cubicBezTo>
                        <a:pt x="1732383" y="751246"/>
                        <a:pt x="1500167" y="597607"/>
                        <a:pt x="1209333" y="497145"/>
                      </a:cubicBezTo>
                      <a:cubicBezTo>
                        <a:pt x="1209205" y="618676"/>
                        <a:pt x="1247519" y="688113"/>
                        <a:pt x="1113526" y="572491"/>
                      </a:cubicBezTo>
                      <a:cubicBezTo>
                        <a:pt x="749388" y="481334"/>
                        <a:pt x="637598" y="385765"/>
                        <a:pt x="204528" y="183976"/>
                      </a:cubicBezTo>
                      <a:close/>
                    </a:path>
                  </a:pathLst>
                </a:custGeom>
                <a:solidFill>
                  <a:sysClr val="windowText" lastClr="000000">
                    <a:lumMod val="50000"/>
                    <a:lumOff val="50000"/>
                  </a:sysClr>
                </a:solidFill>
                <a:ln w="12700" cap="flat" cmpd="sng" algn="ctr">
                  <a:noFill/>
                  <a:prstDash val="solid"/>
                  <a:miter lim="800000"/>
                </a:ln>
                <a:effectLst/>
              </p:spPr>
              <p:txBody>
                <a:bodyPr rtlCol="0" anchor="ctr"/>
                <a:lstStyle/>
                <a:p>
                  <a:pPr algn="ctr" defTabSz="914126">
                    <a:defRPr/>
                  </a:pPr>
                  <a:endParaRPr lang="ko-KR" altLang="en-US" sz="2700" kern="0">
                    <a:solidFill>
                      <a:schemeClr val="bg2"/>
                    </a:solidFill>
                    <a:latin typeface="Arial"/>
                  </a:endParaRPr>
                </a:p>
              </p:txBody>
            </p:sp>
            <p:sp>
              <p:nvSpPr>
                <p:cNvPr id="23" name="Freeform 11">
                  <a:extLst>
                    <a:ext uri="{FF2B5EF4-FFF2-40B4-BE49-F238E27FC236}">
                      <a16:creationId xmlns:a16="http://schemas.microsoft.com/office/drawing/2014/main" id="{62C0D933-3C71-44A5-9775-B43ABAB68D5A}"/>
                    </a:ext>
                  </a:extLst>
                </p:cNvPr>
                <p:cNvSpPr/>
                <p:nvPr/>
              </p:nvSpPr>
              <p:spPr>
                <a:xfrm>
                  <a:off x="1346402" y="4188188"/>
                  <a:ext cx="1094108" cy="581411"/>
                </a:xfrm>
                <a:custGeom>
                  <a:avLst/>
                  <a:gdLst>
                    <a:gd name="connsiteX0" fmla="*/ 0 w 1094108"/>
                    <a:gd name="connsiteY0" fmla="*/ 200851 h 581411"/>
                    <a:gd name="connsiteX1" fmla="*/ 95139 w 1094108"/>
                    <a:gd name="connsiteY1" fmla="*/ 0 h 581411"/>
                    <a:gd name="connsiteX2" fmla="*/ 1025396 w 1094108"/>
                    <a:gd name="connsiteY2" fmla="*/ 338276 h 581411"/>
                    <a:gd name="connsiteX3" fmla="*/ 1094108 w 1094108"/>
                    <a:gd name="connsiteY3" fmla="*/ 412273 h 581411"/>
                    <a:gd name="connsiteX4" fmla="*/ 1078252 w 1094108"/>
                    <a:gd name="connsiteY4" fmla="*/ 517984 h 581411"/>
                    <a:gd name="connsiteX5" fmla="*/ 1014825 w 1094108"/>
                    <a:gd name="connsiteY5" fmla="*/ 480985 h 581411"/>
                    <a:gd name="connsiteX6" fmla="*/ 998968 w 1094108"/>
                    <a:gd name="connsiteY6" fmla="*/ 581411 h 581411"/>
                    <a:gd name="connsiteX7" fmla="*/ 0 w 1094108"/>
                    <a:gd name="connsiteY7" fmla="*/ 200851 h 581411"/>
                    <a:gd name="connsiteX0" fmla="*/ 0 w 1094108"/>
                    <a:gd name="connsiteY0" fmla="*/ 200851 h 581411"/>
                    <a:gd name="connsiteX1" fmla="*/ 95139 w 1094108"/>
                    <a:gd name="connsiteY1" fmla="*/ 0 h 581411"/>
                    <a:gd name="connsiteX2" fmla="*/ 1025396 w 1094108"/>
                    <a:gd name="connsiteY2" fmla="*/ 338276 h 581411"/>
                    <a:gd name="connsiteX3" fmla="*/ 1094108 w 1094108"/>
                    <a:gd name="connsiteY3" fmla="*/ 412273 h 581411"/>
                    <a:gd name="connsiteX4" fmla="*/ 1078252 w 1094108"/>
                    <a:gd name="connsiteY4" fmla="*/ 517984 h 581411"/>
                    <a:gd name="connsiteX5" fmla="*/ 1014825 w 1094108"/>
                    <a:gd name="connsiteY5" fmla="*/ 480985 h 581411"/>
                    <a:gd name="connsiteX6" fmla="*/ 998968 w 1094108"/>
                    <a:gd name="connsiteY6" fmla="*/ 581411 h 581411"/>
                    <a:gd name="connsiteX7" fmla="*/ 0 w 1094108"/>
                    <a:gd name="connsiteY7" fmla="*/ 200851 h 58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4108" h="581411">
                      <a:moveTo>
                        <a:pt x="0" y="200851"/>
                      </a:moveTo>
                      <a:lnTo>
                        <a:pt x="95139" y="0"/>
                      </a:lnTo>
                      <a:lnTo>
                        <a:pt x="1025396" y="338276"/>
                      </a:lnTo>
                      <a:lnTo>
                        <a:pt x="1094108" y="412273"/>
                      </a:lnTo>
                      <a:lnTo>
                        <a:pt x="1078252" y="517984"/>
                      </a:lnTo>
                      <a:lnTo>
                        <a:pt x="1014825" y="480985"/>
                      </a:lnTo>
                      <a:lnTo>
                        <a:pt x="998968" y="581411"/>
                      </a:lnTo>
                      <a:cubicBezTo>
                        <a:pt x="634554" y="475508"/>
                        <a:pt x="332989" y="327704"/>
                        <a:pt x="0" y="200851"/>
                      </a:cubicBezTo>
                      <a:close/>
                    </a:path>
                  </a:pathLst>
                </a:custGeom>
                <a:solidFill>
                  <a:sysClr val="window" lastClr="FFFFFF">
                    <a:lumMod val="95000"/>
                  </a:sysClr>
                </a:solidFill>
                <a:ln w="12700" cap="flat" cmpd="sng" algn="ctr">
                  <a:noFill/>
                  <a:prstDash val="solid"/>
                  <a:miter lim="800000"/>
                </a:ln>
                <a:effectLst/>
              </p:spPr>
              <p:txBody>
                <a:bodyPr rtlCol="0" anchor="ctr"/>
                <a:lstStyle/>
                <a:p>
                  <a:pPr algn="ctr" defTabSz="914126">
                    <a:defRPr/>
                  </a:pPr>
                  <a:endParaRPr lang="ko-KR" altLang="en-US" sz="2700" kern="0">
                    <a:solidFill>
                      <a:schemeClr val="bg2"/>
                    </a:solidFill>
                    <a:latin typeface="Arial"/>
                  </a:endParaRPr>
                </a:p>
              </p:txBody>
            </p:sp>
            <p:sp>
              <p:nvSpPr>
                <p:cNvPr id="24" name="Freeform 14">
                  <a:extLst>
                    <a:ext uri="{FF2B5EF4-FFF2-40B4-BE49-F238E27FC236}">
                      <a16:creationId xmlns:a16="http://schemas.microsoft.com/office/drawing/2014/main" id="{5CD97982-930D-4BA8-ADFB-9D483F9C9CC8}"/>
                    </a:ext>
                  </a:extLst>
                </p:cNvPr>
                <p:cNvSpPr/>
                <p:nvPr/>
              </p:nvSpPr>
              <p:spPr>
                <a:xfrm>
                  <a:off x="3006267" y="4007233"/>
                  <a:ext cx="628575" cy="227104"/>
                </a:xfrm>
                <a:custGeom>
                  <a:avLst/>
                  <a:gdLst>
                    <a:gd name="connsiteX0" fmla="*/ 5285 w 739976"/>
                    <a:gd name="connsiteY0" fmla="*/ 68712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68712 h 206136"/>
                    <a:gd name="connsiteX0" fmla="*/ 5285 w 739976"/>
                    <a:gd name="connsiteY0" fmla="*/ 110997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110997 h 206136"/>
                    <a:gd name="connsiteX0" fmla="*/ 5285 w 739976"/>
                    <a:gd name="connsiteY0" fmla="*/ 110997 h 206136"/>
                    <a:gd name="connsiteX1" fmla="*/ 0 w 739976"/>
                    <a:gd name="connsiteY1" fmla="*/ 5285 h 206136"/>
                    <a:gd name="connsiteX2" fmla="*/ 158566 w 739976"/>
                    <a:gd name="connsiteY2" fmla="*/ 0 h 206136"/>
                    <a:gd name="connsiteX3" fmla="*/ 163852 w 739976"/>
                    <a:gd name="connsiteY3" fmla="*/ 58141 h 206136"/>
                    <a:gd name="connsiteX4" fmla="*/ 739976 w 739976"/>
                    <a:gd name="connsiteY4" fmla="*/ 84569 h 206136"/>
                    <a:gd name="connsiteX5" fmla="*/ 671264 w 739976"/>
                    <a:gd name="connsiteY5" fmla="*/ 206136 h 206136"/>
                    <a:gd name="connsiteX6" fmla="*/ 110996 w 739976"/>
                    <a:gd name="connsiteY6" fmla="*/ 174423 h 206136"/>
                    <a:gd name="connsiteX7" fmla="*/ 89854 w 739976"/>
                    <a:gd name="connsiteY7" fmla="*/ 84569 h 206136"/>
                    <a:gd name="connsiteX8" fmla="*/ 5285 w 739976"/>
                    <a:gd name="connsiteY8" fmla="*/ 110997 h 206136"/>
                    <a:gd name="connsiteX0" fmla="*/ 5285 w 671264"/>
                    <a:gd name="connsiteY0" fmla="*/ 110997 h 206136"/>
                    <a:gd name="connsiteX1" fmla="*/ 0 w 671264"/>
                    <a:gd name="connsiteY1" fmla="*/ 5285 h 206136"/>
                    <a:gd name="connsiteX2" fmla="*/ 158566 w 671264"/>
                    <a:gd name="connsiteY2" fmla="*/ 0 h 206136"/>
                    <a:gd name="connsiteX3" fmla="*/ 163852 w 671264"/>
                    <a:gd name="connsiteY3" fmla="*/ 58141 h 206136"/>
                    <a:gd name="connsiteX4" fmla="*/ 581409 w 671264"/>
                    <a:gd name="connsiteY4" fmla="*/ 52856 h 206136"/>
                    <a:gd name="connsiteX5" fmla="*/ 671264 w 671264"/>
                    <a:gd name="connsiteY5" fmla="*/ 206136 h 206136"/>
                    <a:gd name="connsiteX6" fmla="*/ 110996 w 671264"/>
                    <a:gd name="connsiteY6" fmla="*/ 174423 h 206136"/>
                    <a:gd name="connsiteX7" fmla="*/ 89854 w 671264"/>
                    <a:gd name="connsiteY7" fmla="*/ 84569 h 206136"/>
                    <a:gd name="connsiteX8" fmla="*/ 5285 w 671264"/>
                    <a:gd name="connsiteY8" fmla="*/ 110997 h 206136"/>
                    <a:gd name="connsiteX0" fmla="*/ 5285 w 591981"/>
                    <a:gd name="connsiteY0" fmla="*/ 110997 h 190279"/>
                    <a:gd name="connsiteX1" fmla="*/ 0 w 591981"/>
                    <a:gd name="connsiteY1" fmla="*/ 5285 h 190279"/>
                    <a:gd name="connsiteX2" fmla="*/ 158566 w 591981"/>
                    <a:gd name="connsiteY2" fmla="*/ 0 h 190279"/>
                    <a:gd name="connsiteX3" fmla="*/ 163852 w 591981"/>
                    <a:gd name="connsiteY3" fmla="*/ 58141 h 190279"/>
                    <a:gd name="connsiteX4" fmla="*/ 581409 w 591981"/>
                    <a:gd name="connsiteY4" fmla="*/ 52856 h 190279"/>
                    <a:gd name="connsiteX5" fmla="*/ 591981 w 591981"/>
                    <a:gd name="connsiteY5" fmla="*/ 190279 h 190279"/>
                    <a:gd name="connsiteX6" fmla="*/ 110996 w 591981"/>
                    <a:gd name="connsiteY6" fmla="*/ 174423 h 190279"/>
                    <a:gd name="connsiteX7" fmla="*/ 89854 w 591981"/>
                    <a:gd name="connsiteY7" fmla="*/ 84569 h 190279"/>
                    <a:gd name="connsiteX8" fmla="*/ 5285 w 591981"/>
                    <a:gd name="connsiteY8" fmla="*/ 110997 h 190279"/>
                    <a:gd name="connsiteX0" fmla="*/ 5285 w 591981"/>
                    <a:gd name="connsiteY0" fmla="*/ 110997 h 190279"/>
                    <a:gd name="connsiteX1" fmla="*/ 0 w 591981"/>
                    <a:gd name="connsiteY1" fmla="*/ 5285 h 190279"/>
                    <a:gd name="connsiteX2" fmla="*/ 158566 w 591981"/>
                    <a:gd name="connsiteY2" fmla="*/ 0 h 190279"/>
                    <a:gd name="connsiteX3" fmla="*/ 163852 w 591981"/>
                    <a:gd name="connsiteY3" fmla="*/ 58141 h 190279"/>
                    <a:gd name="connsiteX4" fmla="*/ 581409 w 591981"/>
                    <a:gd name="connsiteY4" fmla="*/ 52856 h 190279"/>
                    <a:gd name="connsiteX5" fmla="*/ 591981 w 591981"/>
                    <a:gd name="connsiteY5" fmla="*/ 190279 h 190279"/>
                    <a:gd name="connsiteX6" fmla="*/ 110996 w 591981"/>
                    <a:gd name="connsiteY6" fmla="*/ 174423 h 190279"/>
                    <a:gd name="connsiteX7" fmla="*/ 89854 w 591981"/>
                    <a:gd name="connsiteY7" fmla="*/ 84569 h 190279"/>
                    <a:gd name="connsiteX8" fmla="*/ 5285 w 591981"/>
                    <a:gd name="connsiteY8" fmla="*/ 110997 h 190279"/>
                    <a:gd name="connsiteX0" fmla="*/ 5285 w 591981"/>
                    <a:gd name="connsiteY0" fmla="*/ 142240 h 221522"/>
                    <a:gd name="connsiteX1" fmla="*/ 0 w 591981"/>
                    <a:gd name="connsiteY1" fmla="*/ 36528 h 221522"/>
                    <a:gd name="connsiteX2" fmla="*/ 163774 w 591981"/>
                    <a:gd name="connsiteY2" fmla="*/ 0 h 221522"/>
                    <a:gd name="connsiteX3" fmla="*/ 163852 w 591981"/>
                    <a:gd name="connsiteY3" fmla="*/ 89384 h 221522"/>
                    <a:gd name="connsiteX4" fmla="*/ 581409 w 591981"/>
                    <a:gd name="connsiteY4" fmla="*/ 84099 h 221522"/>
                    <a:gd name="connsiteX5" fmla="*/ 591981 w 591981"/>
                    <a:gd name="connsiteY5" fmla="*/ 221522 h 221522"/>
                    <a:gd name="connsiteX6" fmla="*/ 110996 w 591981"/>
                    <a:gd name="connsiteY6" fmla="*/ 205666 h 221522"/>
                    <a:gd name="connsiteX7" fmla="*/ 89854 w 591981"/>
                    <a:gd name="connsiteY7" fmla="*/ 115812 h 221522"/>
                    <a:gd name="connsiteX8" fmla="*/ 5285 w 591981"/>
                    <a:gd name="connsiteY8" fmla="*/ 142240 h 221522"/>
                    <a:gd name="connsiteX0" fmla="*/ 5285 w 591981"/>
                    <a:gd name="connsiteY0" fmla="*/ 142240 h 221522"/>
                    <a:gd name="connsiteX1" fmla="*/ 0 w 591981"/>
                    <a:gd name="connsiteY1" fmla="*/ 36528 h 221522"/>
                    <a:gd name="connsiteX2" fmla="*/ 163774 w 591981"/>
                    <a:gd name="connsiteY2" fmla="*/ 0 h 221522"/>
                    <a:gd name="connsiteX3" fmla="*/ 163852 w 591981"/>
                    <a:gd name="connsiteY3" fmla="*/ 89384 h 221522"/>
                    <a:gd name="connsiteX4" fmla="*/ 581409 w 591981"/>
                    <a:gd name="connsiteY4" fmla="*/ 84099 h 221522"/>
                    <a:gd name="connsiteX5" fmla="*/ 591981 w 591981"/>
                    <a:gd name="connsiteY5" fmla="*/ 221522 h 221522"/>
                    <a:gd name="connsiteX6" fmla="*/ 110996 w 591981"/>
                    <a:gd name="connsiteY6" fmla="*/ 205666 h 221522"/>
                    <a:gd name="connsiteX7" fmla="*/ 105475 w 591981"/>
                    <a:gd name="connsiteY7" fmla="*/ 136641 h 221522"/>
                    <a:gd name="connsiteX8" fmla="*/ 5285 w 591981"/>
                    <a:gd name="connsiteY8" fmla="*/ 142240 h 221522"/>
                    <a:gd name="connsiteX0" fmla="*/ 5285 w 591981"/>
                    <a:gd name="connsiteY0" fmla="*/ 142240 h 227104"/>
                    <a:gd name="connsiteX1" fmla="*/ 0 w 591981"/>
                    <a:gd name="connsiteY1" fmla="*/ 36528 h 227104"/>
                    <a:gd name="connsiteX2" fmla="*/ 163774 w 591981"/>
                    <a:gd name="connsiteY2" fmla="*/ 0 h 227104"/>
                    <a:gd name="connsiteX3" fmla="*/ 163852 w 591981"/>
                    <a:gd name="connsiteY3" fmla="*/ 89384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 name="connsiteX0" fmla="*/ 5285 w 591981"/>
                    <a:gd name="connsiteY0" fmla="*/ 142240 h 227104"/>
                    <a:gd name="connsiteX1" fmla="*/ 0 w 591981"/>
                    <a:gd name="connsiteY1" fmla="*/ 36528 h 227104"/>
                    <a:gd name="connsiteX2" fmla="*/ 163774 w 591981"/>
                    <a:gd name="connsiteY2" fmla="*/ 0 h 227104"/>
                    <a:gd name="connsiteX3" fmla="*/ 195095 w 591981"/>
                    <a:gd name="connsiteY3" fmla="*/ 84177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 name="connsiteX0" fmla="*/ 5285 w 591981"/>
                    <a:gd name="connsiteY0" fmla="*/ 142240 h 227104"/>
                    <a:gd name="connsiteX1" fmla="*/ 0 w 591981"/>
                    <a:gd name="connsiteY1" fmla="*/ 36528 h 227104"/>
                    <a:gd name="connsiteX2" fmla="*/ 163774 w 591981"/>
                    <a:gd name="connsiteY2" fmla="*/ 0 h 227104"/>
                    <a:gd name="connsiteX3" fmla="*/ 195095 w 591981"/>
                    <a:gd name="connsiteY3" fmla="*/ 84177 h 227104"/>
                    <a:gd name="connsiteX4" fmla="*/ 581409 w 591981"/>
                    <a:gd name="connsiteY4" fmla="*/ 84099 h 227104"/>
                    <a:gd name="connsiteX5" fmla="*/ 591981 w 591981"/>
                    <a:gd name="connsiteY5" fmla="*/ 221522 h 227104"/>
                    <a:gd name="connsiteX6" fmla="*/ 116204 w 591981"/>
                    <a:gd name="connsiteY6" fmla="*/ 226495 h 227104"/>
                    <a:gd name="connsiteX7" fmla="*/ 105475 w 591981"/>
                    <a:gd name="connsiteY7" fmla="*/ 136641 h 227104"/>
                    <a:gd name="connsiteX8" fmla="*/ 5285 w 591981"/>
                    <a:gd name="connsiteY8" fmla="*/ 142240 h 22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1981" h="227104">
                      <a:moveTo>
                        <a:pt x="5285" y="142240"/>
                      </a:moveTo>
                      <a:lnTo>
                        <a:pt x="0" y="36528"/>
                      </a:lnTo>
                      <a:lnTo>
                        <a:pt x="163774" y="0"/>
                      </a:lnTo>
                      <a:cubicBezTo>
                        <a:pt x="163800" y="29795"/>
                        <a:pt x="195069" y="54382"/>
                        <a:pt x="195095" y="84177"/>
                      </a:cubicBezTo>
                      <a:cubicBezTo>
                        <a:pt x="397943" y="29168"/>
                        <a:pt x="389368" y="75290"/>
                        <a:pt x="581409" y="84099"/>
                      </a:cubicBezTo>
                      <a:lnTo>
                        <a:pt x="591981" y="221522"/>
                      </a:lnTo>
                      <a:cubicBezTo>
                        <a:pt x="431653" y="200380"/>
                        <a:pt x="276532" y="231780"/>
                        <a:pt x="116204" y="226495"/>
                      </a:cubicBezTo>
                      <a:lnTo>
                        <a:pt x="105475" y="136641"/>
                      </a:lnTo>
                      <a:lnTo>
                        <a:pt x="5285" y="142240"/>
                      </a:lnTo>
                      <a:close/>
                    </a:path>
                  </a:pathLst>
                </a:custGeom>
                <a:solidFill>
                  <a:sysClr val="window" lastClr="FFFFFF">
                    <a:lumMod val="95000"/>
                  </a:sysClr>
                </a:solidFill>
                <a:ln w="12700" cap="flat" cmpd="sng" algn="ctr">
                  <a:noFill/>
                  <a:prstDash val="solid"/>
                  <a:miter lim="800000"/>
                </a:ln>
                <a:effectLst/>
              </p:spPr>
              <p:txBody>
                <a:bodyPr rtlCol="0" anchor="ctr"/>
                <a:lstStyle/>
                <a:p>
                  <a:pPr algn="ctr" defTabSz="914126">
                    <a:defRPr/>
                  </a:pPr>
                  <a:endParaRPr lang="ko-KR" altLang="en-US" sz="2700" kern="0" dirty="0">
                    <a:solidFill>
                      <a:schemeClr val="bg2"/>
                    </a:solidFill>
                    <a:latin typeface="Arial"/>
                  </a:endParaRPr>
                </a:p>
              </p:txBody>
            </p:sp>
          </p:grpSp>
        </p:grpSp>
        <p:pic>
          <p:nvPicPr>
            <p:cNvPr id="66" name="Picture 4" descr="Disposition Icons | Download Free Vectors Icons &amp;amp; Logos">
              <a:extLst>
                <a:ext uri="{FF2B5EF4-FFF2-40B4-BE49-F238E27FC236}">
                  <a16:creationId xmlns:a16="http://schemas.microsoft.com/office/drawing/2014/main" id="{3F96D8E3-22B2-4D42-870D-480157B4D42D}"/>
                </a:ext>
              </a:extLst>
            </p:cNvPr>
            <p:cNvPicPr>
              <a:picLocks noChangeAspect="1" noChangeArrowheads="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92441" y="3360675"/>
              <a:ext cx="430319" cy="390120"/>
            </a:xfrm>
            <a:prstGeom prst="rect">
              <a:avLst/>
            </a:prstGeom>
            <a:noFill/>
            <a:extLst>
              <a:ext uri="{909E8E84-426E-40DD-AFC4-6F175D3DCCD1}">
                <a14:hiddenFill xmlns:a14="http://schemas.microsoft.com/office/drawing/2010/main">
                  <a:solidFill>
                    <a:srgbClr val="FFFFFF"/>
                  </a:solidFill>
                </a14:hiddenFill>
              </a:ext>
            </a:extLst>
          </p:spPr>
        </p:pic>
      </p:grpSp>
      <p:sp>
        <p:nvSpPr>
          <p:cNvPr id="90" name="Rectangle 89">
            <a:extLst>
              <a:ext uri="{FF2B5EF4-FFF2-40B4-BE49-F238E27FC236}">
                <a16:creationId xmlns:a16="http://schemas.microsoft.com/office/drawing/2014/main" id="{302FE1B9-75FE-4FAF-BBF2-32DEFD1C4607}"/>
              </a:ext>
            </a:extLst>
          </p:cNvPr>
          <p:cNvSpPr/>
          <p:nvPr/>
        </p:nvSpPr>
        <p:spPr>
          <a:xfrm>
            <a:off x="8671524" y="403280"/>
            <a:ext cx="3285591" cy="508470"/>
          </a:xfrm>
          <a:prstGeom prst="rect">
            <a:avLst/>
          </a:prstGeom>
          <a:noFill/>
          <a:ln>
            <a:solidFill>
              <a:schemeClr val="bg1"/>
            </a:solidFill>
          </a:ln>
        </p:spPr>
        <p:style>
          <a:lnRef idx="0">
            <a:scrgbClr r="0" g="0" b="0"/>
          </a:lnRef>
          <a:fillRef idx="0">
            <a:scrgbClr r="0" g="0" b="0"/>
          </a:fillRef>
          <a:effectRef idx="0">
            <a:scrgbClr r="0" g="0" b="0"/>
          </a:effectRef>
          <a:fontRef idx="minor">
            <a:schemeClr val="dk1"/>
          </a:fontRef>
        </p:style>
        <p:txBody>
          <a:bodyPr rtlCol="0" anchor="ctr"/>
          <a:lstStyle/>
          <a:p>
            <a:pPr algn="ctr"/>
            <a:r>
              <a:rPr lang="en-US" dirty="0">
                <a:solidFill>
                  <a:schemeClr val="accent6">
                    <a:lumMod val="75000"/>
                  </a:schemeClr>
                </a:solidFill>
              </a:rPr>
              <a:t>Students’ Demographics</a:t>
            </a:r>
            <a:endParaRPr lang="id-ID" dirty="0">
              <a:solidFill>
                <a:schemeClr val="accent6">
                  <a:lumMod val="75000"/>
                </a:schemeClr>
              </a:solidFill>
            </a:endParaRPr>
          </a:p>
        </p:txBody>
      </p:sp>
      <p:grpSp>
        <p:nvGrpSpPr>
          <p:cNvPr id="92" name="Group 91">
            <a:extLst>
              <a:ext uri="{FF2B5EF4-FFF2-40B4-BE49-F238E27FC236}">
                <a16:creationId xmlns:a16="http://schemas.microsoft.com/office/drawing/2014/main" id="{59BFDDFB-01C3-45F5-959C-E5C9ABD2DCCC}"/>
              </a:ext>
            </a:extLst>
          </p:cNvPr>
          <p:cNvGrpSpPr/>
          <p:nvPr/>
        </p:nvGrpSpPr>
        <p:grpSpPr>
          <a:xfrm>
            <a:off x="6453842" y="623606"/>
            <a:ext cx="5101672" cy="2603670"/>
            <a:chOff x="6453842" y="623606"/>
            <a:chExt cx="5101672" cy="2603670"/>
          </a:xfrm>
        </p:grpSpPr>
        <p:grpSp>
          <p:nvGrpSpPr>
            <p:cNvPr id="89" name="Group 88">
              <a:extLst>
                <a:ext uri="{FF2B5EF4-FFF2-40B4-BE49-F238E27FC236}">
                  <a16:creationId xmlns:a16="http://schemas.microsoft.com/office/drawing/2014/main" id="{6A988A79-746A-4F57-AE9F-233E7C756EF3}"/>
                </a:ext>
              </a:extLst>
            </p:cNvPr>
            <p:cNvGrpSpPr/>
            <p:nvPr/>
          </p:nvGrpSpPr>
          <p:grpSpPr>
            <a:xfrm flipH="1">
              <a:off x="6453842" y="623606"/>
              <a:ext cx="5101672" cy="2603670"/>
              <a:chOff x="438830" y="1937986"/>
              <a:chExt cx="6804252" cy="4215929"/>
            </a:xfrm>
          </p:grpSpPr>
          <p:sp>
            <p:nvSpPr>
              <p:cNvPr id="68" name="Bent-Up Arrow 11">
                <a:extLst>
                  <a:ext uri="{FF2B5EF4-FFF2-40B4-BE49-F238E27FC236}">
                    <a16:creationId xmlns:a16="http://schemas.microsoft.com/office/drawing/2014/main" id="{E7837369-9112-43AE-AEDD-A7E8B56900EA}"/>
                  </a:ext>
                </a:extLst>
              </p:cNvPr>
              <p:cNvSpPr/>
              <p:nvPr/>
            </p:nvSpPr>
            <p:spPr>
              <a:xfrm rot="16200000" flipV="1">
                <a:off x="3969269" y="1915610"/>
                <a:ext cx="1018708" cy="1804791"/>
              </a:xfrm>
              <a:prstGeom prst="bentUpArrow">
                <a:avLst>
                  <a:gd name="adj1" fmla="val 22367"/>
                  <a:gd name="adj2" fmla="val 25868"/>
                  <a:gd name="adj3" fmla="val 36378"/>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nvGrpSpPr>
              <p:cNvPr id="69" name="Group 68">
                <a:extLst>
                  <a:ext uri="{FF2B5EF4-FFF2-40B4-BE49-F238E27FC236}">
                    <a16:creationId xmlns:a16="http://schemas.microsoft.com/office/drawing/2014/main" id="{6C6C0FF4-6CB8-432D-89D7-CBE3E5514188}"/>
                  </a:ext>
                </a:extLst>
              </p:cNvPr>
              <p:cNvGrpSpPr/>
              <p:nvPr/>
            </p:nvGrpSpPr>
            <p:grpSpPr>
              <a:xfrm>
                <a:off x="438830" y="3260051"/>
                <a:ext cx="2414701" cy="1539163"/>
                <a:chOff x="683568" y="3068712"/>
                <a:chExt cx="2485320" cy="1584176"/>
              </a:xfrm>
            </p:grpSpPr>
            <p:sp>
              <p:nvSpPr>
                <p:cNvPr id="70" name="Right Arrow Callout 6">
                  <a:extLst>
                    <a:ext uri="{FF2B5EF4-FFF2-40B4-BE49-F238E27FC236}">
                      <a16:creationId xmlns:a16="http://schemas.microsoft.com/office/drawing/2014/main" id="{80C67902-A811-4415-BAD8-E6390E9CC76E}"/>
                    </a:ext>
                  </a:extLst>
                </p:cNvPr>
                <p:cNvSpPr/>
                <p:nvPr/>
              </p:nvSpPr>
              <p:spPr>
                <a:xfrm>
                  <a:off x="683568" y="3068712"/>
                  <a:ext cx="2485320" cy="1584176"/>
                </a:xfrm>
                <a:prstGeom prst="rightArrowCallout">
                  <a:avLst>
                    <a:gd name="adj1" fmla="val 14888"/>
                    <a:gd name="adj2" fmla="val 16784"/>
                    <a:gd name="adj3" fmla="val 25000"/>
                    <a:gd name="adj4" fmla="val 6381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71" name="Rectangle 70">
                  <a:extLst>
                    <a:ext uri="{FF2B5EF4-FFF2-40B4-BE49-F238E27FC236}">
                      <a16:creationId xmlns:a16="http://schemas.microsoft.com/office/drawing/2014/main" id="{2A1A0FD8-DBBD-46ED-AF86-4C1D3854150F}"/>
                    </a:ext>
                  </a:extLst>
                </p:cNvPr>
                <p:cNvSpPr/>
                <p:nvPr/>
              </p:nvSpPr>
              <p:spPr>
                <a:xfrm>
                  <a:off x="782419" y="3178508"/>
                  <a:ext cx="1368000" cy="136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sp>
            <p:nvSpPr>
              <p:cNvPr id="72" name="Right Arrow Callout 6">
                <a:extLst>
                  <a:ext uri="{FF2B5EF4-FFF2-40B4-BE49-F238E27FC236}">
                    <a16:creationId xmlns:a16="http://schemas.microsoft.com/office/drawing/2014/main" id="{A017DC5D-EDA9-4323-AB52-343F63E6C4F7}"/>
                  </a:ext>
                </a:extLst>
              </p:cNvPr>
              <p:cNvSpPr/>
              <p:nvPr/>
            </p:nvSpPr>
            <p:spPr>
              <a:xfrm>
                <a:off x="3191624" y="3293888"/>
                <a:ext cx="2414701" cy="1539163"/>
              </a:xfrm>
              <a:prstGeom prst="rightArrowCallout">
                <a:avLst>
                  <a:gd name="adj1" fmla="val 14888"/>
                  <a:gd name="adj2" fmla="val 16784"/>
                  <a:gd name="adj3" fmla="val 25000"/>
                  <a:gd name="adj4" fmla="val 63815"/>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73" name="Rectangle 72">
                <a:extLst>
                  <a:ext uri="{FF2B5EF4-FFF2-40B4-BE49-F238E27FC236}">
                    <a16:creationId xmlns:a16="http://schemas.microsoft.com/office/drawing/2014/main" id="{A2B12F01-12D2-4DB2-942B-AE0AA72B8702}"/>
                  </a:ext>
                </a:extLst>
              </p:cNvPr>
              <p:cNvSpPr/>
              <p:nvPr/>
            </p:nvSpPr>
            <p:spPr>
              <a:xfrm>
                <a:off x="3292932" y="3400567"/>
                <a:ext cx="1329129" cy="132912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nvGrpSpPr>
              <p:cNvPr id="77" name="Group 76">
                <a:extLst>
                  <a:ext uri="{FF2B5EF4-FFF2-40B4-BE49-F238E27FC236}">
                    <a16:creationId xmlns:a16="http://schemas.microsoft.com/office/drawing/2014/main" id="{8C991FF5-1807-4419-ACEC-52B3C1FEE823}"/>
                  </a:ext>
                </a:extLst>
              </p:cNvPr>
              <p:cNvGrpSpPr/>
              <p:nvPr/>
            </p:nvGrpSpPr>
            <p:grpSpPr>
              <a:xfrm>
                <a:off x="5424058" y="1937986"/>
                <a:ext cx="1752917" cy="1224260"/>
                <a:chOff x="6732240" y="3044790"/>
                <a:chExt cx="1584000" cy="1584000"/>
              </a:xfrm>
            </p:grpSpPr>
            <p:sp>
              <p:nvSpPr>
                <p:cNvPr id="78" name="Rectangle 77">
                  <a:extLst>
                    <a:ext uri="{FF2B5EF4-FFF2-40B4-BE49-F238E27FC236}">
                      <a16:creationId xmlns:a16="http://schemas.microsoft.com/office/drawing/2014/main" id="{99C546A8-3D5E-44B0-96F6-34831691475E}"/>
                    </a:ext>
                  </a:extLst>
                </p:cNvPr>
                <p:cNvSpPr/>
                <p:nvPr/>
              </p:nvSpPr>
              <p:spPr>
                <a:xfrm>
                  <a:off x="6732240" y="3044790"/>
                  <a:ext cx="1584000" cy="1584000"/>
                </a:xfrm>
                <a:prstGeom prst="rect">
                  <a:avLst/>
                </a:prstGeom>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solidFill>
                      <a:schemeClr val="tx1">
                        <a:lumMod val="75000"/>
                        <a:lumOff val="25000"/>
                      </a:schemeClr>
                    </a:solidFill>
                  </a:endParaRPr>
                </a:p>
              </p:txBody>
            </p:sp>
            <p:sp>
              <p:nvSpPr>
                <p:cNvPr id="79" name="Rectangle 78">
                  <a:extLst>
                    <a:ext uri="{FF2B5EF4-FFF2-40B4-BE49-F238E27FC236}">
                      <a16:creationId xmlns:a16="http://schemas.microsoft.com/office/drawing/2014/main" id="{87457DC0-B5A7-45AA-807B-EDC81A45F646}"/>
                    </a:ext>
                  </a:extLst>
                </p:cNvPr>
                <p:cNvSpPr/>
                <p:nvPr/>
              </p:nvSpPr>
              <p:spPr>
                <a:xfrm>
                  <a:off x="6840240" y="3152790"/>
                  <a:ext cx="1368000" cy="136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838B94F5-3F10-45F0-A1D9-6137381A4128}"/>
                  </a:ext>
                </a:extLst>
              </p:cNvPr>
              <p:cNvGrpSpPr/>
              <p:nvPr/>
            </p:nvGrpSpPr>
            <p:grpSpPr>
              <a:xfrm>
                <a:off x="5438291" y="4929655"/>
                <a:ext cx="1804791" cy="1224260"/>
                <a:chOff x="6732240" y="3044790"/>
                <a:chExt cx="1584000" cy="1584000"/>
              </a:xfrm>
            </p:grpSpPr>
            <p:sp>
              <p:nvSpPr>
                <p:cNvPr id="81" name="Rectangle 80">
                  <a:extLst>
                    <a:ext uri="{FF2B5EF4-FFF2-40B4-BE49-F238E27FC236}">
                      <a16:creationId xmlns:a16="http://schemas.microsoft.com/office/drawing/2014/main" id="{DD3C7D46-CD71-41EF-81AC-9952DC5EFE87}"/>
                    </a:ext>
                  </a:extLst>
                </p:cNvPr>
                <p:cNvSpPr/>
                <p:nvPr/>
              </p:nvSpPr>
              <p:spPr>
                <a:xfrm>
                  <a:off x="6732240" y="3044790"/>
                  <a:ext cx="1584000" cy="1584000"/>
                </a:xfrm>
                <a:prstGeom prst="rect">
                  <a:avLst/>
                </a:prstGeom>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sp>
              <p:nvSpPr>
                <p:cNvPr id="82" name="Rectangle 81">
                  <a:extLst>
                    <a:ext uri="{FF2B5EF4-FFF2-40B4-BE49-F238E27FC236}">
                      <a16:creationId xmlns:a16="http://schemas.microsoft.com/office/drawing/2014/main" id="{6CE1214B-FEB3-4697-B9AB-2E15D06909A6}"/>
                    </a:ext>
                  </a:extLst>
                </p:cNvPr>
                <p:cNvSpPr/>
                <p:nvPr/>
              </p:nvSpPr>
              <p:spPr>
                <a:xfrm>
                  <a:off x="6840240" y="3152790"/>
                  <a:ext cx="1368000" cy="136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sp>
            <p:nvSpPr>
              <p:cNvPr id="83" name="TextBox 82">
                <a:extLst>
                  <a:ext uri="{FF2B5EF4-FFF2-40B4-BE49-F238E27FC236}">
                    <a16:creationId xmlns:a16="http://schemas.microsoft.com/office/drawing/2014/main" id="{EAFE7468-7AF0-46BC-9B0C-74FAD7C25BAD}"/>
                  </a:ext>
                </a:extLst>
              </p:cNvPr>
              <p:cNvSpPr txBox="1"/>
              <p:nvPr/>
            </p:nvSpPr>
            <p:spPr>
              <a:xfrm>
                <a:off x="486851" y="3520211"/>
                <a:ext cx="1353172" cy="1146227"/>
              </a:xfrm>
              <a:prstGeom prst="rect">
                <a:avLst/>
              </a:prstGeom>
              <a:noFill/>
            </p:spPr>
            <p:txBody>
              <a:bodyPr wrap="square" rtlCol="0">
                <a:spAutoFit/>
              </a:bodyPr>
              <a:lstStyle/>
              <a:p>
                <a:pPr algn="ctr"/>
                <a:r>
                  <a:rPr lang="en-US" altLang="ko-KR" sz="2000" b="1" dirty="0">
                    <a:solidFill>
                      <a:schemeClr val="bg1"/>
                    </a:solidFill>
                    <a:cs typeface="Arial" pitchFamily="34" charset="0"/>
                  </a:rPr>
                  <a:t>Grade 11 </a:t>
                </a:r>
                <a:endParaRPr lang="ko-KR" altLang="en-US" sz="2000" b="1" dirty="0">
                  <a:solidFill>
                    <a:schemeClr val="bg1"/>
                  </a:solidFill>
                  <a:cs typeface="Arial" pitchFamily="34" charset="0"/>
                </a:endParaRPr>
              </a:p>
            </p:txBody>
          </p:sp>
          <p:sp>
            <p:nvSpPr>
              <p:cNvPr id="84" name="TextBox 83">
                <a:extLst>
                  <a:ext uri="{FF2B5EF4-FFF2-40B4-BE49-F238E27FC236}">
                    <a16:creationId xmlns:a16="http://schemas.microsoft.com/office/drawing/2014/main" id="{D64F2E88-C0AF-4DC2-94E6-2ABAD269F053}"/>
                  </a:ext>
                </a:extLst>
              </p:cNvPr>
              <p:cNvSpPr txBox="1"/>
              <p:nvPr/>
            </p:nvSpPr>
            <p:spPr>
              <a:xfrm>
                <a:off x="3235981" y="3570046"/>
                <a:ext cx="1443033" cy="1046556"/>
              </a:xfrm>
              <a:prstGeom prst="rect">
                <a:avLst/>
              </a:prstGeom>
              <a:noFill/>
            </p:spPr>
            <p:txBody>
              <a:bodyPr wrap="square" rtlCol="0">
                <a:spAutoFit/>
              </a:bodyPr>
              <a:lstStyle/>
              <a:p>
                <a:pPr algn="ctr"/>
                <a:r>
                  <a:rPr lang="en-US" altLang="ko-KR" sz="1800" b="1" dirty="0">
                    <a:solidFill>
                      <a:schemeClr val="bg1"/>
                    </a:solidFill>
                    <a:cs typeface="Arial" pitchFamily="34" charset="0"/>
                  </a:rPr>
                  <a:t>42 Students </a:t>
                </a:r>
                <a:endParaRPr lang="ko-KR" altLang="en-US" sz="1800" b="1" dirty="0">
                  <a:solidFill>
                    <a:schemeClr val="bg1"/>
                  </a:solidFill>
                  <a:cs typeface="Arial" pitchFamily="34" charset="0"/>
                </a:endParaRPr>
              </a:p>
            </p:txBody>
          </p:sp>
          <p:sp>
            <p:nvSpPr>
              <p:cNvPr id="85" name="TextBox 84">
                <a:extLst>
                  <a:ext uri="{FF2B5EF4-FFF2-40B4-BE49-F238E27FC236}">
                    <a16:creationId xmlns:a16="http://schemas.microsoft.com/office/drawing/2014/main" id="{CD16F7CE-715D-4A3D-BBEA-4C492519E6A8}"/>
                  </a:ext>
                </a:extLst>
              </p:cNvPr>
              <p:cNvSpPr txBox="1"/>
              <p:nvPr/>
            </p:nvSpPr>
            <p:spPr>
              <a:xfrm>
                <a:off x="5504398" y="2059470"/>
                <a:ext cx="1574950" cy="747540"/>
              </a:xfrm>
              <a:prstGeom prst="rect">
                <a:avLst/>
              </a:prstGeom>
              <a:noFill/>
            </p:spPr>
            <p:txBody>
              <a:bodyPr wrap="square" rtlCol="0">
                <a:spAutoFit/>
              </a:bodyPr>
              <a:lstStyle/>
              <a:p>
                <a:pPr algn="ctr"/>
                <a:r>
                  <a:rPr lang="en-US" altLang="ko-KR" b="1" dirty="0">
                    <a:solidFill>
                      <a:schemeClr val="bg1"/>
                    </a:solidFill>
                    <a:cs typeface="Arial" pitchFamily="34" charset="0"/>
                  </a:rPr>
                  <a:t>24 Boys </a:t>
                </a:r>
                <a:endParaRPr lang="ko-KR" altLang="en-US" b="1" dirty="0">
                  <a:solidFill>
                    <a:schemeClr val="bg1"/>
                  </a:solidFill>
                  <a:cs typeface="Arial" pitchFamily="34" charset="0"/>
                </a:endParaRPr>
              </a:p>
            </p:txBody>
          </p:sp>
          <p:sp>
            <p:nvSpPr>
              <p:cNvPr id="87" name="TextBox 86">
                <a:extLst>
                  <a:ext uri="{FF2B5EF4-FFF2-40B4-BE49-F238E27FC236}">
                    <a16:creationId xmlns:a16="http://schemas.microsoft.com/office/drawing/2014/main" id="{39FE443E-D08C-43CD-922A-7A775BB7A211}"/>
                  </a:ext>
                </a:extLst>
              </p:cNvPr>
              <p:cNvSpPr txBox="1"/>
              <p:nvPr/>
            </p:nvSpPr>
            <p:spPr>
              <a:xfrm>
                <a:off x="5504398" y="5135720"/>
                <a:ext cx="1672576" cy="747540"/>
              </a:xfrm>
              <a:prstGeom prst="rect">
                <a:avLst/>
              </a:prstGeom>
              <a:noFill/>
            </p:spPr>
            <p:txBody>
              <a:bodyPr wrap="square" rtlCol="0">
                <a:spAutoFit/>
              </a:bodyPr>
              <a:lstStyle/>
              <a:p>
                <a:pPr algn="ctr"/>
                <a:r>
                  <a:rPr lang="en-US" altLang="ko-KR" b="1" dirty="0">
                    <a:solidFill>
                      <a:schemeClr val="bg1"/>
                    </a:solidFill>
                    <a:cs typeface="Arial" pitchFamily="34" charset="0"/>
                  </a:rPr>
                  <a:t>18 Girls</a:t>
                </a:r>
                <a:endParaRPr lang="ko-KR" altLang="en-US" b="1" dirty="0">
                  <a:solidFill>
                    <a:schemeClr val="bg1"/>
                  </a:solidFill>
                  <a:cs typeface="Arial" pitchFamily="34" charset="0"/>
                </a:endParaRPr>
              </a:p>
            </p:txBody>
          </p:sp>
          <p:sp>
            <p:nvSpPr>
              <p:cNvPr id="88" name="Bent-Up Arrow 11">
                <a:extLst>
                  <a:ext uri="{FF2B5EF4-FFF2-40B4-BE49-F238E27FC236}">
                    <a16:creationId xmlns:a16="http://schemas.microsoft.com/office/drawing/2014/main" id="{2D0D5AC5-ED3E-4730-9B63-11CF99365277}"/>
                  </a:ext>
                </a:extLst>
              </p:cNvPr>
              <p:cNvSpPr/>
              <p:nvPr/>
            </p:nvSpPr>
            <p:spPr>
              <a:xfrm rot="5400000">
                <a:off x="3927821" y="4421619"/>
                <a:ext cx="1078952" cy="1804791"/>
              </a:xfrm>
              <a:prstGeom prst="bentUpArrow">
                <a:avLst>
                  <a:gd name="adj1" fmla="val 22367"/>
                  <a:gd name="adj2" fmla="val 25868"/>
                  <a:gd name="adj3" fmla="val 36378"/>
                </a:avLst>
              </a:prstGeom>
              <a:ln/>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lumMod val="75000"/>
                      <a:lumOff val="25000"/>
                    </a:schemeClr>
                  </a:solidFill>
                </a:endParaRPr>
              </a:p>
            </p:txBody>
          </p:sp>
        </p:grpSp>
        <p:sp>
          <p:nvSpPr>
            <p:cNvPr id="91" name="Rectangle 90">
              <a:extLst>
                <a:ext uri="{FF2B5EF4-FFF2-40B4-BE49-F238E27FC236}">
                  <a16:creationId xmlns:a16="http://schemas.microsoft.com/office/drawing/2014/main" id="{558A4F42-495E-48A5-9B6E-519D5510CB2B}"/>
                </a:ext>
              </a:extLst>
            </p:cNvPr>
            <p:cNvSpPr/>
            <p:nvPr/>
          </p:nvSpPr>
          <p:spPr>
            <a:xfrm>
              <a:off x="7579026" y="1620412"/>
              <a:ext cx="727040" cy="6107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7813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7" name="Group 1106"/>
          <p:cNvGrpSpPr/>
          <p:nvPr/>
        </p:nvGrpSpPr>
        <p:grpSpPr>
          <a:xfrm>
            <a:off x="5100515" y="1550809"/>
            <a:ext cx="4522289" cy="4414522"/>
            <a:chOff x="5088430" y="1550809"/>
            <a:chExt cx="4522289" cy="4414522"/>
          </a:xfrm>
        </p:grpSpPr>
        <p:sp>
          <p:nvSpPr>
            <p:cNvPr id="64" name="Freeform 84"/>
            <p:cNvSpPr>
              <a:spLocks noEditPoints="1"/>
            </p:cNvSpPr>
            <p:nvPr/>
          </p:nvSpPr>
          <p:spPr bwMode="auto">
            <a:xfrm>
              <a:off x="5088430" y="5002578"/>
              <a:ext cx="524499" cy="643954"/>
            </a:xfrm>
            <a:custGeom>
              <a:avLst/>
              <a:gdLst>
                <a:gd name="T0" fmla="*/ 2086 w 3059"/>
                <a:gd name="T1" fmla="*/ 3012 h 3752"/>
                <a:gd name="T2" fmla="*/ 1935 w 3059"/>
                <a:gd name="T3" fmla="*/ 3086 h 3752"/>
                <a:gd name="T4" fmla="*/ 2285 w 3059"/>
                <a:gd name="T5" fmla="*/ 3428 h 3752"/>
                <a:gd name="T6" fmla="*/ 2841 w 3059"/>
                <a:gd name="T7" fmla="*/ 2870 h 3752"/>
                <a:gd name="T8" fmla="*/ 2743 w 3059"/>
                <a:gd name="T9" fmla="*/ 2733 h 3752"/>
                <a:gd name="T10" fmla="*/ 1556 w 3059"/>
                <a:gd name="T11" fmla="*/ 2733 h 3752"/>
                <a:gd name="T12" fmla="*/ 988 w 3059"/>
                <a:gd name="T13" fmla="*/ 2776 h 3752"/>
                <a:gd name="T14" fmla="*/ 1003 w 3059"/>
                <a:gd name="T15" fmla="*/ 2629 h 3752"/>
                <a:gd name="T16" fmla="*/ 872 w 3059"/>
                <a:gd name="T17" fmla="*/ 2574 h 3752"/>
                <a:gd name="T18" fmla="*/ 475 w 3059"/>
                <a:gd name="T19" fmla="*/ 2716 h 3752"/>
                <a:gd name="T20" fmla="*/ 508 w 3059"/>
                <a:gd name="T21" fmla="*/ 2629 h 3752"/>
                <a:gd name="T22" fmla="*/ 2362 w 3059"/>
                <a:gd name="T23" fmla="*/ 2358 h 3752"/>
                <a:gd name="T24" fmla="*/ 2855 w 3059"/>
                <a:gd name="T25" fmla="*/ 2563 h 3752"/>
                <a:gd name="T26" fmla="*/ 3059 w 3059"/>
                <a:gd name="T27" fmla="*/ 3055 h 3752"/>
                <a:gd name="T28" fmla="*/ 2855 w 3059"/>
                <a:gd name="T29" fmla="*/ 3547 h 3752"/>
                <a:gd name="T30" fmla="*/ 2362 w 3059"/>
                <a:gd name="T31" fmla="*/ 3752 h 3752"/>
                <a:gd name="T32" fmla="*/ 1868 w 3059"/>
                <a:gd name="T33" fmla="*/ 3547 h 3752"/>
                <a:gd name="T34" fmla="*/ 1665 w 3059"/>
                <a:gd name="T35" fmla="*/ 3055 h 3752"/>
                <a:gd name="T36" fmla="*/ 1868 w 3059"/>
                <a:gd name="T37" fmla="*/ 2563 h 3752"/>
                <a:gd name="T38" fmla="*/ 2362 w 3059"/>
                <a:gd name="T39" fmla="*/ 2358 h 3752"/>
                <a:gd name="T40" fmla="*/ 1665 w 3059"/>
                <a:gd name="T41" fmla="*/ 2251 h 3752"/>
                <a:gd name="T42" fmla="*/ 988 w 3059"/>
                <a:gd name="T43" fmla="*/ 2294 h 3752"/>
                <a:gd name="T44" fmla="*/ 1003 w 3059"/>
                <a:gd name="T45" fmla="*/ 2147 h 3752"/>
                <a:gd name="T46" fmla="*/ 872 w 3059"/>
                <a:gd name="T47" fmla="*/ 2115 h 3752"/>
                <a:gd name="T48" fmla="*/ 475 w 3059"/>
                <a:gd name="T49" fmla="*/ 2257 h 3752"/>
                <a:gd name="T50" fmla="*/ 508 w 3059"/>
                <a:gd name="T51" fmla="*/ 2169 h 3752"/>
                <a:gd name="T52" fmla="*/ 1020 w 3059"/>
                <a:gd name="T53" fmla="*/ 1716 h 3752"/>
                <a:gd name="T54" fmla="*/ 1930 w 3059"/>
                <a:gd name="T55" fmla="*/ 1840 h 3752"/>
                <a:gd name="T56" fmla="*/ 977 w 3059"/>
                <a:gd name="T57" fmla="*/ 1854 h 3752"/>
                <a:gd name="T58" fmla="*/ 1020 w 3059"/>
                <a:gd name="T59" fmla="*/ 1716 h 3752"/>
                <a:gd name="T60" fmla="*/ 864 w 3059"/>
                <a:gd name="T61" fmla="*/ 1672 h 3752"/>
                <a:gd name="T62" fmla="*/ 464 w 3059"/>
                <a:gd name="T63" fmla="*/ 1790 h 3752"/>
                <a:gd name="T64" fmla="*/ 522 w 3059"/>
                <a:gd name="T65" fmla="*/ 1717 h 3752"/>
                <a:gd name="T66" fmla="*/ 1879 w 3059"/>
                <a:gd name="T67" fmla="*/ 1232 h 3752"/>
                <a:gd name="T68" fmla="*/ 1922 w 3059"/>
                <a:gd name="T69" fmla="*/ 1371 h 3752"/>
                <a:gd name="T70" fmla="*/ 969 w 3059"/>
                <a:gd name="T71" fmla="*/ 1356 h 3752"/>
                <a:gd name="T72" fmla="*/ 831 w 3059"/>
                <a:gd name="T73" fmla="*/ 1113 h 3752"/>
                <a:gd name="T74" fmla="*/ 666 w 3059"/>
                <a:gd name="T75" fmla="*/ 1418 h 3752"/>
                <a:gd name="T76" fmla="*/ 458 w 3059"/>
                <a:gd name="T77" fmla="*/ 1298 h 3752"/>
                <a:gd name="T78" fmla="*/ 536 w 3059"/>
                <a:gd name="T79" fmla="*/ 1247 h 3752"/>
                <a:gd name="T80" fmla="*/ 592 w 3059"/>
                <a:gd name="T81" fmla="*/ 402 h 3752"/>
                <a:gd name="T82" fmla="*/ 735 w 3059"/>
                <a:gd name="T83" fmla="*/ 667 h 3752"/>
                <a:gd name="T84" fmla="*/ 1716 w 3059"/>
                <a:gd name="T85" fmla="*/ 645 h 3752"/>
                <a:gd name="T86" fmla="*/ 1819 w 3059"/>
                <a:gd name="T87" fmla="*/ 375 h 3752"/>
                <a:gd name="T88" fmla="*/ 2378 w 3059"/>
                <a:gd name="T89" fmla="*/ 473 h 3752"/>
                <a:gd name="T90" fmla="*/ 2288 w 3059"/>
                <a:gd name="T91" fmla="*/ 2201 h 3752"/>
                <a:gd name="T92" fmla="*/ 1526 w 3059"/>
                <a:gd name="T93" fmla="*/ 3247 h 3752"/>
                <a:gd name="T94" fmla="*/ 51 w 3059"/>
                <a:gd name="T95" fmla="*/ 3301 h 3752"/>
                <a:gd name="T96" fmla="*/ 23 w 3059"/>
                <a:gd name="T97" fmla="*/ 491 h 3752"/>
                <a:gd name="T98" fmla="*/ 1208 w 3059"/>
                <a:gd name="T99" fmla="*/ 107 h 3752"/>
                <a:gd name="T100" fmla="*/ 1138 w 3059"/>
                <a:gd name="T101" fmla="*/ 229 h 3752"/>
                <a:gd name="T102" fmla="*/ 1277 w 3059"/>
                <a:gd name="T103" fmla="*/ 229 h 3752"/>
                <a:gd name="T104" fmla="*/ 1208 w 3059"/>
                <a:gd name="T105" fmla="*/ 107 h 3752"/>
                <a:gd name="T106" fmla="*/ 1371 w 3059"/>
                <a:gd name="T107" fmla="*/ 92 h 3752"/>
                <a:gd name="T108" fmla="*/ 1436 w 3059"/>
                <a:gd name="T109" fmla="*/ 257 h 3752"/>
                <a:gd name="T110" fmla="*/ 1691 w 3059"/>
                <a:gd name="T111" fmla="*/ 338 h 3752"/>
                <a:gd name="T112" fmla="*/ 1671 w 3059"/>
                <a:gd name="T113" fmla="*/ 543 h 3752"/>
                <a:gd name="T114" fmla="*/ 768 w 3059"/>
                <a:gd name="T115" fmla="*/ 563 h 3752"/>
                <a:gd name="T116" fmla="*/ 710 w 3059"/>
                <a:gd name="T117" fmla="*/ 365 h 3752"/>
                <a:gd name="T118" fmla="*/ 961 w 3059"/>
                <a:gd name="T119" fmla="*/ 265 h 3752"/>
                <a:gd name="T120" fmla="*/ 1031 w 3059"/>
                <a:gd name="T121" fmla="*/ 121 h 3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59" h="3752">
                  <a:moveTo>
                    <a:pt x="2743" y="2733"/>
                  </a:moveTo>
                  <a:lnTo>
                    <a:pt x="2720" y="2736"/>
                  </a:lnTo>
                  <a:lnTo>
                    <a:pt x="2697" y="2741"/>
                  </a:lnTo>
                  <a:lnTo>
                    <a:pt x="2676" y="2753"/>
                  </a:lnTo>
                  <a:lnTo>
                    <a:pt x="2657" y="2770"/>
                  </a:lnTo>
                  <a:lnTo>
                    <a:pt x="2295" y="3176"/>
                  </a:lnTo>
                  <a:lnTo>
                    <a:pt x="2107" y="3025"/>
                  </a:lnTo>
                  <a:lnTo>
                    <a:pt x="2086" y="3012"/>
                  </a:lnTo>
                  <a:lnTo>
                    <a:pt x="2063" y="3004"/>
                  </a:lnTo>
                  <a:lnTo>
                    <a:pt x="2040" y="3002"/>
                  </a:lnTo>
                  <a:lnTo>
                    <a:pt x="2016" y="3004"/>
                  </a:lnTo>
                  <a:lnTo>
                    <a:pt x="1994" y="3012"/>
                  </a:lnTo>
                  <a:lnTo>
                    <a:pt x="1973" y="3024"/>
                  </a:lnTo>
                  <a:lnTo>
                    <a:pt x="1956" y="3041"/>
                  </a:lnTo>
                  <a:lnTo>
                    <a:pt x="1942" y="3063"/>
                  </a:lnTo>
                  <a:lnTo>
                    <a:pt x="1935" y="3086"/>
                  </a:lnTo>
                  <a:lnTo>
                    <a:pt x="1932" y="3108"/>
                  </a:lnTo>
                  <a:lnTo>
                    <a:pt x="1935" y="3132"/>
                  </a:lnTo>
                  <a:lnTo>
                    <a:pt x="1942" y="3155"/>
                  </a:lnTo>
                  <a:lnTo>
                    <a:pt x="1955" y="3174"/>
                  </a:lnTo>
                  <a:lnTo>
                    <a:pt x="1973" y="3193"/>
                  </a:lnTo>
                  <a:lnTo>
                    <a:pt x="2241" y="3406"/>
                  </a:lnTo>
                  <a:lnTo>
                    <a:pt x="2262" y="3420"/>
                  </a:lnTo>
                  <a:lnTo>
                    <a:pt x="2285" y="3428"/>
                  </a:lnTo>
                  <a:lnTo>
                    <a:pt x="2308" y="3430"/>
                  </a:lnTo>
                  <a:lnTo>
                    <a:pt x="2331" y="3428"/>
                  </a:lnTo>
                  <a:lnTo>
                    <a:pt x="2351" y="3421"/>
                  </a:lnTo>
                  <a:lnTo>
                    <a:pt x="2372" y="3410"/>
                  </a:lnTo>
                  <a:lnTo>
                    <a:pt x="2389" y="3395"/>
                  </a:lnTo>
                  <a:lnTo>
                    <a:pt x="2818" y="2912"/>
                  </a:lnTo>
                  <a:lnTo>
                    <a:pt x="2832" y="2891"/>
                  </a:lnTo>
                  <a:lnTo>
                    <a:pt x="2841" y="2870"/>
                  </a:lnTo>
                  <a:lnTo>
                    <a:pt x="2845" y="2846"/>
                  </a:lnTo>
                  <a:lnTo>
                    <a:pt x="2843" y="2823"/>
                  </a:lnTo>
                  <a:lnTo>
                    <a:pt x="2837" y="2800"/>
                  </a:lnTo>
                  <a:lnTo>
                    <a:pt x="2826" y="2779"/>
                  </a:lnTo>
                  <a:lnTo>
                    <a:pt x="2809" y="2761"/>
                  </a:lnTo>
                  <a:lnTo>
                    <a:pt x="2788" y="2747"/>
                  </a:lnTo>
                  <a:lnTo>
                    <a:pt x="2767" y="2738"/>
                  </a:lnTo>
                  <a:lnTo>
                    <a:pt x="2743" y="2733"/>
                  </a:lnTo>
                  <a:close/>
                  <a:moveTo>
                    <a:pt x="1020" y="2626"/>
                  </a:moveTo>
                  <a:lnTo>
                    <a:pt x="1503" y="2626"/>
                  </a:lnTo>
                  <a:lnTo>
                    <a:pt x="1520" y="2629"/>
                  </a:lnTo>
                  <a:lnTo>
                    <a:pt x="1535" y="2637"/>
                  </a:lnTo>
                  <a:lnTo>
                    <a:pt x="1546" y="2648"/>
                  </a:lnTo>
                  <a:lnTo>
                    <a:pt x="1554" y="2663"/>
                  </a:lnTo>
                  <a:lnTo>
                    <a:pt x="1556" y="2680"/>
                  </a:lnTo>
                  <a:lnTo>
                    <a:pt x="1556" y="2733"/>
                  </a:lnTo>
                  <a:lnTo>
                    <a:pt x="1554" y="2750"/>
                  </a:lnTo>
                  <a:lnTo>
                    <a:pt x="1546" y="2765"/>
                  </a:lnTo>
                  <a:lnTo>
                    <a:pt x="1535" y="2776"/>
                  </a:lnTo>
                  <a:lnTo>
                    <a:pt x="1520" y="2784"/>
                  </a:lnTo>
                  <a:lnTo>
                    <a:pt x="1503" y="2787"/>
                  </a:lnTo>
                  <a:lnTo>
                    <a:pt x="1020" y="2787"/>
                  </a:lnTo>
                  <a:lnTo>
                    <a:pt x="1003" y="2784"/>
                  </a:lnTo>
                  <a:lnTo>
                    <a:pt x="988" y="2776"/>
                  </a:lnTo>
                  <a:lnTo>
                    <a:pt x="977" y="2765"/>
                  </a:lnTo>
                  <a:lnTo>
                    <a:pt x="969" y="2750"/>
                  </a:lnTo>
                  <a:lnTo>
                    <a:pt x="967" y="2733"/>
                  </a:lnTo>
                  <a:lnTo>
                    <a:pt x="967" y="2680"/>
                  </a:lnTo>
                  <a:lnTo>
                    <a:pt x="969" y="2663"/>
                  </a:lnTo>
                  <a:lnTo>
                    <a:pt x="977" y="2648"/>
                  </a:lnTo>
                  <a:lnTo>
                    <a:pt x="988" y="2637"/>
                  </a:lnTo>
                  <a:lnTo>
                    <a:pt x="1003" y="2629"/>
                  </a:lnTo>
                  <a:lnTo>
                    <a:pt x="1020" y="2626"/>
                  </a:lnTo>
                  <a:close/>
                  <a:moveTo>
                    <a:pt x="831" y="2506"/>
                  </a:moveTo>
                  <a:lnTo>
                    <a:pt x="846" y="2509"/>
                  </a:lnTo>
                  <a:lnTo>
                    <a:pt x="860" y="2518"/>
                  </a:lnTo>
                  <a:lnTo>
                    <a:pt x="870" y="2530"/>
                  </a:lnTo>
                  <a:lnTo>
                    <a:pt x="875" y="2545"/>
                  </a:lnTo>
                  <a:lnTo>
                    <a:pt x="875" y="2559"/>
                  </a:lnTo>
                  <a:lnTo>
                    <a:pt x="872" y="2574"/>
                  </a:lnTo>
                  <a:lnTo>
                    <a:pt x="864" y="2588"/>
                  </a:lnTo>
                  <a:lnTo>
                    <a:pt x="666" y="2809"/>
                  </a:lnTo>
                  <a:lnTo>
                    <a:pt x="655" y="2819"/>
                  </a:lnTo>
                  <a:lnTo>
                    <a:pt x="642" y="2824"/>
                  </a:lnTo>
                  <a:lnTo>
                    <a:pt x="628" y="2827"/>
                  </a:lnTo>
                  <a:lnTo>
                    <a:pt x="612" y="2823"/>
                  </a:lnTo>
                  <a:lnTo>
                    <a:pt x="598" y="2815"/>
                  </a:lnTo>
                  <a:lnTo>
                    <a:pt x="475" y="2716"/>
                  </a:lnTo>
                  <a:lnTo>
                    <a:pt x="464" y="2705"/>
                  </a:lnTo>
                  <a:lnTo>
                    <a:pt x="458" y="2691"/>
                  </a:lnTo>
                  <a:lnTo>
                    <a:pt x="456" y="2676"/>
                  </a:lnTo>
                  <a:lnTo>
                    <a:pt x="459" y="2662"/>
                  </a:lnTo>
                  <a:lnTo>
                    <a:pt x="467" y="2647"/>
                  </a:lnTo>
                  <a:lnTo>
                    <a:pt x="478" y="2637"/>
                  </a:lnTo>
                  <a:lnTo>
                    <a:pt x="493" y="2631"/>
                  </a:lnTo>
                  <a:lnTo>
                    <a:pt x="508" y="2629"/>
                  </a:lnTo>
                  <a:lnTo>
                    <a:pt x="522" y="2632"/>
                  </a:lnTo>
                  <a:lnTo>
                    <a:pt x="536" y="2640"/>
                  </a:lnTo>
                  <a:lnTo>
                    <a:pt x="623" y="2709"/>
                  </a:lnTo>
                  <a:lnTo>
                    <a:pt x="790" y="2522"/>
                  </a:lnTo>
                  <a:lnTo>
                    <a:pt x="801" y="2512"/>
                  </a:lnTo>
                  <a:lnTo>
                    <a:pt x="816" y="2507"/>
                  </a:lnTo>
                  <a:lnTo>
                    <a:pt x="831" y="2506"/>
                  </a:lnTo>
                  <a:close/>
                  <a:moveTo>
                    <a:pt x="2362" y="2358"/>
                  </a:moveTo>
                  <a:lnTo>
                    <a:pt x="2433" y="2361"/>
                  </a:lnTo>
                  <a:lnTo>
                    <a:pt x="2503" y="2373"/>
                  </a:lnTo>
                  <a:lnTo>
                    <a:pt x="2570" y="2390"/>
                  </a:lnTo>
                  <a:lnTo>
                    <a:pt x="2633" y="2413"/>
                  </a:lnTo>
                  <a:lnTo>
                    <a:pt x="2695" y="2442"/>
                  </a:lnTo>
                  <a:lnTo>
                    <a:pt x="2752" y="2477"/>
                  </a:lnTo>
                  <a:lnTo>
                    <a:pt x="2805" y="2517"/>
                  </a:lnTo>
                  <a:lnTo>
                    <a:pt x="2855" y="2563"/>
                  </a:lnTo>
                  <a:lnTo>
                    <a:pt x="2900" y="2612"/>
                  </a:lnTo>
                  <a:lnTo>
                    <a:pt x="2941" y="2665"/>
                  </a:lnTo>
                  <a:lnTo>
                    <a:pt x="2975" y="2723"/>
                  </a:lnTo>
                  <a:lnTo>
                    <a:pt x="3005" y="2784"/>
                  </a:lnTo>
                  <a:lnTo>
                    <a:pt x="3029" y="2848"/>
                  </a:lnTo>
                  <a:lnTo>
                    <a:pt x="3046" y="2915"/>
                  </a:lnTo>
                  <a:lnTo>
                    <a:pt x="3056" y="2983"/>
                  </a:lnTo>
                  <a:lnTo>
                    <a:pt x="3059" y="3055"/>
                  </a:lnTo>
                  <a:lnTo>
                    <a:pt x="3056" y="3127"/>
                  </a:lnTo>
                  <a:lnTo>
                    <a:pt x="3046" y="3196"/>
                  </a:lnTo>
                  <a:lnTo>
                    <a:pt x="3029" y="3262"/>
                  </a:lnTo>
                  <a:lnTo>
                    <a:pt x="3005" y="3327"/>
                  </a:lnTo>
                  <a:lnTo>
                    <a:pt x="2975" y="3387"/>
                  </a:lnTo>
                  <a:lnTo>
                    <a:pt x="2941" y="3445"/>
                  </a:lnTo>
                  <a:lnTo>
                    <a:pt x="2900" y="3498"/>
                  </a:lnTo>
                  <a:lnTo>
                    <a:pt x="2855" y="3547"/>
                  </a:lnTo>
                  <a:lnTo>
                    <a:pt x="2805" y="3593"/>
                  </a:lnTo>
                  <a:lnTo>
                    <a:pt x="2752" y="3633"/>
                  </a:lnTo>
                  <a:lnTo>
                    <a:pt x="2695" y="3668"/>
                  </a:lnTo>
                  <a:lnTo>
                    <a:pt x="2633" y="3697"/>
                  </a:lnTo>
                  <a:lnTo>
                    <a:pt x="2570" y="3720"/>
                  </a:lnTo>
                  <a:lnTo>
                    <a:pt x="2503" y="3738"/>
                  </a:lnTo>
                  <a:lnTo>
                    <a:pt x="2433" y="3749"/>
                  </a:lnTo>
                  <a:lnTo>
                    <a:pt x="2362" y="3752"/>
                  </a:lnTo>
                  <a:lnTo>
                    <a:pt x="2291" y="3749"/>
                  </a:lnTo>
                  <a:lnTo>
                    <a:pt x="2221" y="3738"/>
                  </a:lnTo>
                  <a:lnTo>
                    <a:pt x="2154" y="3720"/>
                  </a:lnTo>
                  <a:lnTo>
                    <a:pt x="2090" y="3697"/>
                  </a:lnTo>
                  <a:lnTo>
                    <a:pt x="2029" y="3668"/>
                  </a:lnTo>
                  <a:lnTo>
                    <a:pt x="1972" y="3633"/>
                  </a:lnTo>
                  <a:lnTo>
                    <a:pt x="1918" y="3593"/>
                  </a:lnTo>
                  <a:lnTo>
                    <a:pt x="1868" y="3547"/>
                  </a:lnTo>
                  <a:lnTo>
                    <a:pt x="1824" y="3498"/>
                  </a:lnTo>
                  <a:lnTo>
                    <a:pt x="1783" y="3445"/>
                  </a:lnTo>
                  <a:lnTo>
                    <a:pt x="1749" y="3387"/>
                  </a:lnTo>
                  <a:lnTo>
                    <a:pt x="1719" y="3327"/>
                  </a:lnTo>
                  <a:lnTo>
                    <a:pt x="1695" y="3262"/>
                  </a:lnTo>
                  <a:lnTo>
                    <a:pt x="1678" y="3196"/>
                  </a:lnTo>
                  <a:lnTo>
                    <a:pt x="1668" y="3127"/>
                  </a:lnTo>
                  <a:lnTo>
                    <a:pt x="1665" y="3055"/>
                  </a:lnTo>
                  <a:lnTo>
                    <a:pt x="1668" y="2983"/>
                  </a:lnTo>
                  <a:lnTo>
                    <a:pt x="1678" y="2915"/>
                  </a:lnTo>
                  <a:lnTo>
                    <a:pt x="1695" y="2848"/>
                  </a:lnTo>
                  <a:lnTo>
                    <a:pt x="1719" y="2784"/>
                  </a:lnTo>
                  <a:lnTo>
                    <a:pt x="1749" y="2723"/>
                  </a:lnTo>
                  <a:lnTo>
                    <a:pt x="1783" y="2665"/>
                  </a:lnTo>
                  <a:lnTo>
                    <a:pt x="1824" y="2612"/>
                  </a:lnTo>
                  <a:lnTo>
                    <a:pt x="1868" y="2563"/>
                  </a:lnTo>
                  <a:lnTo>
                    <a:pt x="1918" y="2517"/>
                  </a:lnTo>
                  <a:lnTo>
                    <a:pt x="1972" y="2477"/>
                  </a:lnTo>
                  <a:lnTo>
                    <a:pt x="2029" y="2442"/>
                  </a:lnTo>
                  <a:lnTo>
                    <a:pt x="2090" y="2413"/>
                  </a:lnTo>
                  <a:lnTo>
                    <a:pt x="2154" y="2390"/>
                  </a:lnTo>
                  <a:lnTo>
                    <a:pt x="2221" y="2373"/>
                  </a:lnTo>
                  <a:lnTo>
                    <a:pt x="2291" y="2361"/>
                  </a:lnTo>
                  <a:lnTo>
                    <a:pt x="2362" y="2358"/>
                  </a:lnTo>
                  <a:close/>
                  <a:moveTo>
                    <a:pt x="1020" y="2144"/>
                  </a:moveTo>
                  <a:lnTo>
                    <a:pt x="1611" y="2144"/>
                  </a:lnTo>
                  <a:lnTo>
                    <a:pt x="1627" y="2147"/>
                  </a:lnTo>
                  <a:lnTo>
                    <a:pt x="1642" y="2155"/>
                  </a:lnTo>
                  <a:lnTo>
                    <a:pt x="1654" y="2166"/>
                  </a:lnTo>
                  <a:lnTo>
                    <a:pt x="1661" y="2181"/>
                  </a:lnTo>
                  <a:lnTo>
                    <a:pt x="1665" y="2198"/>
                  </a:lnTo>
                  <a:lnTo>
                    <a:pt x="1665" y="2251"/>
                  </a:lnTo>
                  <a:lnTo>
                    <a:pt x="1661" y="2268"/>
                  </a:lnTo>
                  <a:lnTo>
                    <a:pt x="1654" y="2283"/>
                  </a:lnTo>
                  <a:lnTo>
                    <a:pt x="1642" y="2294"/>
                  </a:lnTo>
                  <a:lnTo>
                    <a:pt x="1627" y="2302"/>
                  </a:lnTo>
                  <a:lnTo>
                    <a:pt x="1611" y="2305"/>
                  </a:lnTo>
                  <a:lnTo>
                    <a:pt x="1020" y="2305"/>
                  </a:lnTo>
                  <a:lnTo>
                    <a:pt x="1003" y="2302"/>
                  </a:lnTo>
                  <a:lnTo>
                    <a:pt x="988" y="2294"/>
                  </a:lnTo>
                  <a:lnTo>
                    <a:pt x="977" y="2283"/>
                  </a:lnTo>
                  <a:lnTo>
                    <a:pt x="969" y="2268"/>
                  </a:lnTo>
                  <a:lnTo>
                    <a:pt x="967" y="2251"/>
                  </a:lnTo>
                  <a:lnTo>
                    <a:pt x="967" y="2198"/>
                  </a:lnTo>
                  <a:lnTo>
                    <a:pt x="969" y="2181"/>
                  </a:lnTo>
                  <a:lnTo>
                    <a:pt x="977" y="2166"/>
                  </a:lnTo>
                  <a:lnTo>
                    <a:pt x="988" y="2155"/>
                  </a:lnTo>
                  <a:lnTo>
                    <a:pt x="1003" y="2147"/>
                  </a:lnTo>
                  <a:lnTo>
                    <a:pt x="1020" y="2144"/>
                  </a:lnTo>
                  <a:close/>
                  <a:moveTo>
                    <a:pt x="831" y="2047"/>
                  </a:moveTo>
                  <a:lnTo>
                    <a:pt x="846" y="2050"/>
                  </a:lnTo>
                  <a:lnTo>
                    <a:pt x="860" y="2059"/>
                  </a:lnTo>
                  <a:lnTo>
                    <a:pt x="870" y="2070"/>
                  </a:lnTo>
                  <a:lnTo>
                    <a:pt x="875" y="2085"/>
                  </a:lnTo>
                  <a:lnTo>
                    <a:pt x="875" y="2100"/>
                  </a:lnTo>
                  <a:lnTo>
                    <a:pt x="872" y="2115"/>
                  </a:lnTo>
                  <a:lnTo>
                    <a:pt x="864" y="2128"/>
                  </a:lnTo>
                  <a:lnTo>
                    <a:pt x="666" y="2350"/>
                  </a:lnTo>
                  <a:lnTo>
                    <a:pt x="655" y="2359"/>
                  </a:lnTo>
                  <a:lnTo>
                    <a:pt x="642" y="2365"/>
                  </a:lnTo>
                  <a:lnTo>
                    <a:pt x="628" y="2367"/>
                  </a:lnTo>
                  <a:lnTo>
                    <a:pt x="612" y="2364"/>
                  </a:lnTo>
                  <a:lnTo>
                    <a:pt x="598" y="2356"/>
                  </a:lnTo>
                  <a:lnTo>
                    <a:pt x="475" y="2257"/>
                  </a:lnTo>
                  <a:lnTo>
                    <a:pt x="464" y="2246"/>
                  </a:lnTo>
                  <a:lnTo>
                    <a:pt x="458" y="2232"/>
                  </a:lnTo>
                  <a:lnTo>
                    <a:pt x="456" y="2217"/>
                  </a:lnTo>
                  <a:lnTo>
                    <a:pt x="459" y="2202"/>
                  </a:lnTo>
                  <a:lnTo>
                    <a:pt x="467" y="2188"/>
                  </a:lnTo>
                  <a:lnTo>
                    <a:pt x="478" y="2177"/>
                  </a:lnTo>
                  <a:lnTo>
                    <a:pt x="493" y="2172"/>
                  </a:lnTo>
                  <a:lnTo>
                    <a:pt x="508" y="2169"/>
                  </a:lnTo>
                  <a:lnTo>
                    <a:pt x="522" y="2173"/>
                  </a:lnTo>
                  <a:lnTo>
                    <a:pt x="536" y="2181"/>
                  </a:lnTo>
                  <a:lnTo>
                    <a:pt x="623" y="2250"/>
                  </a:lnTo>
                  <a:lnTo>
                    <a:pt x="790" y="2062"/>
                  </a:lnTo>
                  <a:lnTo>
                    <a:pt x="801" y="2052"/>
                  </a:lnTo>
                  <a:lnTo>
                    <a:pt x="816" y="2048"/>
                  </a:lnTo>
                  <a:lnTo>
                    <a:pt x="831" y="2047"/>
                  </a:lnTo>
                  <a:close/>
                  <a:moveTo>
                    <a:pt x="1020" y="1716"/>
                  </a:moveTo>
                  <a:lnTo>
                    <a:pt x="1879" y="1716"/>
                  </a:lnTo>
                  <a:lnTo>
                    <a:pt x="1896" y="1718"/>
                  </a:lnTo>
                  <a:lnTo>
                    <a:pt x="1910" y="1726"/>
                  </a:lnTo>
                  <a:lnTo>
                    <a:pt x="1922" y="1737"/>
                  </a:lnTo>
                  <a:lnTo>
                    <a:pt x="1930" y="1752"/>
                  </a:lnTo>
                  <a:lnTo>
                    <a:pt x="1932" y="1769"/>
                  </a:lnTo>
                  <a:lnTo>
                    <a:pt x="1932" y="1823"/>
                  </a:lnTo>
                  <a:lnTo>
                    <a:pt x="1930" y="1840"/>
                  </a:lnTo>
                  <a:lnTo>
                    <a:pt x="1922" y="1854"/>
                  </a:lnTo>
                  <a:lnTo>
                    <a:pt x="1910" y="1866"/>
                  </a:lnTo>
                  <a:lnTo>
                    <a:pt x="1896" y="1874"/>
                  </a:lnTo>
                  <a:lnTo>
                    <a:pt x="1879" y="1876"/>
                  </a:lnTo>
                  <a:lnTo>
                    <a:pt x="1020" y="1876"/>
                  </a:lnTo>
                  <a:lnTo>
                    <a:pt x="1003" y="1874"/>
                  </a:lnTo>
                  <a:lnTo>
                    <a:pt x="988" y="1866"/>
                  </a:lnTo>
                  <a:lnTo>
                    <a:pt x="977" y="1854"/>
                  </a:lnTo>
                  <a:lnTo>
                    <a:pt x="969" y="1840"/>
                  </a:lnTo>
                  <a:lnTo>
                    <a:pt x="967" y="1823"/>
                  </a:lnTo>
                  <a:lnTo>
                    <a:pt x="967" y="1769"/>
                  </a:lnTo>
                  <a:lnTo>
                    <a:pt x="969" y="1752"/>
                  </a:lnTo>
                  <a:lnTo>
                    <a:pt x="977" y="1737"/>
                  </a:lnTo>
                  <a:lnTo>
                    <a:pt x="988" y="1726"/>
                  </a:lnTo>
                  <a:lnTo>
                    <a:pt x="1003" y="1718"/>
                  </a:lnTo>
                  <a:lnTo>
                    <a:pt x="1020" y="1716"/>
                  </a:lnTo>
                  <a:close/>
                  <a:moveTo>
                    <a:pt x="831" y="1591"/>
                  </a:moveTo>
                  <a:lnTo>
                    <a:pt x="846" y="1594"/>
                  </a:lnTo>
                  <a:lnTo>
                    <a:pt x="860" y="1603"/>
                  </a:lnTo>
                  <a:lnTo>
                    <a:pt x="870" y="1614"/>
                  </a:lnTo>
                  <a:lnTo>
                    <a:pt x="875" y="1629"/>
                  </a:lnTo>
                  <a:lnTo>
                    <a:pt x="875" y="1644"/>
                  </a:lnTo>
                  <a:lnTo>
                    <a:pt x="872" y="1659"/>
                  </a:lnTo>
                  <a:lnTo>
                    <a:pt x="864" y="1672"/>
                  </a:lnTo>
                  <a:lnTo>
                    <a:pt x="666" y="1894"/>
                  </a:lnTo>
                  <a:lnTo>
                    <a:pt x="655" y="1903"/>
                  </a:lnTo>
                  <a:lnTo>
                    <a:pt x="642" y="1909"/>
                  </a:lnTo>
                  <a:lnTo>
                    <a:pt x="628" y="1911"/>
                  </a:lnTo>
                  <a:lnTo>
                    <a:pt x="612" y="1908"/>
                  </a:lnTo>
                  <a:lnTo>
                    <a:pt x="598" y="1900"/>
                  </a:lnTo>
                  <a:lnTo>
                    <a:pt x="475" y="1801"/>
                  </a:lnTo>
                  <a:lnTo>
                    <a:pt x="464" y="1790"/>
                  </a:lnTo>
                  <a:lnTo>
                    <a:pt x="458" y="1776"/>
                  </a:lnTo>
                  <a:lnTo>
                    <a:pt x="456" y="1761"/>
                  </a:lnTo>
                  <a:lnTo>
                    <a:pt x="459" y="1745"/>
                  </a:lnTo>
                  <a:lnTo>
                    <a:pt x="467" y="1732"/>
                  </a:lnTo>
                  <a:lnTo>
                    <a:pt x="478" y="1721"/>
                  </a:lnTo>
                  <a:lnTo>
                    <a:pt x="493" y="1716"/>
                  </a:lnTo>
                  <a:lnTo>
                    <a:pt x="508" y="1713"/>
                  </a:lnTo>
                  <a:lnTo>
                    <a:pt x="522" y="1717"/>
                  </a:lnTo>
                  <a:lnTo>
                    <a:pt x="536" y="1725"/>
                  </a:lnTo>
                  <a:lnTo>
                    <a:pt x="623" y="1794"/>
                  </a:lnTo>
                  <a:lnTo>
                    <a:pt x="790" y="1607"/>
                  </a:lnTo>
                  <a:lnTo>
                    <a:pt x="801" y="1596"/>
                  </a:lnTo>
                  <a:lnTo>
                    <a:pt x="816" y="1592"/>
                  </a:lnTo>
                  <a:lnTo>
                    <a:pt x="831" y="1591"/>
                  </a:lnTo>
                  <a:close/>
                  <a:moveTo>
                    <a:pt x="1020" y="1232"/>
                  </a:moveTo>
                  <a:lnTo>
                    <a:pt x="1879" y="1232"/>
                  </a:lnTo>
                  <a:lnTo>
                    <a:pt x="1896" y="1236"/>
                  </a:lnTo>
                  <a:lnTo>
                    <a:pt x="1910" y="1243"/>
                  </a:lnTo>
                  <a:lnTo>
                    <a:pt x="1922" y="1255"/>
                  </a:lnTo>
                  <a:lnTo>
                    <a:pt x="1930" y="1270"/>
                  </a:lnTo>
                  <a:lnTo>
                    <a:pt x="1932" y="1286"/>
                  </a:lnTo>
                  <a:lnTo>
                    <a:pt x="1932" y="1340"/>
                  </a:lnTo>
                  <a:lnTo>
                    <a:pt x="1930" y="1356"/>
                  </a:lnTo>
                  <a:lnTo>
                    <a:pt x="1922" y="1371"/>
                  </a:lnTo>
                  <a:lnTo>
                    <a:pt x="1910" y="1384"/>
                  </a:lnTo>
                  <a:lnTo>
                    <a:pt x="1896" y="1391"/>
                  </a:lnTo>
                  <a:lnTo>
                    <a:pt x="1879" y="1394"/>
                  </a:lnTo>
                  <a:lnTo>
                    <a:pt x="1020" y="1394"/>
                  </a:lnTo>
                  <a:lnTo>
                    <a:pt x="1003" y="1391"/>
                  </a:lnTo>
                  <a:lnTo>
                    <a:pt x="988" y="1384"/>
                  </a:lnTo>
                  <a:lnTo>
                    <a:pt x="977" y="1371"/>
                  </a:lnTo>
                  <a:lnTo>
                    <a:pt x="969" y="1356"/>
                  </a:lnTo>
                  <a:lnTo>
                    <a:pt x="967" y="1340"/>
                  </a:lnTo>
                  <a:lnTo>
                    <a:pt x="967" y="1286"/>
                  </a:lnTo>
                  <a:lnTo>
                    <a:pt x="969" y="1270"/>
                  </a:lnTo>
                  <a:lnTo>
                    <a:pt x="977" y="1255"/>
                  </a:lnTo>
                  <a:lnTo>
                    <a:pt x="988" y="1243"/>
                  </a:lnTo>
                  <a:lnTo>
                    <a:pt x="1003" y="1236"/>
                  </a:lnTo>
                  <a:lnTo>
                    <a:pt x="1020" y="1232"/>
                  </a:lnTo>
                  <a:close/>
                  <a:moveTo>
                    <a:pt x="831" y="1113"/>
                  </a:moveTo>
                  <a:lnTo>
                    <a:pt x="846" y="1118"/>
                  </a:lnTo>
                  <a:lnTo>
                    <a:pt x="860" y="1126"/>
                  </a:lnTo>
                  <a:lnTo>
                    <a:pt x="870" y="1138"/>
                  </a:lnTo>
                  <a:lnTo>
                    <a:pt x="875" y="1152"/>
                  </a:lnTo>
                  <a:lnTo>
                    <a:pt x="875" y="1168"/>
                  </a:lnTo>
                  <a:lnTo>
                    <a:pt x="872" y="1182"/>
                  </a:lnTo>
                  <a:lnTo>
                    <a:pt x="864" y="1195"/>
                  </a:lnTo>
                  <a:lnTo>
                    <a:pt x="666" y="1418"/>
                  </a:lnTo>
                  <a:lnTo>
                    <a:pt x="655" y="1427"/>
                  </a:lnTo>
                  <a:lnTo>
                    <a:pt x="642" y="1433"/>
                  </a:lnTo>
                  <a:lnTo>
                    <a:pt x="628" y="1434"/>
                  </a:lnTo>
                  <a:lnTo>
                    <a:pt x="612" y="1431"/>
                  </a:lnTo>
                  <a:lnTo>
                    <a:pt x="598" y="1423"/>
                  </a:lnTo>
                  <a:lnTo>
                    <a:pt x="475" y="1325"/>
                  </a:lnTo>
                  <a:lnTo>
                    <a:pt x="464" y="1313"/>
                  </a:lnTo>
                  <a:lnTo>
                    <a:pt x="458" y="1298"/>
                  </a:lnTo>
                  <a:lnTo>
                    <a:pt x="456" y="1284"/>
                  </a:lnTo>
                  <a:lnTo>
                    <a:pt x="459" y="1269"/>
                  </a:lnTo>
                  <a:lnTo>
                    <a:pt x="467" y="1255"/>
                  </a:lnTo>
                  <a:lnTo>
                    <a:pt x="478" y="1245"/>
                  </a:lnTo>
                  <a:lnTo>
                    <a:pt x="493" y="1238"/>
                  </a:lnTo>
                  <a:lnTo>
                    <a:pt x="508" y="1237"/>
                  </a:lnTo>
                  <a:lnTo>
                    <a:pt x="522" y="1239"/>
                  </a:lnTo>
                  <a:lnTo>
                    <a:pt x="536" y="1247"/>
                  </a:lnTo>
                  <a:lnTo>
                    <a:pt x="623" y="1317"/>
                  </a:lnTo>
                  <a:lnTo>
                    <a:pt x="790" y="1130"/>
                  </a:lnTo>
                  <a:lnTo>
                    <a:pt x="801" y="1120"/>
                  </a:lnTo>
                  <a:lnTo>
                    <a:pt x="816" y="1114"/>
                  </a:lnTo>
                  <a:lnTo>
                    <a:pt x="831" y="1113"/>
                  </a:lnTo>
                  <a:close/>
                  <a:moveTo>
                    <a:pt x="162" y="375"/>
                  </a:moveTo>
                  <a:lnTo>
                    <a:pt x="596" y="375"/>
                  </a:lnTo>
                  <a:lnTo>
                    <a:pt x="592" y="402"/>
                  </a:lnTo>
                  <a:lnTo>
                    <a:pt x="591" y="431"/>
                  </a:lnTo>
                  <a:lnTo>
                    <a:pt x="594" y="474"/>
                  </a:lnTo>
                  <a:lnTo>
                    <a:pt x="604" y="515"/>
                  </a:lnTo>
                  <a:lnTo>
                    <a:pt x="620" y="553"/>
                  </a:lnTo>
                  <a:lnTo>
                    <a:pt x="642" y="588"/>
                  </a:lnTo>
                  <a:lnTo>
                    <a:pt x="668" y="619"/>
                  </a:lnTo>
                  <a:lnTo>
                    <a:pt x="700" y="646"/>
                  </a:lnTo>
                  <a:lnTo>
                    <a:pt x="735" y="667"/>
                  </a:lnTo>
                  <a:lnTo>
                    <a:pt x="773" y="683"/>
                  </a:lnTo>
                  <a:lnTo>
                    <a:pt x="814" y="694"/>
                  </a:lnTo>
                  <a:lnTo>
                    <a:pt x="857" y="697"/>
                  </a:lnTo>
                  <a:lnTo>
                    <a:pt x="1559" y="697"/>
                  </a:lnTo>
                  <a:lnTo>
                    <a:pt x="1602" y="694"/>
                  </a:lnTo>
                  <a:lnTo>
                    <a:pt x="1643" y="683"/>
                  </a:lnTo>
                  <a:lnTo>
                    <a:pt x="1680" y="667"/>
                  </a:lnTo>
                  <a:lnTo>
                    <a:pt x="1716" y="645"/>
                  </a:lnTo>
                  <a:lnTo>
                    <a:pt x="1746" y="619"/>
                  </a:lnTo>
                  <a:lnTo>
                    <a:pt x="1774" y="587"/>
                  </a:lnTo>
                  <a:lnTo>
                    <a:pt x="1795" y="551"/>
                  </a:lnTo>
                  <a:lnTo>
                    <a:pt x="1811" y="513"/>
                  </a:lnTo>
                  <a:lnTo>
                    <a:pt x="1822" y="471"/>
                  </a:lnTo>
                  <a:lnTo>
                    <a:pt x="1825" y="428"/>
                  </a:lnTo>
                  <a:lnTo>
                    <a:pt x="1824" y="401"/>
                  </a:lnTo>
                  <a:lnTo>
                    <a:pt x="1819" y="375"/>
                  </a:lnTo>
                  <a:lnTo>
                    <a:pt x="2147" y="375"/>
                  </a:lnTo>
                  <a:lnTo>
                    <a:pt x="2193" y="377"/>
                  </a:lnTo>
                  <a:lnTo>
                    <a:pt x="2234" y="384"/>
                  </a:lnTo>
                  <a:lnTo>
                    <a:pt x="2270" y="396"/>
                  </a:lnTo>
                  <a:lnTo>
                    <a:pt x="2304" y="409"/>
                  </a:lnTo>
                  <a:lnTo>
                    <a:pt x="2333" y="428"/>
                  </a:lnTo>
                  <a:lnTo>
                    <a:pt x="2358" y="449"/>
                  </a:lnTo>
                  <a:lnTo>
                    <a:pt x="2378" y="473"/>
                  </a:lnTo>
                  <a:lnTo>
                    <a:pt x="2394" y="499"/>
                  </a:lnTo>
                  <a:lnTo>
                    <a:pt x="2406" y="528"/>
                  </a:lnTo>
                  <a:lnTo>
                    <a:pt x="2414" y="558"/>
                  </a:lnTo>
                  <a:lnTo>
                    <a:pt x="2416" y="590"/>
                  </a:lnTo>
                  <a:lnTo>
                    <a:pt x="2416" y="2200"/>
                  </a:lnTo>
                  <a:lnTo>
                    <a:pt x="2389" y="2199"/>
                  </a:lnTo>
                  <a:lnTo>
                    <a:pt x="2362" y="2198"/>
                  </a:lnTo>
                  <a:lnTo>
                    <a:pt x="2288" y="2201"/>
                  </a:lnTo>
                  <a:lnTo>
                    <a:pt x="2217" y="2210"/>
                  </a:lnTo>
                  <a:lnTo>
                    <a:pt x="2147" y="2226"/>
                  </a:lnTo>
                  <a:lnTo>
                    <a:pt x="2147" y="965"/>
                  </a:lnTo>
                  <a:lnTo>
                    <a:pt x="269" y="965"/>
                  </a:lnTo>
                  <a:lnTo>
                    <a:pt x="269" y="3108"/>
                  </a:lnTo>
                  <a:lnTo>
                    <a:pt x="1506" y="3108"/>
                  </a:lnTo>
                  <a:lnTo>
                    <a:pt x="1513" y="3179"/>
                  </a:lnTo>
                  <a:lnTo>
                    <a:pt x="1526" y="3247"/>
                  </a:lnTo>
                  <a:lnTo>
                    <a:pt x="1544" y="3313"/>
                  </a:lnTo>
                  <a:lnTo>
                    <a:pt x="1567" y="3377"/>
                  </a:lnTo>
                  <a:lnTo>
                    <a:pt x="215" y="3377"/>
                  </a:lnTo>
                  <a:lnTo>
                    <a:pt x="176" y="3373"/>
                  </a:lnTo>
                  <a:lnTo>
                    <a:pt x="140" y="3363"/>
                  </a:lnTo>
                  <a:lnTo>
                    <a:pt x="107" y="3347"/>
                  </a:lnTo>
                  <a:lnTo>
                    <a:pt x="76" y="3327"/>
                  </a:lnTo>
                  <a:lnTo>
                    <a:pt x="51" y="3301"/>
                  </a:lnTo>
                  <a:lnTo>
                    <a:pt x="29" y="3271"/>
                  </a:lnTo>
                  <a:lnTo>
                    <a:pt x="14" y="3237"/>
                  </a:lnTo>
                  <a:lnTo>
                    <a:pt x="3" y="3201"/>
                  </a:lnTo>
                  <a:lnTo>
                    <a:pt x="0" y="3162"/>
                  </a:lnTo>
                  <a:lnTo>
                    <a:pt x="0" y="590"/>
                  </a:lnTo>
                  <a:lnTo>
                    <a:pt x="3" y="555"/>
                  </a:lnTo>
                  <a:lnTo>
                    <a:pt x="10" y="522"/>
                  </a:lnTo>
                  <a:lnTo>
                    <a:pt x="23" y="491"/>
                  </a:lnTo>
                  <a:lnTo>
                    <a:pt x="39" y="463"/>
                  </a:lnTo>
                  <a:lnTo>
                    <a:pt x="57" y="438"/>
                  </a:lnTo>
                  <a:lnTo>
                    <a:pt x="76" y="416"/>
                  </a:lnTo>
                  <a:lnTo>
                    <a:pt x="98" y="399"/>
                  </a:lnTo>
                  <a:lnTo>
                    <a:pt x="119" y="387"/>
                  </a:lnTo>
                  <a:lnTo>
                    <a:pt x="141" y="377"/>
                  </a:lnTo>
                  <a:lnTo>
                    <a:pt x="162" y="375"/>
                  </a:lnTo>
                  <a:close/>
                  <a:moveTo>
                    <a:pt x="1208" y="107"/>
                  </a:moveTo>
                  <a:lnTo>
                    <a:pt x="1186" y="110"/>
                  </a:lnTo>
                  <a:lnTo>
                    <a:pt x="1167" y="118"/>
                  </a:lnTo>
                  <a:lnTo>
                    <a:pt x="1151" y="131"/>
                  </a:lnTo>
                  <a:lnTo>
                    <a:pt x="1138" y="147"/>
                  </a:lnTo>
                  <a:lnTo>
                    <a:pt x="1131" y="166"/>
                  </a:lnTo>
                  <a:lnTo>
                    <a:pt x="1127" y="188"/>
                  </a:lnTo>
                  <a:lnTo>
                    <a:pt x="1131" y="209"/>
                  </a:lnTo>
                  <a:lnTo>
                    <a:pt x="1138" y="229"/>
                  </a:lnTo>
                  <a:lnTo>
                    <a:pt x="1151" y="244"/>
                  </a:lnTo>
                  <a:lnTo>
                    <a:pt x="1167" y="257"/>
                  </a:lnTo>
                  <a:lnTo>
                    <a:pt x="1186" y="265"/>
                  </a:lnTo>
                  <a:lnTo>
                    <a:pt x="1208" y="268"/>
                  </a:lnTo>
                  <a:lnTo>
                    <a:pt x="1230" y="265"/>
                  </a:lnTo>
                  <a:lnTo>
                    <a:pt x="1249" y="257"/>
                  </a:lnTo>
                  <a:lnTo>
                    <a:pt x="1265" y="244"/>
                  </a:lnTo>
                  <a:lnTo>
                    <a:pt x="1277" y="229"/>
                  </a:lnTo>
                  <a:lnTo>
                    <a:pt x="1285" y="209"/>
                  </a:lnTo>
                  <a:lnTo>
                    <a:pt x="1289" y="188"/>
                  </a:lnTo>
                  <a:lnTo>
                    <a:pt x="1285" y="166"/>
                  </a:lnTo>
                  <a:lnTo>
                    <a:pt x="1277" y="147"/>
                  </a:lnTo>
                  <a:lnTo>
                    <a:pt x="1265" y="131"/>
                  </a:lnTo>
                  <a:lnTo>
                    <a:pt x="1249" y="118"/>
                  </a:lnTo>
                  <a:lnTo>
                    <a:pt x="1230" y="110"/>
                  </a:lnTo>
                  <a:lnTo>
                    <a:pt x="1208" y="107"/>
                  </a:lnTo>
                  <a:close/>
                  <a:moveTo>
                    <a:pt x="1206" y="0"/>
                  </a:moveTo>
                  <a:lnTo>
                    <a:pt x="1210" y="0"/>
                  </a:lnTo>
                  <a:lnTo>
                    <a:pt x="1243" y="3"/>
                  </a:lnTo>
                  <a:lnTo>
                    <a:pt x="1275" y="11"/>
                  </a:lnTo>
                  <a:lnTo>
                    <a:pt x="1304" y="25"/>
                  </a:lnTo>
                  <a:lnTo>
                    <a:pt x="1330" y="43"/>
                  </a:lnTo>
                  <a:lnTo>
                    <a:pt x="1353" y="66"/>
                  </a:lnTo>
                  <a:lnTo>
                    <a:pt x="1371" y="92"/>
                  </a:lnTo>
                  <a:lnTo>
                    <a:pt x="1384" y="121"/>
                  </a:lnTo>
                  <a:lnTo>
                    <a:pt x="1392" y="152"/>
                  </a:lnTo>
                  <a:lnTo>
                    <a:pt x="1396" y="185"/>
                  </a:lnTo>
                  <a:lnTo>
                    <a:pt x="1396" y="188"/>
                  </a:lnTo>
                  <a:lnTo>
                    <a:pt x="1398" y="209"/>
                  </a:lnTo>
                  <a:lnTo>
                    <a:pt x="1407" y="229"/>
                  </a:lnTo>
                  <a:lnTo>
                    <a:pt x="1420" y="244"/>
                  </a:lnTo>
                  <a:lnTo>
                    <a:pt x="1436" y="257"/>
                  </a:lnTo>
                  <a:lnTo>
                    <a:pt x="1454" y="265"/>
                  </a:lnTo>
                  <a:lnTo>
                    <a:pt x="1476" y="268"/>
                  </a:lnTo>
                  <a:lnTo>
                    <a:pt x="1559" y="268"/>
                  </a:lnTo>
                  <a:lnTo>
                    <a:pt x="1590" y="272"/>
                  </a:lnTo>
                  <a:lnTo>
                    <a:pt x="1620" y="281"/>
                  </a:lnTo>
                  <a:lnTo>
                    <a:pt x="1647" y="296"/>
                  </a:lnTo>
                  <a:lnTo>
                    <a:pt x="1671" y="315"/>
                  </a:lnTo>
                  <a:lnTo>
                    <a:pt x="1691" y="338"/>
                  </a:lnTo>
                  <a:lnTo>
                    <a:pt x="1705" y="365"/>
                  </a:lnTo>
                  <a:lnTo>
                    <a:pt x="1715" y="396"/>
                  </a:lnTo>
                  <a:lnTo>
                    <a:pt x="1718" y="428"/>
                  </a:lnTo>
                  <a:lnTo>
                    <a:pt x="1718" y="431"/>
                  </a:lnTo>
                  <a:lnTo>
                    <a:pt x="1715" y="463"/>
                  </a:lnTo>
                  <a:lnTo>
                    <a:pt x="1705" y="492"/>
                  </a:lnTo>
                  <a:lnTo>
                    <a:pt x="1691" y="520"/>
                  </a:lnTo>
                  <a:lnTo>
                    <a:pt x="1671" y="543"/>
                  </a:lnTo>
                  <a:lnTo>
                    <a:pt x="1647" y="563"/>
                  </a:lnTo>
                  <a:lnTo>
                    <a:pt x="1620" y="578"/>
                  </a:lnTo>
                  <a:lnTo>
                    <a:pt x="1590" y="587"/>
                  </a:lnTo>
                  <a:lnTo>
                    <a:pt x="1559" y="590"/>
                  </a:lnTo>
                  <a:lnTo>
                    <a:pt x="857" y="590"/>
                  </a:lnTo>
                  <a:lnTo>
                    <a:pt x="825" y="587"/>
                  </a:lnTo>
                  <a:lnTo>
                    <a:pt x="796" y="578"/>
                  </a:lnTo>
                  <a:lnTo>
                    <a:pt x="768" y="563"/>
                  </a:lnTo>
                  <a:lnTo>
                    <a:pt x="745" y="543"/>
                  </a:lnTo>
                  <a:lnTo>
                    <a:pt x="725" y="520"/>
                  </a:lnTo>
                  <a:lnTo>
                    <a:pt x="710" y="492"/>
                  </a:lnTo>
                  <a:lnTo>
                    <a:pt x="701" y="463"/>
                  </a:lnTo>
                  <a:lnTo>
                    <a:pt x="698" y="431"/>
                  </a:lnTo>
                  <a:lnTo>
                    <a:pt x="698" y="428"/>
                  </a:lnTo>
                  <a:lnTo>
                    <a:pt x="701" y="396"/>
                  </a:lnTo>
                  <a:lnTo>
                    <a:pt x="710" y="365"/>
                  </a:lnTo>
                  <a:lnTo>
                    <a:pt x="725" y="338"/>
                  </a:lnTo>
                  <a:lnTo>
                    <a:pt x="745" y="315"/>
                  </a:lnTo>
                  <a:lnTo>
                    <a:pt x="768" y="296"/>
                  </a:lnTo>
                  <a:lnTo>
                    <a:pt x="796" y="281"/>
                  </a:lnTo>
                  <a:lnTo>
                    <a:pt x="825" y="272"/>
                  </a:lnTo>
                  <a:lnTo>
                    <a:pt x="857" y="268"/>
                  </a:lnTo>
                  <a:lnTo>
                    <a:pt x="940" y="268"/>
                  </a:lnTo>
                  <a:lnTo>
                    <a:pt x="961" y="265"/>
                  </a:lnTo>
                  <a:lnTo>
                    <a:pt x="980" y="257"/>
                  </a:lnTo>
                  <a:lnTo>
                    <a:pt x="996" y="244"/>
                  </a:lnTo>
                  <a:lnTo>
                    <a:pt x="1009" y="229"/>
                  </a:lnTo>
                  <a:lnTo>
                    <a:pt x="1017" y="209"/>
                  </a:lnTo>
                  <a:lnTo>
                    <a:pt x="1020" y="188"/>
                  </a:lnTo>
                  <a:lnTo>
                    <a:pt x="1020" y="185"/>
                  </a:lnTo>
                  <a:lnTo>
                    <a:pt x="1023" y="152"/>
                  </a:lnTo>
                  <a:lnTo>
                    <a:pt x="1031" y="121"/>
                  </a:lnTo>
                  <a:lnTo>
                    <a:pt x="1045" y="92"/>
                  </a:lnTo>
                  <a:lnTo>
                    <a:pt x="1063" y="66"/>
                  </a:lnTo>
                  <a:lnTo>
                    <a:pt x="1086" y="43"/>
                  </a:lnTo>
                  <a:lnTo>
                    <a:pt x="1112" y="25"/>
                  </a:lnTo>
                  <a:lnTo>
                    <a:pt x="1141" y="11"/>
                  </a:lnTo>
                  <a:lnTo>
                    <a:pt x="1173" y="3"/>
                  </a:lnTo>
                  <a:lnTo>
                    <a:pt x="120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panose="020B0604020202020204" pitchFamily="34" charset="0"/>
                <a:cs typeface="Arial" panose="020B0604020202020204" pitchFamily="34" charset="0"/>
              </a:endParaRPr>
            </a:p>
          </p:txBody>
        </p:sp>
        <p:sp>
          <p:nvSpPr>
            <p:cNvPr id="1047" name="Freeform 53"/>
            <p:cNvSpPr>
              <a:spLocks/>
            </p:cNvSpPr>
            <p:nvPr/>
          </p:nvSpPr>
          <p:spPr bwMode="auto">
            <a:xfrm>
              <a:off x="6195416" y="2531814"/>
              <a:ext cx="3415303" cy="901640"/>
            </a:xfrm>
            <a:custGeom>
              <a:avLst/>
              <a:gdLst>
                <a:gd name="T0" fmla="*/ 0 w 2799"/>
                <a:gd name="T1" fmla="*/ 247 h 739"/>
                <a:gd name="T2" fmla="*/ 589 w 2799"/>
                <a:gd name="T3" fmla="*/ 492 h 739"/>
                <a:gd name="T4" fmla="*/ 1784 w 2799"/>
                <a:gd name="T5" fmla="*/ 655 h 739"/>
                <a:gd name="T6" fmla="*/ 2797 w 2799"/>
                <a:gd name="T7" fmla="*/ 739 h 739"/>
                <a:gd name="T8" fmla="*/ 2799 w 2799"/>
                <a:gd name="T9" fmla="*/ 689 h 739"/>
                <a:gd name="T10" fmla="*/ 1273 w 2799"/>
                <a:gd name="T11" fmla="*/ 168 h 739"/>
                <a:gd name="T12" fmla="*/ 629 w 2799"/>
                <a:gd name="T13" fmla="*/ 0 h 739"/>
                <a:gd name="T14" fmla="*/ 0 w 2799"/>
                <a:gd name="T15" fmla="*/ 247 h 7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9" h="739">
                  <a:moveTo>
                    <a:pt x="0" y="247"/>
                  </a:moveTo>
                  <a:cubicBezTo>
                    <a:pt x="0" y="247"/>
                    <a:pt x="208" y="412"/>
                    <a:pt x="589" y="492"/>
                  </a:cubicBezTo>
                  <a:cubicBezTo>
                    <a:pt x="720" y="519"/>
                    <a:pt x="1332" y="608"/>
                    <a:pt x="1784" y="655"/>
                  </a:cubicBezTo>
                  <a:cubicBezTo>
                    <a:pt x="2314" y="711"/>
                    <a:pt x="2780" y="739"/>
                    <a:pt x="2797" y="739"/>
                  </a:cubicBezTo>
                  <a:cubicBezTo>
                    <a:pt x="2799" y="689"/>
                    <a:pt x="2799" y="689"/>
                    <a:pt x="2799" y="689"/>
                  </a:cubicBezTo>
                  <a:cubicBezTo>
                    <a:pt x="1273" y="168"/>
                    <a:pt x="1273" y="168"/>
                    <a:pt x="1273" y="168"/>
                  </a:cubicBezTo>
                  <a:cubicBezTo>
                    <a:pt x="629" y="0"/>
                    <a:pt x="629" y="0"/>
                    <a:pt x="629" y="0"/>
                  </a:cubicBezTo>
                  <a:lnTo>
                    <a:pt x="0" y="247"/>
                  </a:lnTo>
                  <a:close/>
                </a:path>
              </a:pathLst>
            </a:custGeom>
            <a:solidFill>
              <a:schemeClr val="accent3">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panose="020B0604020202020204" pitchFamily="34" charset="0"/>
                <a:cs typeface="Arial" panose="020B0604020202020204" pitchFamily="34" charset="0"/>
              </a:endParaRPr>
            </a:p>
          </p:txBody>
        </p:sp>
        <p:sp>
          <p:nvSpPr>
            <p:cNvPr id="1048" name="Rectangle 54"/>
            <p:cNvSpPr>
              <a:spLocks noChangeArrowheads="1"/>
            </p:cNvSpPr>
            <p:nvPr/>
          </p:nvSpPr>
          <p:spPr bwMode="auto">
            <a:xfrm>
              <a:off x="6195416" y="1550809"/>
              <a:ext cx="1281552" cy="128285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solidFill>
                  <a:srgbClr val="000000"/>
                </a:solidFill>
                <a:latin typeface="Arial" panose="020B0604020202020204" pitchFamily="34" charset="0"/>
                <a:cs typeface="Arial" panose="020B0604020202020204" pitchFamily="34" charset="0"/>
              </a:endParaRPr>
            </a:p>
          </p:txBody>
        </p:sp>
        <p:sp>
          <p:nvSpPr>
            <p:cNvPr id="1049" name="Freeform 55"/>
            <p:cNvSpPr>
              <a:spLocks/>
            </p:cNvSpPr>
            <p:nvPr/>
          </p:nvSpPr>
          <p:spPr bwMode="auto">
            <a:xfrm>
              <a:off x="7476968" y="1552110"/>
              <a:ext cx="2133751" cy="1846215"/>
            </a:xfrm>
            <a:custGeom>
              <a:avLst/>
              <a:gdLst>
                <a:gd name="T0" fmla="*/ 0 w 1749"/>
                <a:gd name="T1" fmla="*/ 1050 h 1513"/>
                <a:gd name="T2" fmla="*/ 1749 w 1749"/>
                <a:gd name="T3" fmla="*/ 1492 h 1513"/>
                <a:gd name="T4" fmla="*/ 1749 w 1749"/>
                <a:gd name="T5" fmla="*/ 1100 h 1513"/>
                <a:gd name="T6" fmla="*/ 0 w 1749"/>
                <a:gd name="T7" fmla="*/ 0 h 1513"/>
                <a:gd name="T8" fmla="*/ 0 w 1749"/>
                <a:gd name="T9" fmla="*/ 1050 h 1513"/>
              </a:gdLst>
              <a:ahLst/>
              <a:cxnLst>
                <a:cxn ang="0">
                  <a:pos x="T0" y="T1"/>
                </a:cxn>
                <a:cxn ang="0">
                  <a:pos x="T2" y="T3"/>
                </a:cxn>
                <a:cxn ang="0">
                  <a:pos x="T4" y="T5"/>
                </a:cxn>
                <a:cxn ang="0">
                  <a:pos x="T6" y="T7"/>
                </a:cxn>
                <a:cxn ang="0">
                  <a:pos x="T8" y="T9"/>
                </a:cxn>
              </a:cxnLst>
              <a:rect l="0" t="0" r="r" b="b"/>
              <a:pathLst>
                <a:path w="1749" h="1513">
                  <a:moveTo>
                    <a:pt x="0" y="1050"/>
                  </a:moveTo>
                  <a:cubicBezTo>
                    <a:pt x="608" y="1513"/>
                    <a:pt x="1749" y="1492"/>
                    <a:pt x="1749" y="1492"/>
                  </a:cubicBezTo>
                  <a:cubicBezTo>
                    <a:pt x="1749" y="1100"/>
                    <a:pt x="1749" y="1100"/>
                    <a:pt x="1749" y="1100"/>
                  </a:cubicBezTo>
                  <a:cubicBezTo>
                    <a:pt x="1749" y="1100"/>
                    <a:pt x="275" y="1034"/>
                    <a:pt x="0" y="0"/>
                  </a:cubicBezTo>
                  <a:lnTo>
                    <a:pt x="0" y="1050"/>
                  </a:lnTo>
                  <a:close/>
                </a:path>
              </a:pathLst>
            </a:custGeom>
            <a:solidFill>
              <a:schemeClr val="accent3">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panose="020B0604020202020204" pitchFamily="34" charset="0"/>
                <a:cs typeface="Arial" panose="020B0604020202020204" pitchFamily="34" charset="0"/>
              </a:endParaRPr>
            </a:p>
          </p:txBody>
        </p:sp>
        <p:sp>
          <p:nvSpPr>
            <p:cNvPr id="1050" name="Freeform 56"/>
            <p:cNvSpPr>
              <a:spLocks/>
            </p:cNvSpPr>
            <p:nvPr/>
          </p:nvSpPr>
          <p:spPr bwMode="auto">
            <a:xfrm>
              <a:off x="6195416" y="4082686"/>
              <a:ext cx="3415303" cy="901640"/>
            </a:xfrm>
            <a:custGeom>
              <a:avLst/>
              <a:gdLst>
                <a:gd name="T0" fmla="*/ 1784 w 2799"/>
                <a:gd name="T1" fmla="*/ 84 h 739"/>
                <a:gd name="T2" fmla="*/ 589 w 2799"/>
                <a:gd name="T3" fmla="*/ 248 h 739"/>
                <a:gd name="T4" fmla="*/ 0 w 2799"/>
                <a:gd name="T5" fmla="*/ 493 h 739"/>
                <a:gd name="T6" fmla="*/ 629 w 2799"/>
                <a:gd name="T7" fmla="*/ 739 h 739"/>
                <a:gd name="T8" fmla="*/ 1273 w 2799"/>
                <a:gd name="T9" fmla="*/ 572 h 739"/>
                <a:gd name="T10" fmla="*/ 2799 w 2799"/>
                <a:gd name="T11" fmla="*/ 50 h 739"/>
                <a:gd name="T12" fmla="*/ 2797 w 2799"/>
                <a:gd name="T13" fmla="*/ 0 h 739"/>
                <a:gd name="T14" fmla="*/ 1784 w 2799"/>
                <a:gd name="T15" fmla="*/ 84 h 7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9" h="739">
                  <a:moveTo>
                    <a:pt x="1784" y="84"/>
                  </a:moveTo>
                  <a:cubicBezTo>
                    <a:pt x="1332" y="132"/>
                    <a:pt x="720" y="220"/>
                    <a:pt x="589" y="248"/>
                  </a:cubicBezTo>
                  <a:cubicBezTo>
                    <a:pt x="208" y="327"/>
                    <a:pt x="0" y="493"/>
                    <a:pt x="0" y="493"/>
                  </a:cubicBezTo>
                  <a:cubicBezTo>
                    <a:pt x="629" y="739"/>
                    <a:pt x="629" y="739"/>
                    <a:pt x="629" y="739"/>
                  </a:cubicBezTo>
                  <a:cubicBezTo>
                    <a:pt x="1273" y="572"/>
                    <a:pt x="1273" y="572"/>
                    <a:pt x="1273" y="572"/>
                  </a:cubicBezTo>
                  <a:cubicBezTo>
                    <a:pt x="2799" y="50"/>
                    <a:pt x="2799" y="50"/>
                    <a:pt x="2799" y="50"/>
                  </a:cubicBezTo>
                  <a:cubicBezTo>
                    <a:pt x="2797" y="0"/>
                    <a:pt x="2797" y="0"/>
                    <a:pt x="2797" y="0"/>
                  </a:cubicBezTo>
                  <a:cubicBezTo>
                    <a:pt x="2780" y="0"/>
                    <a:pt x="2314" y="28"/>
                    <a:pt x="1784" y="84"/>
                  </a:cubicBezTo>
                </a:path>
              </a:pathLst>
            </a:custGeom>
            <a:solidFill>
              <a:schemeClr val="accent4">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panose="020B0604020202020204" pitchFamily="34" charset="0"/>
                <a:cs typeface="Arial" panose="020B0604020202020204" pitchFamily="34" charset="0"/>
              </a:endParaRPr>
            </a:p>
          </p:txBody>
        </p:sp>
        <p:sp>
          <p:nvSpPr>
            <p:cNvPr id="1051" name="Rectangle 57"/>
            <p:cNvSpPr>
              <a:spLocks noChangeArrowheads="1"/>
            </p:cNvSpPr>
            <p:nvPr/>
          </p:nvSpPr>
          <p:spPr bwMode="auto">
            <a:xfrm>
              <a:off x="6195416" y="4683779"/>
              <a:ext cx="1281552" cy="1281552"/>
            </a:xfrm>
            <a:prstGeom prst="rect">
              <a:avLst/>
            </a:prstGeom>
            <a:solidFill>
              <a:schemeClr val="accent4"/>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panose="020B0604020202020204" pitchFamily="34" charset="0"/>
                <a:cs typeface="Arial" panose="020B0604020202020204" pitchFamily="34" charset="0"/>
              </a:endParaRPr>
            </a:p>
          </p:txBody>
        </p:sp>
        <p:sp>
          <p:nvSpPr>
            <p:cNvPr id="1053" name="Freeform 58"/>
            <p:cNvSpPr>
              <a:spLocks/>
            </p:cNvSpPr>
            <p:nvPr/>
          </p:nvSpPr>
          <p:spPr bwMode="auto">
            <a:xfrm>
              <a:off x="7476968" y="4142535"/>
              <a:ext cx="2133751" cy="1822796"/>
            </a:xfrm>
            <a:custGeom>
              <a:avLst/>
              <a:gdLst>
                <a:gd name="T0" fmla="*/ 0 w 1749"/>
                <a:gd name="T1" fmla="*/ 443 h 1493"/>
                <a:gd name="T2" fmla="*/ 0 w 1749"/>
                <a:gd name="T3" fmla="*/ 1493 h 1493"/>
                <a:gd name="T4" fmla="*/ 1749 w 1749"/>
                <a:gd name="T5" fmla="*/ 393 h 1493"/>
                <a:gd name="T6" fmla="*/ 1749 w 1749"/>
                <a:gd name="T7" fmla="*/ 0 h 1493"/>
                <a:gd name="T8" fmla="*/ 1727 w 1749"/>
                <a:gd name="T9" fmla="*/ 0 h 1493"/>
                <a:gd name="T10" fmla="*/ 0 w 1749"/>
                <a:gd name="T11" fmla="*/ 443 h 1493"/>
              </a:gdLst>
              <a:ahLst/>
              <a:cxnLst>
                <a:cxn ang="0">
                  <a:pos x="T0" y="T1"/>
                </a:cxn>
                <a:cxn ang="0">
                  <a:pos x="T2" y="T3"/>
                </a:cxn>
                <a:cxn ang="0">
                  <a:pos x="T4" y="T5"/>
                </a:cxn>
                <a:cxn ang="0">
                  <a:pos x="T6" y="T7"/>
                </a:cxn>
                <a:cxn ang="0">
                  <a:pos x="T8" y="T9"/>
                </a:cxn>
                <a:cxn ang="0">
                  <a:pos x="T10" y="T11"/>
                </a:cxn>
              </a:cxnLst>
              <a:rect l="0" t="0" r="r" b="b"/>
              <a:pathLst>
                <a:path w="1749" h="1493">
                  <a:moveTo>
                    <a:pt x="0" y="443"/>
                  </a:moveTo>
                  <a:cubicBezTo>
                    <a:pt x="0" y="1493"/>
                    <a:pt x="0" y="1493"/>
                    <a:pt x="0" y="1493"/>
                  </a:cubicBezTo>
                  <a:cubicBezTo>
                    <a:pt x="275" y="458"/>
                    <a:pt x="1749" y="393"/>
                    <a:pt x="1749" y="393"/>
                  </a:cubicBezTo>
                  <a:cubicBezTo>
                    <a:pt x="1749" y="0"/>
                    <a:pt x="1749" y="0"/>
                    <a:pt x="1749" y="0"/>
                  </a:cubicBezTo>
                  <a:cubicBezTo>
                    <a:pt x="1749" y="0"/>
                    <a:pt x="1741" y="0"/>
                    <a:pt x="1727" y="0"/>
                  </a:cubicBezTo>
                  <a:cubicBezTo>
                    <a:pt x="1565" y="0"/>
                    <a:pt x="558" y="17"/>
                    <a:pt x="0" y="443"/>
                  </a:cubicBezTo>
                </a:path>
              </a:pathLst>
            </a:custGeom>
            <a:solidFill>
              <a:schemeClr val="accent4">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panose="020B0604020202020204" pitchFamily="34" charset="0"/>
                <a:cs typeface="Arial" panose="020B0604020202020204" pitchFamily="34" charset="0"/>
              </a:endParaRPr>
            </a:p>
          </p:txBody>
        </p:sp>
        <p:sp>
          <p:nvSpPr>
            <p:cNvPr id="1054" name="Rectangle 59"/>
            <p:cNvSpPr>
              <a:spLocks noChangeArrowheads="1"/>
            </p:cNvSpPr>
            <p:nvPr/>
          </p:nvSpPr>
          <p:spPr bwMode="auto">
            <a:xfrm>
              <a:off x="6198018" y="3117294"/>
              <a:ext cx="1282853" cy="1281552"/>
            </a:xfrm>
            <a:prstGeom prst="rect">
              <a:avLst/>
            </a:prstGeom>
            <a:solidFill>
              <a:schemeClr val="accent6"/>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panose="020B0604020202020204" pitchFamily="34" charset="0"/>
                <a:cs typeface="Arial" panose="020B0604020202020204" pitchFamily="34" charset="0"/>
              </a:endParaRPr>
            </a:p>
          </p:txBody>
        </p:sp>
        <p:sp>
          <p:nvSpPr>
            <p:cNvPr id="1055" name="Freeform 60"/>
            <p:cNvSpPr>
              <a:spLocks/>
            </p:cNvSpPr>
            <p:nvPr/>
          </p:nvSpPr>
          <p:spPr bwMode="auto">
            <a:xfrm>
              <a:off x="7475666" y="3117294"/>
              <a:ext cx="2131149" cy="1282852"/>
            </a:xfrm>
            <a:custGeom>
              <a:avLst/>
              <a:gdLst>
                <a:gd name="T0" fmla="*/ 0 w 1747"/>
                <a:gd name="T1" fmla="*/ 1052 h 1052"/>
                <a:gd name="T2" fmla="*/ 530 w 1747"/>
                <a:gd name="T3" fmla="*/ 874 h 1052"/>
                <a:gd name="T4" fmla="*/ 1747 w 1747"/>
                <a:gd name="T5" fmla="*/ 698 h 1052"/>
                <a:gd name="T6" fmla="*/ 1747 w 1747"/>
                <a:gd name="T7" fmla="*/ 314 h 1052"/>
                <a:gd name="T8" fmla="*/ 531 w 1747"/>
                <a:gd name="T9" fmla="*/ 171 h 1052"/>
                <a:gd name="T10" fmla="*/ 0 w 1747"/>
                <a:gd name="T11" fmla="*/ 0 h 1052"/>
                <a:gd name="T12" fmla="*/ 0 w 1747"/>
                <a:gd name="T13" fmla="*/ 1052 h 1052"/>
              </a:gdLst>
              <a:ahLst/>
              <a:cxnLst>
                <a:cxn ang="0">
                  <a:pos x="T0" y="T1"/>
                </a:cxn>
                <a:cxn ang="0">
                  <a:pos x="T2" y="T3"/>
                </a:cxn>
                <a:cxn ang="0">
                  <a:pos x="T4" y="T5"/>
                </a:cxn>
                <a:cxn ang="0">
                  <a:pos x="T6" y="T7"/>
                </a:cxn>
                <a:cxn ang="0">
                  <a:pos x="T8" y="T9"/>
                </a:cxn>
                <a:cxn ang="0">
                  <a:pos x="T10" y="T11"/>
                </a:cxn>
                <a:cxn ang="0">
                  <a:pos x="T12" y="T13"/>
                </a:cxn>
              </a:cxnLst>
              <a:rect l="0" t="0" r="r" b="b"/>
              <a:pathLst>
                <a:path w="1747" h="1052">
                  <a:moveTo>
                    <a:pt x="0" y="1052"/>
                  </a:moveTo>
                  <a:cubicBezTo>
                    <a:pt x="177" y="981"/>
                    <a:pt x="231" y="933"/>
                    <a:pt x="530" y="874"/>
                  </a:cubicBezTo>
                  <a:cubicBezTo>
                    <a:pt x="810" y="819"/>
                    <a:pt x="1424" y="711"/>
                    <a:pt x="1747" y="698"/>
                  </a:cubicBezTo>
                  <a:cubicBezTo>
                    <a:pt x="1747" y="314"/>
                    <a:pt x="1747" y="314"/>
                    <a:pt x="1747" y="314"/>
                  </a:cubicBezTo>
                  <a:cubicBezTo>
                    <a:pt x="1426" y="308"/>
                    <a:pt x="827" y="230"/>
                    <a:pt x="531" y="171"/>
                  </a:cubicBezTo>
                  <a:cubicBezTo>
                    <a:pt x="241" y="113"/>
                    <a:pt x="178" y="76"/>
                    <a:pt x="0" y="0"/>
                  </a:cubicBezTo>
                  <a:lnTo>
                    <a:pt x="0" y="1052"/>
                  </a:lnTo>
                  <a:close/>
                </a:path>
              </a:pathLst>
            </a:custGeom>
            <a:solidFill>
              <a:schemeClr val="accent6">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panose="020B0604020202020204" pitchFamily="34" charset="0"/>
                <a:cs typeface="Arial" panose="020B0604020202020204" pitchFamily="34" charset="0"/>
              </a:endParaRPr>
            </a:p>
          </p:txBody>
        </p:sp>
        <p:sp>
          <p:nvSpPr>
            <p:cNvPr id="78" name="Oval 77"/>
            <p:cNvSpPr/>
            <p:nvPr/>
          </p:nvSpPr>
          <p:spPr>
            <a:xfrm>
              <a:off x="8770229" y="2240765"/>
              <a:ext cx="467734" cy="3058810"/>
            </a:xfrm>
            <a:prstGeom prst="ellipse">
              <a:avLst/>
            </a:prstGeom>
            <a:solidFill>
              <a:schemeClr val="tx1">
                <a:alpha val="64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grpSp>
          <p:nvGrpSpPr>
            <p:cNvPr id="87" name="Group 86"/>
            <p:cNvGrpSpPr/>
            <p:nvPr/>
          </p:nvGrpSpPr>
          <p:grpSpPr>
            <a:xfrm>
              <a:off x="6526477" y="1894786"/>
              <a:ext cx="619429" cy="594896"/>
              <a:chOff x="6300788" y="5084763"/>
              <a:chExt cx="481013" cy="461962"/>
            </a:xfrm>
            <a:solidFill>
              <a:schemeClr val="bg1"/>
            </a:solidFill>
          </p:grpSpPr>
          <p:sp>
            <p:nvSpPr>
              <p:cNvPr id="77" name="Freeform 97"/>
              <p:cNvSpPr>
                <a:spLocks/>
              </p:cNvSpPr>
              <p:nvPr/>
            </p:nvSpPr>
            <p:spPr bwMode="auto">
              <a:xfrm>
                <a:off x="6370638" y="5146675"/>
                <a:ext cx="109538" cy="107950"/>
              </a:xfrm>
              <a:custGeom>
                <a:avLst/>
                <a:gdLst>
                  <a:gd name="T0" fmla="*/ 301 w 766"/>
                  <a:gd name="T1" fmla="*/ 0 h 746"/>
                  <a:gd name="T2" fmla="*/ 342 w 766"/>
                  <a:gd name="T3" fmla="*/ 3 h 746"/>
                  <a:gd name="T4" fmla="*/ 381 w 766"/>
                  <a:gd name="T5" fmla="*/ 11 h 746"/>
                  <a:gd name="T6" fmla="*/ 418 w 766"/>
                  <a:gd name="T7" fmla="*/ 23 h 746"/>
                  <a:gd name="T8" fmla="*/ 452 w 766"/>
                  <a:gd name="T9" fmla="*/ 41 h 746"/>
                  <a:gd name="T10" fmla="*/ 485 w 766"/>
                  <a:gd name="T11" fmla="*/ 62 h 746"/>
                  <a:gd name="T12" fmla="*/ 513 w 766"/>
                  <a:gd name="T13" fmla="*/ 88 h 746"/>
                  <a:gd name="T14" fmla="*/ 539 w 766"/>
                  <a:gd name="T15" fmla="*/ 117 h 746"/>
                  <a:gd name="T16" fmla="*/ 560 w 766"/>
                  <a:gd name="T17" fmla="*/ 149 h 746"/>
                  <a:gd name="T18" fmla="*/ 578 w 766"/>
                  <a:gd name="T19" fmla="*/ 183 h 746"/>
                  <a:gd name="T20" fmla="*/ 591 w 766"/>
                  <a:gd name="T21" fmla="*/ 220 h 746"/>
                  <a:gd name="T22" fmla="*/ 599 w 766"/>
                  <a:gd name="T23" fmla="*/ 260 h 746"/>
                  <a:gd name="T24" fmla="*/ 601 w 766"/>
                  <a:gd name="T25" fmla="*/ 301 h 746"/>
                  <a:gd name="T26" fmla="*/ 599 w 766"/>
                  <a:gd name="T27" fmla="*/ 340 h 746"/>
                  <a:gd name="T28" fmla="*/ 591 w 766"/>
                  <a:gd name="T29" fmla="*/ 376 h 746"/>
                  <a:gd name="T30" fmla="*/ 579 w 766"/>
                  <a:gd name="T31" fmla="*/ 411 h 746"/>
                  <a:gd name="T32" fmla="*/ 563 w 766"/>
                  <a:gd name="T33" fmla="*/ 445 h 746"/>
                  <a:gd name="T34" fmla="*/ 766 w 766"/>
                  <a:gd name="T35" fmla="*/ 636 h 746"/>
                  <a:gd name="T36" fmla="*/ 729 w 766"/>
                  <a:gd name="T37" fmla="*/ 670 h 746"/>
                  <a:gd name="T38" fmla="*/ 694 w 766"/>
                  <a:gd name="T39" fmla="*/ 707 h 746"/>
                  <a:gd name="T40" fmla="*/ 662 w 766"/>
                  <a:gd name="T41" fmla="*/ 746 h 746"/>
                  <a:gd name="T42" fmla="*/ 459 w 766"/>
                  <a:gd name="T43" fmla="*/ 555 h 746"/>
                  <a:gd name="T44" fmla="*/ 424 w 766"/>
                  <a:gd name="T45" fmla="*/ 574 h 746"/>
                  <a:gd name="T46" fmla="*/ 385 w 766"/>
                  <a:gd name="T47" fmla="*/ 588 h 746"/>
                  <a:gd name="T48" fmla="*/ 344 w 766"/>
                  <a:gd name="T49" fmla="*/ 598 h 746"/>
                  <a:gd name="T50" fmla="*/ 301 w 766"/>
                  <a:gd name="T51" fmla="*/ 601 h 746"/>
                  <a:gd name="T52" fmla="*/ 261 w 766"/>
                  <a:gd name="T53" fmla="*/ 599 h 746"/>
                  <a:gd name="T54" fmla="*/ 221 w 766"/>
                  <a:gd name="T55" fmla="*/ 590 h 746"/>
                  <a:gd name="T56" fmla="*/ 184 w 766"/>
                  <a:gd name="T57" fmla="*/ 577 h 746"/>
                  <a:gd name="T58" fmla="*/ 149 w 766"/>
                  <a:gd name="T59" fmla="*/ 560 h 746"/>
                  <a:gd name="T60" fmla="*/ 117 w 766"/>
                  <a:gd name="T61" fmla="*/ 538 h 746"/>
                  <a:gd name="T62" fmla="*/ 88 w 766"/>
                  <a:gd name="T63" fmla="*/ 513 h 746"/>
                  <a:gd name="T64" fmla="*/ 63 w 766"/>
                  <a:gd name="T65" fmla="*/ 484 h 746"/>
                  <a:gd name="T66" fmla="*/ 41 w 766"/>
                  <a:gd name="T67" fmla="*/ 452 h 746"/>
                  <a:gd name="T68" fmla="*/ 24 w 766"/>
                  <a:gd name="T69" fmla="*/ 417 h 746"/>
                  <a:gd name="T70" fmla="*/ 11 w 766"/>
                  <a:gd name="T71" fmla="*/ 380 h 746"/>
                  <a:gd name="T72" fmla="*/ 3 w 766"/>
                  <a:gd name="T73" fmla="*/ 342 h 746"/>
                  <a:gd name="T74" fmla="*/ 0 w 766"/>
                  <a:gd name="T75" fmla="*/ 301 h 746"/>
                  <a:gd name="T76" fmla="*/ 3 w 766"/>
                  <a:gd name="T77" fmla="*/ 260 h 746"/>
                  <a:gd name="T78" fmla="*/ 11 w 766"/>
                  <a:gd name="T79" fmla="*/ 220 h 746"/>
                  <a:gd name="T80" fmla="*/ 24 w 766"/>
                  <a:gd name="T81" fmla="*/ 183 h 746"/>
                  <a:gd name="T82" fmla="*/ 41 w 766"/>
                  <a:gd name="T83" fmla="*/ 149 h 746"/>
                  <a:gd name="T84" fmla="*/ 63 w 766"/>
                  <a:gd name="T85" fmla="*/ 117 h 746"/>
                  <a:gd name="T86" fmla="*/ 88 w 766"/>
                  <a:gd name="T87" fmla="*/ 88 h 746"/>
                  <a:gd name="T88" fmla="*/ 117 w 766"/>
                  <a:gd name="T89" fmla="*/ 62 h 746"/>
                  <a:gd name="T90" fmla="*/ 149 w 766"/>
                  <a:gd name="T91" fmla="*/ 41 h 746"/>
                  <a:gd name="T92" fmla="*/ 184 w 766"/>
                  <a:gd name="T93" fmla="*/ 23 h 746"/>
                  <a:gd name="T94" fmla="*/ 221 w 766"/>
                  <a:gd name="T95" fmla="*/ 11 h 746"/>
                  <a:gd name="T96" fmla="*/ 261 w 766"/>
                  <a:gd name="T97" fmla="*/ 3 h 746"/>
                  <a:gd name="T98" fmla="*/ 301 w 766"/>
                  <a:gd name="T99" fmla="*/ 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6" h="746">
                    <a:moveTo>
                      <a:pt x="301" y="0"/>
                    </a:moveTo>
                    <a:lnTo>
                      <a:pt x="342" y="3"/>
                    </a:lnTo>
                    <a:lnTo>
                      <a:pt x="381" y="11"/>
                    </a:lnTo>
                    <a:lnTo>
                      <a:pt x="418" y="23"/>
                    </a:lnTo>
                    <a:lnTo>
                      <a:pt x="452" y="41"/>
                    </a:lnTo>
                    <a:lnTo>
                      <a:pt x="485" y="62"/>
                    </a:lnTo>
                    <a:lnTo>
                      <a:pt x="513" y="88"/>
                    </a:lnTo>
                    <a:lnTo>
                      <a:pt x="539" y="117"/>
                    </a:lnTo>
                    <a:lnTo>
                      <a:pt x="560" y="149"/>
                    </a:lnTo>
                    <a:lnTo>
                      <a:pt x="578" y="183"/>
                    </a:lnTo>
                    <a:lnTo>
                      <a:pt x="591" y="220"/>
                    </a:lnTo>
                    <a:lnTo>
                      <a:pt x="599" y="260"/>
                    </a:lnTo>
                    <a:lnTo>
                      <a:pt x="601" y="301"/>
                    </a:lnTo>
                    <a:lnTo>
                      <a:pt x="599" y="340"/>
                    </a:lnTo>
                    <a:lnTo>
                      <a:pt x="591" y="376"/>
                    </a:lnTo>
                    <a:lnTo>
                      <a:pt x="579" y="411"/>
                    </a:lnTo>
                    <a:lnTo>
                      <a:pt x="563" y="445"/>
                    </a:lnTo>
                    <a:lnTo>
                      <a:pt x="766" y="636"/>
                    </a:lnTo>
                    <a:lnTo>
                      <a:pt x="729" y="670"/>
                    </a:lnTo>
                    <a:lnTo>
                      <a:pt x="694" y="707"/>
                    </a:lnTo>
                    <a:lnTo>
                      <a:pt x="662" y="746"/>
                    </a:lnTo>
                    <a:lnTo>
                      <a:pt x="459" y="555"/>
                    </a:lnTo>
                    <a:lnTo>
                      <a:pt x="424" y="574"/>
                    </a:lnTo>
                    <a:lnTo>
                      <a:pt x="385" y="588"/>
                    </a:lnTo>
                    <a:lnTo>
                      <a:pt x="344" y="598"/>
                    </a:lnTo>
                    <a:lnTo>
                      <a:pt x="301" y="601"/>
                    </a:lnTo>
                    <a:lnTo>
                      <a:pt x="261" y="599"/>
                    </a:lnTo>
                    <a:lnTo>
                      <a:pt x="221" y="590"/>
                    </a:lnTo>
                    <a:lnTo>
                      <a:pt x="184" y="577"/>
                    </a:lnTo>
                    <a:lnTo>
                      <a:pt x="149" y="560"/>
                    </a:lnTo>
                    <a:lnTo>
                      <a:pt x="117" y="538"/>
                    </a:lnTo>
                    <a:lnTo>
                      <a:pt x="88" y="513"/>
                    </a:lnTo>
                    <a:lnTo>
                      <a:pt x="63" y="484"/>
                    </a:lnTo>
                    <a:lnTo>
                      <a:pt x="41" y="452"/>
                    </a:lnTo>
                    <a:lnTo>
                      <a:pt x="24" y="417"/>
                    </a:lnTo>
                    <a:lnTo>
                      <a:pt x="11" y="380"/>
                    </a:lnTo>
                    <a:lnTo>
                      <a:pt x="3" y="342"/>
                    </a:lnTo>
                    <a:lnTo>
                      <a:pt x="0" y="301"/>
                    </a:lnTo>
                    <a:lnTo>
                      <a:pt x="3" y="260"/>
                    </a:lnTo>
                    <a:lnTo>
                      <a:pt x="11" y="220"/>
                    </a:lnTo>
                    <a:lnTo>
                      <a:pt x="24" y="183"/>
                    </a:lnTo>
                    <a:lnTo>
                      <a:pt x="41" y="149"/>
                    </a:lnTo>
                    <a:lnTo>
                      <a:pt x="63" y="117"/>
                    </a:lnTo>
                    <a:lnTo>
                      <a:pt x="88" y="88"/>
                    </a:lnTo>
                    <a:lnTo>
                      <a:pt x="117" y="62"/>
                    </a:lnTo>
                    <a:lnTo>
                      <a:pt x="149" y="41"/>
                    </a:lnTo>
                    <a:lnTo>
                      <a:pt x="184" y="23"/>
                    </a:lnTo>
                    <a:lnTo>
                      <a:pt x="221" y="11"/>
                    </a:lnTo>
                    <a:lnTo>
                      <a:pt x="261" y="3"/>
                    </a:lnTo>
                    <a:lnTo>
                      <a:pt x="3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panose="020B0604020202020204" pitchFamily="34" charset="0"/>
                  <a:cs typeface="Arial" panose="020B0604020202020204" pitchFamily="34" charset="0"/>
                </a:endParaRPr>
              </a:p>
            </p:txBody>
          </p:sp>
          <p:sp>
            <p:nvSpPr>
              <p:cNvPr id="82" name="Freeform 98"/>
              <p:cNvSpPr>
                <a:spLocks/>
              </p:cNvSpPr>
              <p:nvPr/>
            </p:nvSpPr>
            <p:spPr bwMode="auto">
              <a:xfrm>
                <a:off x="6584951" y="5084763"/>
                <a:ext cx="112713" cy="149225"/>
              </a:xfrm>
              <a:custGeom>
                <a:avLst/>
                <a:gdLst>
                  <a:gd name="T0" fmla="*/ 482 w 783"/>
                  <a:gd name="T1" fmla="*/ 0 h 1042"/>
                  <a:gd name="T2" fmla="*/ 482 w 783"/>
                  <a:gd name="T3" fmla="*/ 0 h 1042"/>
                  <a:gd name="T4" fmla="*/ 523 w 783"/>
                  <a:gd name="T5" fmla="*/ 4 h 1042"/>
                  <a:gd name="T6" fmla="*/ 562 w 783"/>
                  <a:gd name="T7" fmla="*/ 12 h 1042"/>
                  <a:gd name="T8" fmla="*/ 599 w 783"/>
                  <a:gd name="T9" fmla="*/ 25 h 1042"/>
                  <a:gd name="T10" fmla="*/ 634 w 783"/>
                  <a:gd name="T11" fmla="*/ 42 h 1042"/>
                  <a:gd name="T12" fmla="*/ 666 w 783"/>
                  <a:gd name="T13" fmla="*/ 64 h 1042"/>
                  <a:gd name="T14" fmla="*/ 694 w 783"/>
                  <a:gd name="T15" fmla="*/ 89 h 1042"/>
                  <a:gd name="T16" fmla="*/ 720 w 783"/>
                  <a:gd name="T17" fmla="*/ 118 h 1042"/>
                  <a:gd name="T18" fmla="*/ 741 w 783"/>
                  <a:gd name="T19" fmla="*/ 149 h 1042"/>
                  <a:gd name="T20" fmla="*/ 759 w 783"/>
                  <a:gd name="T21" fmla="*/ 184 h 1042"/>
                  <a:gd name="T22" fmla="*/ 772 w 783"/>
                  <a:gd name="T23" fmla="*/ 222 h 1042"/>
                  <a:gd name="T24" fmla="*/ 780 w 783"/>
                  <a:gd name="T25" fmla="*/ 261 h 1042"/>
                  <a:gd name="T26" fmla="*/ 783 w 783"/>
                  <a:gd name="T27" fmla="*/ 301 h 1042"/>
                  <a:gd name="T28" fmla="*/ 780 w 783"/>
                  <a:gd name="T29" fmla="*/ 342 h 1042"/>
                  <a:gd name="T30" fmla="*/ 772 w 783"/>
                  <a:gd name="T31" fmla="*/ 381 h 1042"/>
                  <a:gd name="T32" fmla="*/ 759 w 783"/>
                  <a:gd name="T33" fmla="*/ 419 h 1042"/>
                  <a:gd name="T34" fmla="*/ 741 w 783"/>
                  <a:gd name="T35" fmla="*/ 453 h 1042"/>
                  <a:gd name="T36" fmla="*/ 720 w 783"/>
                  <a:gd name="T37" fmla="*/ 485 h 1042"/>
                  <a:gd name="T38" fmla="*/ 694 w 783"/>
                  <a:gd name="T39" fmla="*/ 514 h 1042"/>
                  <a:gd name="T40" fmla="*/ 666 w 783"/>
                  <a:gd name="T41" fmla="*/ 539 h 1042"/>
                  <a:gd name="T42" fmla="*/ 634 w 783"/>
                  <a:gd name="T43" fmla="*/ 560 h 1042"/>
                  <a:gd name="T44" fmla="*/ 599 w 783"/>
                  <a:gd name="T45" fmla="*/ 578 h 1042"/>
                  <a:gd name="T46" fmla="*/ 562 w 783"/>
                  <a:gd name="T47" fmla="*/ 591 h 1042"/>
                  <a:gd name="T48" fmla="*/ 523 w 783"/>
                  <a:gd name="T49" fmla="*/ 599 h 1042"/>
                  <a:gd name="T50" fmla="*/ 482 w 783"/>
                  <a:gd name="T51" fmla="*/ 602 h 1042"/>
                  <a:gd name="T52" fmla="*/ 454 w 783"/>
                  <a:gd name="T53" fmla="*/ 600 h 1042"/>
                  <a:gd name="T54" fmla="*/ 426 w 783"/>
                  <a:gd name="T55" fmla="*/ 595 h 1042"/>
                  <a:gd name="T56" fmla="*/ 398 w 783"/>
                  <a:gd name="T57" fmla="*/ 589 h 1042"/>
                  <a:gd name="T58" fmla="*/ 130 w 783"/>
                  <a:gd name="T59" fmla="*/ 1042 h 1042"/>
                  <a:gd name="T60" fmla="*/ 88 w 783"/>
                  <a:gd name="T61" fmla="*/ 1012 h 1042"/>
                  <a:gd name="T62" fmla="*/ 46 w 783"/>
                  <a:gd name="T63" fmla="*/ 987 h 1042"/>
                  <a:gd name="T64" fmla="*/ 0 w 783"/>
                  <a:gd name="T65" fmla="*/ 964 h 1042"/>
                  <a:gd name="T66" fmla="*/ 268 w 783"/>
                  <a:gd name="T67" fmla="*/ 513 h 1042"/>
                  <a:gd name="T68" fmla="*/ 243 w 783"/>
                  <a:gd name="T69" fmla="*/ 484 h 1042"/>
                  <a:gd name="T70" fmla="*/ 222 w 783"/>
                  <a:gd name="T71" fmla="*/ 452 h 1042"/>
                  <a:gd name="T72" fmla="*/ 205 w 783"/>
                  <a:gd name="T73" fmla="*/ 418 h 1042"/>
                  <a:gd name="T74" fmla="*/ 192 w 783"/>
                  <a:gd name="T75" fmla="*/ 381 h 1042"/>
                  <a:gd name="T76" fmla="*/ 184 w 783"/>
                  <a:gd name="T77" fmla="*/ 342 h 1042"/>
                  <a:gd name="T78" fmla="*/ 181 w 783"/>
                  <a:gd name="T79" fmla="*/ 301 h 1042"/>
                  <a:gd name="T80" fmla="*/ 184 w 783"/>
                  <a:gd name="T81" fmla="*/ 261 h 1042"/>
                  <a:gd name="T82" fmla="*/ 192 w 783"/>
                  <a:gd name="T83" fmla="*/ 221 h 1042"/>
                  <a:gd name="T84" fmla="*/ 205 w 783"/>
                  <a:gd name="T85" fmla="*/ 184 h 1042"/>
                  <a:gd name="T86" fmla="*/ 222 w 783"/>
                  <a:gd name="T87" fmla="*/ 149 h 1042"/>
                  <a:gd name="T88" fmla="*/ 244 w 783"/>
                  <a:gd name="T89" fmla="*/ 118 h 1042"/>
                  <a:gd name="T90" fmla="*/ 269 w 783"/>
                  <a:gd name="T91" fmla="*/ 89 h 1042"/>
                  <a:gd name="T92" fmla="*/ 299 w 783"/>
                  <a:gd name="T93" fmla="*/ 64 h 1042"/>
                  <a:gd name="T94" fmla="*/ 330 w 783"/>
                  <a:gd name="T95" fmla="*/ 42 h 1042"/>
                  <a:gd name="T96" fmla="*/ 365 w 783"/>
                  <a:gd name="T97" fmla="*/ 25 h 1042"/>
                  <a:gd name="T98" fmla="*/ 402 w 783"/>
                  <a:gd name="T99" fmla="*/ 12 h 1042"/>
                  <a:gd name="T100" fmla="*/ 441 w 783"/>
                  <a:gd name="T101" fmla="*/ 4 h 1042"/>
                  <a:gd name="T102" fmla="*/ 482 w 783"/>
                  <a:gd name="T103" fmla="*/ 0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3" h="1042">
                    <a:moveTo>
                      <a:pt x="482" y="0"/>
                    </a:moveTo>
                    <a:lnTo>
                      <a:pt x="482" y="0"/>
                    </a:lnTo>
                    <a:lnTo>
                      <a:pt x="523" y="4"/>
                    </a:lnTo>
                    <a:lnTo>
                      <a:pt x="562" y="12"/>
                    </a:lnTo>
                    <a:lnTo>
                      <a:pt x="599" y="25"/>
                    </a:lnTo>
                    <a:lnTo>
                      <a:pt x="634" y="42"/>
                    </a:lnTo>
                    <a:lnTo>
                      <a:pt x="666" y="64"/>
                    </a:lnTo>
                    <a:lnTo>
                      <a:pt x="694" y="89"/>
                    </a:lnTo>
                    <a:lnTo>
                      <a:pt x="720" y="118"/>
                    </a:lnTo>
                    <a:lnTo>
                      <a:pt x="741" y="149"/>
                    </a:lnTo>
                    <a:lnTo>
                      <a:pt x="759" y="184"/>
                    </a:lnTo>
                    <a:lnTo>
                      <a:pt x="772" y="222"/>
                    </a:lnTo>
                    <a:lnTo>
                      <a:pt x="780" y="261"/>
                    </a:lnTo>
                    <a:lnTo>
                      <a:pt x="783" y="301"/>
                    </a:lnTo>
                    <a:lnTo>
                      <a:pt x="780" y="342"/>
                    </a:lnTo>
                    <a:lnTo>
                      <a:pt x="772" y="381"/>
                    </a:lnTo>
                    <a:lnTo>
                      <a:pt x="759" y="419"/>
                    </a:lnTo>
                    <a:lnTo>
                      <a:pt x="741" y="453"/>
                    </a:lnTo>
                    <a:lnTo>
                      <a:pt x="720" y="485"/>
                    </a:lnTo>
                    <a:lnTo>
                      <a:pt x="694" y="514"/>
                    </a:lnTo>
                    <a:lnTo>
                      <a:pt x="666" y="539"/>
                    </a:lnTo>
                    <a:lnTo>
                      <a:pt x="634" y="560"/>
                    </a:lnTo>
                    <a:lnTo>
                      <a:pt x="599" y="578"/>
                    </a:lnTo>
                    <a:lnTo>
                      <a:pt x="562" y="591"/>
                    </a:lnTo>
                    <a:lnTo>
                      <a:pt x="523" y="599"/>
                    </a:lnTo>
                    <a:lnTo>
                      <a:pt x="482" y="602"/>
                    </a:lnTo>
                    <a:lnTo>
                      <a:pt x="454" y="600"/>
                    </a:lnTo>
                    <a:lnTo>
                      <a:pt x="426" y="595"/>
                    </a:lnTo>
                    <a:lnTo>
                      <a:pt x="398" y="589"/>
                    </a:lnTo>
                    <a:lnTo>
                      <a:pt x="130" y="1042"/>
                    </a:lnTo>
                    <a:lnTo>
                      <a:pt x="88" y="1012"/>
                    </a:lnTo>
                    <a:lnTo>
                      <a:pt x="46" y="987"/>
                    </a:lnTo>
                    <a:lnTo>
                      <a:pt x="0" y="964"/>
                    </a:lnTo>
                    <a:lnTo>
                      <a:pt x="268" y="513"/>
                    </a:lnTo>
                    <a:lnTo>
                      <a:pt x="243" y="484"/>
                    </a:lnTo>
                    <a:lnTo>
                      <a:pt x="222" y="452"/>
                    </a:lnTo>
                    <a:lnTo>
                      <a:pt x="205" y="418"/>
                    </a:lnTo>
                    <a:lnTo>
                      <a:pt x="192" y="381"/>
                    </a:lnTo>
                    <a:lnTo>
                      <a:pt x="184" y="342"/>
                    </a:lnTo>
                    <a:lnTo>
                      <a:pt x="181" y="301"/>
                    </a:lnTo>
                    <a:lnTo>
                      <a:pt x="184" y="261"/>
                    </a:lnTo>
                    <a:lnTo>
                      <a:pt x="192" y="221"/>
                    </a:lnTo>
                    <a:lnTo>
                      <a:pt x="205" y="184"/>
                    </a:lnTo>
                    <a:lnTo>
                      <a:pt x="222" y="149"/>
                    </a:lnTo>
                    <a:lnTo>
                      <a:pt x="244" y="118"/>
                    </a:lnTo>
                    <a:lnTo>
                      <a:pt x="269" y="89"/>
                    </a:lnTo>
                    <a:lnTo>
                      <a:pt x="299" y="64"/>
                    </a:lnTo>
                    <a:lnTo>
                      <a:pt x="330" y="42"/>
                    </a:lnTo>
                    <a:lnTo>
                      <a:pt x="365" y="25"/>
                    </a:lnTo>
                    <a:lnTo>
                      <a:pt x="402" y="12"/>
                    </a:lnTo>
                    <a:lnTo>
                      <a:pt x="441" y="4"/>
                    </a:lnTo>
                    <a:lnTo>
                      <a:pt x="48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panose="020B0604020202020204" pitchFamily="34" charset="0"/>
                  <a:cs typeface="Arial" panose="020B0604020202020204" pitchFamily="34" charset="0"/>
                </a:endParaRPr>
              </a:p>
            </p:txBody>
          </p:sp>
          <p:sp>
            <p:nvSpPr>
              <p:cNvPr id="83" name="Freeform 99"/>
              <p:cNvSpPr>
                <a:spLocks/>
              </p:cNvSpPr>
              <p:nvPr/>
            </p:nvSpPr>
            <p:spPr bwMode="auto">
              <a:xfrm>
                <a:off x="6642101" y="5289550"/>
                <a:ext cx="139700" cy="87313"/>
              </a:xfrm>
              <a:custGeom>
                <a:avLst/>
                <a:gdLst>
                  <a:gd name="T0" fmla="*/ 670 w 970"/>
                  <a:gd name="T1" fmla="*/ 0 h 601"/>
                  <a:gd name="T2" fmla="*/ 711 w 970"/>
                  <a:gd name="T3" fmla="*/ 2 h 601"/>
                  <a:gd name="T4" fmla="*/ 750 w 970"/>
                  <a:gd name="T5" fmla="*/ 11 h 601"/>
                  <a:gd name="T6" fmla="*/ 787 w 970"/>
                  <a:gd name="T7" fmla="*/ 24 h 601"/>
                  <a:gd name="T8" fmla="*/ 821 w 970"/>
                  <a:gd name="T9" fmla="*/ 41 h 601"/>
                  <a:gd name="T10" fmla="*/ 854 w 970"/>
                  <a:gd name="T11" fmla="*/ 63 h 601"/>
                  <a:gd name="T12" fmla="*/ 883 w 970"/>
                  <a:gd name="T13" fmla="*/ 88 h 601"/>
                  <a:gd name="T14" fmla="*/ 908 w 970"/>
                  <a:gd name="T15" fmla="*/ 117 h 601"/>
                  <a:gd name="T16" fmla="*/ 930 w 970"/>
                  <a:gd name="T17" fmla="*/ 149 h 601"/>
                  <a:gd name="T18" fmla="*/ 947 w 970"/>
                  <a:gd name="T19" fmla="*/ 184 h 601"/>
                  <a:gd name="T20" fmla="*/ 960 w 970"/>
                  <a:gd name="T21" fmla="*/ 221 h 601"/>
                  <a:gd name="T22" fmla="*/ 968 w 970"/>
                  <a:gd name="T23" fmla="*/ 259 h 601"/>
                  <a:gd name="T24" fmla="*/ 970 w 970"/>
                  <a:gd name="T25" fmla="*/ 300 h 601"/>
                  <a:gd name="T26" fmla="*/ 968 w 970"/>
                  <a:gd name="T27" fmla="*/ 341 h 601"/>
                  <a:gd name="T28" fmla="*/ 960 w 970"/>
                  <a:gd name="T29" fmla="*/ 381 h 601"/>
                  <a:gd name="T30" fmla="*/ 947 w 970"/>
                  <a:gd name="T31" fmla="*/ 418 h 601"/>
                  <a:gd name="T32" fmla="*/ 930 w 970"/>
                  <a:gd name="T33" fmla="*/ 452 h 601"/>
                  <a:gd name="T34" fmla="*/ 908 w 970"/>
                  <a:gd name="T35" fmla="*/ 484 h 601"/>
                  <a:gd name="T36" fmla="*/ 883 w 970"/>
                  <a:gd name="T37" fmla="*/ 513 h 601"/>
                  <a:gd name="T38" fmla="*/ 854 w 970"/>
                  <a:gd name="T39" fmla="*/ 538 h 601"/>
                  <a:gd name="T40" fmla="*/ 821 w 970"/>
                  <a:gd name="T41" fmla="*/ 560 h 601"/>
                  <a:gd name="T42" fmla="*/ 787 w 970"/>
                  <a:gd name="T43" fmla="*/ 578 h 601"/>
                  <a:gd name="T44" fmla="*/ 750 w 970"/>
                  <a:gd name="T45" fmla="*/ 590 h 601"/>
                  <a:gd name="T46" fmla="*/ 711 w 970"/>
                  <a:gd name="T47" fmla="*/ 598 h 601"/>
                  <a:gd name="T48" fmla="*/ 670 w 970"/>
                  <a:gd name="T49" fmla="*/ 601 h 601"/>
                  <a:gd name="T50" fmla="*/ 630 w 970"/>
                  <a:gd name="T51" fmla="*/ 598 h 601"/>
                  <a:gd name="T52" fmla="*/ 592 w 970"/>
                  <a:gd name="T53" fmla="*/ 591 h 601"/>
                  <a:gd name="T54" fmla="*/ 555 w 970"/>
                  <a:gd name="T55" fmla="*/ 578 h 601"/>
                  <a:gd name="T56" fmla="*/ 520 w 970"/>
                  <a:gd name="T57" fmla="*/ 561 h 601"/>
                  <a:gd name="T58" fmla="*/ 489 w 970"/>
                  <a:gd name="T59" fmla="*/ 540 h 601"/>
                  <a:gd name="T60" fmla="*/ 460 w 970"/>
                  <a:gd name="T61" fmla="*/ 515 h 601"/>
                  <a:gd name="T62" fmla="*/ 436 w 970"/>
                  <a:gd name="T63" fmla="*/ 487 h 601"/>
                  <a:gd name="T64" fmla="*/ 413 w 970"/>
                  <a:gd name="T65" fmla="*/ 455 h 601"/>
                  <a:gd name="T66" fmla="*/ 396 w 970"/>
                  <a:gd name="T67" fmla="*/ 422 h 601"/>
                  <a:gd name="T68" fmla="*/ 383 w 970"/>
                  <a:gd name="T69" fmla="*/ 386 h 601"/>
                  <a:gd name="T70" fmla="*/ 375 w 970"/>
                  <a:gd name="T71" fmla="*/ 347 h 601"/>
                  <a:gd name="T72" fmla="*/ 0 w 970"/>
                  <a:gd name="T73" fmla="*/ 310 h 601"/>
                  <a:gd name="T74" fmla="*/ 8 w 970"/>
                  <a:gd name="T75" fmla="*/ 265 h 601"/>
                  <a:gd name="T76" fmla="*/ 14 w 970"/>
                  <a:gd name="T77" fmla="*/ 217 h 601"/>
                  <a:gd name="T78" fmla="*/ 16 w 970"/>
                  <a:gd name="T79" fmla="*/ 168 h 601"/>
                  <a:gd name="T80" fmla="*/ 15 w 970"/>
                  <a:gd name="T81" fmla="*/ 159 h 601"/>
                  <a:gd name="T82" fmla="*/ 389 w 970"/>
                  <a:gd name="T83" fmla="*/ 197 h 601"/>
                  <a:gd name="T84" fmla="*/ 405 w 970"/>
                  <a:gd name="T85" fmla="*/ 159 h 601"/>
                  <a:gd name="T86" fmla="*/ 427 w 970"/>
                  <a:gd name="T87" fmla="*/ 126 h 601"/>
                  <a:gd name="T88" fmla="*/ 452 w 970"/>
                  <a:gd name="T89" fmla="*/ 95 h 601"/>
                  <a:gd name="T90" fmla="*/ 482 w 970"/>
                  <a:gd name="T91" fmla="*/ 68 h 601"/>
                  <a:gd name="T92" fmla="*/ 513 w 970"/>
                  <a:gd name="T93" fmla="*/ 44 h 601"/>
                  <a:gd name="T94" fmla="*/ 549 w 970"/>
                  <a:gd name="T95" fmla="*/ 26 h 601"/>
                  <a:gd name="T96" fmla="*/ 588 w 970"/>
                  <a:gd name="T97" fmla="*/ 12 h 601"/>
                  <a:gd name="T98" fmla="*/ 628 w 970"/>
                  <a:gd name="T99" fmla="*/ 3 h 601"/>
                  <a:gd name="T100" fmla="*/ 670 w 970"/>
                  <a:gd name="T101" fmla="*/ 0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70" h="601">
                    <a:moveTo>
                      <a:pt x="670" y="0"/>
                    </a:moveTo>
                    <a:lnTo>
                      <a:pt x="711" y="2"/>
                    </a:lnTo>
                    <a:lnTo>
                      <a:pt x="750" y="11"/>
                    </a:lnTo>
                    <a:lnTo>
                      <a:pt x="787" y="24"/>
                    </a:lnTo>
                    <a:lnTo>
                      <a:pt x="821" y="41"/>
                    </a:lnTo>
                    <a:lnTo>
                      <a:pt x="854" y="63"/>
                    </a:lnTo>
                    <a:lnTo>
                      <a:pt x="883" y="88"/>
                    </a:lnTo>
                    <a:lnTo>
                      <a:pt x="908" y="117"/>
                    </a:lnTo>
                    <a:lnTo>
                      <a:pt x="930" y="149"/>
                    </a:lnTo>
                    <a:lnTo>
                      <a:pt x="947" y="184"/>
                    </a:lnTo>
                    <a:lnTo>
                      <a:pt x="960" y="221"/>
                    </a:lnTo>
                    <a:lnTo>
                      <a:pt x="968" y="259"/>
                    </a:lnTo>
                    <a:lnTo>
                      <a:pt x="970" y="300"/>
                    </a:lnTo>
                    <a:lnTo>
                      <a:pt x="968" y="341"/>
                    </a:lnTo>
                    <a:lnTo>
                      <a:pt x="960" y="381"/>
                    </a:lnTo>
                    <a:lnTo>
                      <a:pt x="947" y="418"/>
                    </a:lnTo>
                    <a:lnTo>
                      <a:pt x="930" y="452"/>
                    </a:lnTo>
                    <a:lnTo>
                      <a:pt x="908" y="484"/>
                    </a:lnTo>
                    <a:lnTo>
                      <a:pt x="883" y="513"/>
                    </a:lnTo>
                    <a:lnTo>
                      <a:pt x="854" y="538"/>
                    </a:lnTo>
                    <a:lnTo>
                      <a:pt x="821" y="560"/>
                    </a:lnTo>
                    <a:lnTo>
                      <a:pt x="787" y="578"/>
                    </a:lnTo>
                    <a:lnTo>
                      <a:pt x="750" y="590"/>
                    </a:lnTo>
                    <a:lnTo>
                      <a:pt x="711" y="598"/>
                    </a:lnTo>
                    <a:lnTo>
                      <a:pt x="670" y="601"/>
                    </a:lnTo>
                    <a:lnTo>
                      <a:pt x="630" y="598"/>
                    </a:lnTo>
                    <a:lnTo>
                      <a:pt x="592" y="591"/>
                    </a:lnTo>
                    <a:lnTo>
                      <a:pt x="555" y="578"/>
                    </a:lnTo>
                    <a:lnTo>
                      <a:pt x="520" y="561"/>
                    </a:lnTo>
                    <a:lnTo>
                      <a:pt x="489" y="540"/>
                    </a:lnTo>
                    <a:lnTo>
                      <a:pt x="460" y="515"/>
                    </a:lnTo>
                    <a:lnTo>
                      <a:pt x="436" y="487"/>
                    </a:lnTo>
                    <a:lnTo>
                      <a:pt x="413" y="455"/>
                    </a:lnTo>
                    <a:lnTo>
                      <a:pt x="396" y="422"/>
                    </a:lnTo>
                    <a:lnTo>
                      <a:pt x="383" y="386"/>
                    </a:lnTo>
                    <a:lnTo>
                      <a:pt x="375" y="347"/>
                    </a:lnTo>
                    <a:lnTo>
                      <a:pt x="0" y="310"/>
                    </a:lnTo>
                    <a:lnTo>
                      <a:pt x="8" y="265"/>
                    </a:lnTo>
                    <a:lnTo>
                      <a:pt x="14" y="217"/>
                    </a:lnTo>
                    <a:lnTo>
                      <a:pt x="16" y="168"/>
                    </a:lnTo>
                    <a:lnTo>
                      <a:pt x="15" y="159"/>
                    </a:lnTo>
                    <a:lnTo>
                      <a:pt x="389" y="197"/>
                    </a:lnTo>
                    <a:lnTo>
                      <a:pt x="405" y="159"/>
                    </a:lnTo>
                    <a:lnTo>
                      <a:pt x="427" y="126"/>
                    </a:lnTo>
                    <a:lnTo>
                      <a:pt x="452" y="95"/>
                    </a:lnTo>
                    <a:lnTo>
                      <a:pt x="482" y="68"/>
                    </a:lnTo>
                    <a:lnTo>
                      <a:pt x="513" y="44"/>
                    </a:lnTo>
                    <a:lnTo>
                      <a:pt x="549" y="26"/>
                    </a:lnTo>
                    <a:lnTo>
                      <a:pt x="588" y="12"/>
                    </a:lnTo>
                    <a:lnTo>
                      <a:pt x="628" y="3"/>
                    </a:lnTo>
                    <a:lnTo>
                      <a:pt x="6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panose="020B0604020202020204" pitchFamily="34" charset="0"/>
                  <a:cs typeface="Arial" panose="020B0604020202020204" pitchFamily="34" charset="0"/>
                </a:endParaRPr>
              </a:p>
            </p:txBody>
          </p:sp>
          <p:sp>
            <p:nvSpPr>
              <p:cNvPr id="84" name="Freeform 100"/>
              <p:cNvSpPr>
                <a:spLocks/>
              </p:cNvSpPr>
              <p:nvPr/>
            </p:nvSpPr>
            <p:spPr bwMode="auto">
              <a:xfrm>
                <a:off x="6543676" y="5407025"/>
                <a:ext cx="87313" cy="139700"/>
              </a:xfrm>
              <a:custGeom>
                <a:avLst/>
                <a:gdLst>
                  <a:gd name="T0" fmla="*/ 227 w 602"/>
                  <a:gd name="T1" fmla="*/ 0 h 965"/>
                  <a:gd name="T2" fmla="*/ 310 w 602"/>
                  <a:gd name="T3" fmla="*/ 365 h 965"/>
                  <a:gd name="T4" fmla="*/ 353 w 602"/>
                  <a:gd name="T5" fmla="*/ 370 h 965"/>
                  <a:gd name="T6" fmla="*/ 395 w 602"/>
                  <a:gd name="T7" fmla="*/ 380 h 965"/>
                  <a:gd name="T8" fmla="*/ 434 w 602"/>
                  <a:gd name="T9" fmla="*/ 396 h 965"/>
                  <a:gd name="T10" fmla="*/ 469 w 602"/>
                  <a:gd name="T11" fmla="*/ 416 h 965"/>
                  <a:gd name="T12" fmla="*/ 502 w 602"/>
                  <a:gd name="T13" fmla="*/ 442 h 965"/>
                  <a:gd name="T14" fmla="*/ 531 w 602"/>
                  <a:gd name="T15" fmla="*/ 472 h 965"/>
                  <a:gd name="T16" fmla="*/ 555 w 602"/>
                  <a:gd name="T17" fmla="*/ 504 h 965"/>
                  <a:gd name="T18" fmla="*/ 574 w 602"/>
                  <a:gd name="T19" fmla="*/ 541 h 965"/>
                  <a:gd name="T20" fmla="*/ 590 w 602"/>
                  <a:gd name="T21" fmla="*/ 580 h 965"/>
                  <a:gd name="T22" fmla="*/ 599 w 602"/>
                  <a:gd name="T23" fmla="*/ 622 h 965"/>
                  <a:gd name="T24" fmla="*/ 602 w 602"/>
                  <a:gd name="T25" fmla="*/ 665 h 965"/>
                  <a:gd name="T26" fmla="*/ 599 w 602"/>
                  <a:gd name="T27" fmla="*/ 706 h 965"/>
                  <a:gd name="T28" fmla="*/ 591 w 602"/>
                  <a:gd name="T29" fmla="*/ 745 h 965"/>
                  <a:gd name="T30" fmla="*/ 578 w 602"/>
                  <a:gd name="T31" fmla="*/ 782 h 965"/>
                  <a:gd name="T32" fmla="*/ 560 w 602"/>
                  <a:gd name="T33" fmla="*/ 816 h 965"/>
                  <a:gd name="T34" fmla="*/ 539 w 602"/>
                  <a:gd name="T35" fmla="*/ 849 h 965"/>
                  <a:gd name="T36" fmla="*/ 513 w 602"/>
                  <a:gd name="T37" fmla="*/ 878 h 965"/>
                  <a:gd name="T38" fmla="*/ 485 w 602"/>
                  <a:gd name="T39" fmla="*/ 903 h 965"/>
                  <a:gd name="T40" fmla="*/ 453 w 602"/>
                  <a:gd name="T41" fmla="*/ 924 h 965"/>
                  <a:gd name="T42" fmla="*/ 418 w 602"/>
                  <a:gd name="T43" fmla="*/ 942 h 965"/>
                  <a:gd name="T44" fmla="*/ 381 w 602"/>
                  <a:gd name="T45" fmla="*/ 955 h 965"/>
                  <a:gd name="T46" fmla="*/ 342 w 602"/>
                  <a:gd name="T47" fmla="*/ 963 h 965"/>
                  <a:gd name="T48" fmla="*/ 301 w 602"/>
                  <a:gd name="T49" fmla="*/ 965 h 965"/>
                  <a:gd name="T50" fmla="*/ 260 w 602"/>
                  <a:gd name="T51" fmla="*/ 963 h 965"/>
                  <a:gd name="T52" fmla="*/ 221 w 602"/>
                  <a:gd name="T53" fmla="*/ 955 h 965"/>
                  <a:gd name="T54" fmla="*/ 184 w 602"/>
                  <a:gd name="T55" fmla="*/ 942 h 965"/>
                  <a:gd name="T56" fmla="*/ 149 w 602"/>
                  <a:gd name="T57" fmla="*/ 924 h 965"/>
                  <a:gd name="T58" fmla="*/ 117 w 602"/>
                  <a:gd name="T59" fmla="*/ 903 h 965"/>
                  <a:gd name="T60" fmla="*/ 89 w 602"/>
                  <a:gd name="T61" fmla="*/ 878 h 965"/>
                  <a:gd name="T62" fmla="*/ 63 w 602"/>
                  <a:gd name="T63" fmla="*/ 849 h 965"/>
                  <a:gd name="T64" fmla="*/ 42 w 602"/>
                  <a:gd name="T65" fmla="*/ 816 h 965"/>
                  <a:gd name="T66" fmla="*/ 25 w 602"/>
                  <a:gd name="T67" fmla="*/ 782 h 965"/>
                  <a:gd name="T68" fmla="*/ 11 w 602"/>
                  <a:gd name="T69" fmla="*/ 745 h 965"/>
                  <a:gd name="T70" fmla="*/ 3 w 602"/>
                  <a:gd name="T71" fmla="*/ 706 h 965"/>
                  <a:gd name="T72" fmla="*/ 0 w 602"/>
                  <a:gd name="T73" fmla="*/ 665 h 965"/>
                  <a:gd name="T74" fmla="*/ 3 w 602"/>
                  <a:gd name="T75" fmla="*/ 623 h 965"/>
                  <a:gd name="T76" fmla="*/ 12 w 602"/>
                  <a:gd name="T77" fmla="*/ 582 h 965"/>
                  <a:gd name="T78" fmla="*/ 27 w 602"/>
                  <a:gd name="T79" fmla="*/ 544 h 965"/>
                  <a:gd name="T80" fmla="*/ 46 w 602"/>
                  <a:gd name="T81" fmla="*/ 508 h 965"/>
                  <a:gd name="T82" fmla="*/ 69 w 602"/>
                  <a:gd name="T83" fmla="*/ 476 h 965"/>
                  <a:gd name="T84" fmla="*/ 97 w 602"/>
                  <a:gd name="T85" fmla="*/ 446 h 965"/>
                  <a:gd name="T86" fmla="*/ 129 w 602"/>
                  <a:gd name="T87" fmla="*/ 421 h 965"/>
                  <a:gd name="T88" fmla="*/ 163 w 602"/>
                  <a:gd name="T89" fmla="*/ 400 h 965"/>
                  <a:gd name="T90" fmla="*/ 79 w 602"/>
                  <a:gd name="T91" fmla="*/ 34 h 965"/>
                  <a:gd name="T92" fmla="*/ 130 w 602"/>
                  <a:gd name="T93" fmla="*/ 26 h 965"/>
                  <a:gd name="T94" fmla="*/ 179 w 602"/>
                  <a:gd name="T95" fmla="*/ 15 h 965"/>
                  <a:gd name="T96" fmla="*/ 227 w 602"/>
                  <a:gd name="T97" fmla="*/ 0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2" h="965">
                    <a:moveTo>
                      <a:pt x="227" y="0"/>
                    </a:moveTo>
                    <a:lnTo>
                      <a:pt x="310" y="365"/>
                    </a:lnTo>
                    <a:lnTo>
                      <a:pt x="353" y="370"/>
                    </a:lnTo>
                    <a:lnTo>
                      <a:pt x="395" y="380"/>
                    </a:lnTo>
                    <a:lnTo>
                      <a:pt x="434" y="396"/>
                    </a:lnTo>
                    <a:lnTo>
                      <a:pt x="469" y="416"/>
                    </a:lnTo>
                    <a:lnTo>
                      <a:pt x="502" y="442"/>
                    </a:lnTo>
                    <a:lnTo>
                      <a:pt x="531" y="472"/>
                    </a:lnTo>
                    <a:lnTo>
                      <a:pt x="555" y="504"/>
                    </a:lnTo>
                    <a:lnTo>
                      <a:pt x="574" y="541"/>
                    </a:lnTo>
                    <a:lnTo>
                      <a:pt x="590" y="580"/>
                    </a:lnTo>
                    <a:lnTo>
                      <a:pt x="599" y="622"/>
                    </a:lnTo>
                    <a:lnTo>
                      <a:pt x="602" y="665"/>
                    </a:lnTo>
                    <a:lnTo>
                      <a:pt x="599" y="706"/>
                    </a:lnTo>
                    <a:lnTo>
                      <a:pt x="591" y="745"/>
                    </a:lnTo>
                    <a:lnTo>
                      <a:pt x="578" y="782"/>
                    </a:lnTo>
                    <a:lnTo>
                      <a:pt x="560" y="816"/>
                    </a:lnTo>
                    <a:lnTo>
                      <a:pt x="539" y="849"/>
                    </a:lnTo>
                    <a:lnTo>
                      <a:pt x="513" y="878"/>
                    </a:lnTo>
                    <a:lnTo>
                      <a:pt x="485" y="903"/>
                    </a:lnTo>
                    <a:lnTo>
                      <a:pt x="453" y="924"/>
                    </a:lnTo>
                    <a:lnTo>
                      <a:pt x="418" y="942"/>
                    </a:lnTo>
                    <a:lnTo>
                      <a:pt x="381" y="955"/>
                    </a:lnTo>
                    <a:lnTo>
                      <a:pt x="342" y="963"/>
                    </a:lnTo>
                    <a:lnTo>
                      <a:pt x="301" y="965"/>
                    </a:lnTo>
                    <a:lnTo>
                      <a:pt x="260" y="963"/>
                    </a:lnTo>
                    <a:lnTo>
                      <a:pt x="221" y="955"/>
                    </a:lnTo>
                    <a:lnTo>
                      <a:pt x="184" y="942"/>
                    </a:lnTo>
                    <a:lnTo>
                      <a:pt x="149" y="924"/>
                    </a:lnTo>
                    <a:lnTo>
                      <a:pt x="117" y="903"/>
                    </a:lnTo>
                    <a:lnTo>
                      <a:pt x="89" y="878"/>
                    </a:lnTo>
                    <a:lnTo>
                      <a:pt x="63" y="849"/>
                    </a:lnTo>
                    <a:lnTo>
                      <a:pt x="42" y="816"/>
                    </a:lnTo>
                    <a:lnTo>
                      <a:pt x="25" y="782"/>
                    </a:lnTo>
                    <a:lnTo>
                      <a:pt x="11" y="745"/>
                    </a:lnTo>
                    <a:lnTo>
                      <a:pt x="3" y="706"/>
                    </a:lnTo>
                    <a:lnTo>
                      <a:pt x="0" y="665"/>
                    </a:lnTo>
                    <a:lnTo>
                      <a:pt x="3" y="623"/>
                    </a:lnTo>
                    <a:lnTo>
                      <a:pt x="12" y="582"/>
                    </a:lnTo>
                    <a:lnTo>
                      <a:pt x="27" y="544"/>
                    </a:lnTo>
                    <a:lnTo>
                      <a:pt x="46" y="508"/>
                    </a:lnTo>
                    <a:lnTo>
                      <a:pt x="69" y="476"/>
                    </a:lnTo>
                    <a:lnTo>
                      <a:pt x="97" y="446"/>
                    </a:lnTo>
                    <a:lnTo>
                      <a:pt x="129" y="421"/>
                    </a:lnTo>
                    <a:lnTo>
                      <a:pt x="163" y="400"/>
                    </a:lnTo>
                    <a:lnTo>
                      <a:pt x="79" y="34"/>
                    </a:lnTo>
                    <a:lnTo>
                      <a:pt x="130" y="26"/>
                    </a:lnTo>
                    <a:lnTo>
                      <a:pt x="179" y="15"/>
                    </a:lnTo>
                    <a:lnTo>
                      <a:pt x="22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panose="020B0604020202020204" pitchFamily="34" charset="0"/>
                  <a:cs typeface="Arial" panose="020B0604020202020204" pitchFamily="34" charset="0"/>
                </a:endParaRPr>
              </a:p>
            </p:txBody>
          </p:sp>
          <p:sp>
            <p:nvSpPr>
              <p:cNvPr id="85" name="Freeform 101"/>
              <p:cNvSpPr>
                <a:spLocks/>
              </p:cNvSpPr>
              <p:nvPr/>
            </p:nvSpPr>
            <p:spPr bwMode="auto">
              <a:xfrm>
                <a:off x="6300788" y="5334000"/>
                <a:ext cx="153988" cy="90488"/>
              </a:xfrm>
              <a:custGeom>
                <a:avLst/>
                <a:gdLst>
                  <a:gd name="T0" fmla="*/ 1017 w 1066"/>
                  <a:gd name="T1" fmla="*/ 0 h 621"/>
                  <a:gd name="T2" fmla="*/ 1030 w 1066"/>
                  <a:gd name="T3" fmla="*/ 49 h 621"/>
                  <a:gd name="T4" fmla="*/ 1047 w 1066"/>
                  <a:gd name="T5" fmla="*/ 97 h 621"/>
                  <a:gd name="T6" fmla="*/ 1066 w 1066"/>
                  <a:gd name="T7" fmla="*/ 143 h 621"/>
                  <a:gd name="T8" fmla="*/ 599 w 1066"/>
                  <a:gd name="T9" fmla="*/ 300 h 621"/>
                  <a:gd name="T10" fmla="*/ 600 w 1066"/>
                  <a:gd name="T11" fmla="*/ 310 h 621"/>
                  <a:gd name="T12" fmla="*/ 601 w 1066"/>
                  <a:gd name="T13" fmla="*/ 320 h 621"/>
                  <a:gd name="T14" fmla="*/ 599 w 1066"/>
                  <a:gd name="T15" fmla="*/ 361 h 621"/>
                  <a:gd name="T16" fmla="*/ 591 w 1066"/>
                  <a:gd name="T17" fmla="*/ 400 h 621"/>
                  <a:gd name="T18" fmla="*/ 577 w 1066"/>
                  <a:gd name="T19" fmla="*/ 437 h 621"/>
                  <a:gd name="T20" fmla="*/ 560 w 1066"/>
                  <a:gd name="T21" fmla="*/ 472 h 621"/>
                  <a:gd name="T22" fmla="*/ 539 w 1066"/>
                  <a:gd name="T23" fmla="*/ 503 h 621"/>
                  <a:gd name="T24" fmla="*/ 513 w 1066"/>
                  <a:gd name="T25" fmla="*/ 533 h 621"/>
                  <a:gd name="T26" fmla="*/ 485 w 1066"/>
                  <a:gd name="T27" fmla="*/ 558 h 621"/>
                  <a:gd name="T28" fmla="*/ 452 w 1066"/>
                  <a:gd name="T29" fmla="*/ 580 h 621"/>
                  <a:gd name="T30" fmla="*/ 417 w 1066"/>
                  <a:gd name="T31" fmla="*/ 597 h 621"/>
                  <a:gd name="T32" fmla="*/ 380 w 1066"/>
                  <a:gd name="T33" fmla="*/ 610 h 621"/>
                  <a:gd name="T34" fmla="*/ 341 w 1066"/>
                  <a:gd name="T35" fmla="*/ 618 h 621"/>
                  <a:gd name="T36" fmla="*/ 300 w 1066"/>
                  <a:gd name="T37" fmla="*/ 621 h 621"/>
                  <a:gd name="T38" fmla="*/ 259 w 1066"/>
                  <a:gd name="T39" fmla="*/ 618 h 621"/>
                  <a:gd name="T40" fmla="*/ 220 w 1066"/>
                  <a:gd name="T41" fmla="*/ 610 h 621"/>
                  <a:gd name="T42" fmla="*/ 184 w 1066"/>
                  <a:gd name="T43" fmla="*/ 597 h 621"/>
                  <a:gd name="T44" fmla="*/ 149 w 1066"/>
                  <a:gd name="T45" fmla="*/ 580 h 621"/>
                  <a:gd name="T46" fmla="*/ 116 w 1066"/>
                  <a:gd name="T47" fmla="*/ 558 h 621"/>
                  <a:gd name="T48" fmla="*/ 88 w 1066"/>
                  <a:gd name="T49" fmla="*/ 533 h 621"/>
                  <a:gd name="T50" fmla="*/ 62 w 1066"/>
                  <a:gd name="T51" fmla="*/ 503 h 621"/>
                  <a:gd name="T52" fmla="*/ 41 w 1066"/>
                  <a:gd name="T53" fmla="*/ 472 h 621"/>
                  <a:gd name="T54" fmla="*/ 23 w 1066"/>
                  <a:gd name="T55" fmla="*/ 437 h 621"/>
                  <a:gd name="T56" fmla="*/ 11 w 1066"/>
                  <a:gd name="T57" fmla="*/ 400 h 621"/>
                  <a:gd name="T58" fmla="*/ 3 w 1066"/>
                  <a:gd name="T59" fmla="*/ 361 h 621"/>
                  <a:gd name="T60" fmla="*/ 0 w 1066"/>
                  <a:gd name="T61" fmla="*/ 320 h 621"/>
                  <a:gd name="T62" fmla="*/ 3 w 1066"/>
                  <a:gd name="T63" fmla="*/ 279 h 621"/>
                  <a:gd name="T64" fmla="*/ 11 w 1066"/>
                  <a:gd name="T65" fmla="*/ 240 h 621"/>
                  <a:gd name="T66" fmla="*/ 23 w 1066"/>
                  <a:gd name="T67" fmla="*/ 203 h 621"/>
                  <a:gd name="T68" fmla="*/ 41 w 1066"/>
                  <a:gd name="T69" fmla="*/ 169 h 621"/>
                  <a:gd name="T70" fmla="*/ 62 w 1066"/>
                  <a:gd name="T71" fmla="*/ 136 h 621"/>
                  <a:gd name="T72" fmla="*/ 88 w 1066"/>
                  <a:gd name="T73" fmla="*/ 108 h 621"/>
                  <a:gd name="T74" fmla="*/ 116 w 1066"/>
                  <a:gd name="T75" fmla="*/ 82 h 621"/>
                  <a:gd name="T76" fmla="*/ 149 w 1066"/>
                  <a:gd name="T77" fmla="*/ 61 h 621"/>
                  <a:gd name="T78" fmla="*/ 184 w 1066"/>
                  <a:gd name="T79" fmla="*/ 43 h 621"/>
                  <a:gd name="T80" fmla="*/ 220 w 1066"/>
                  <a:gd name="T81" fmla="*/ 30 h 621"/>
                  <a:gd name="T82" fmla="*/ 259 w 1066"/>
                  <a:gd name="T83" fmla="*/ 23 h 621"/>
                  <a:gd name="T84" fmla="*/ 300 w 1066"/>
                  <a:gd name="T85" fmla="*/ 20 h 621"/>
                  <a:gd name="T86" fmla="*/ 340 w 1066"/>
                  <a:gd name="T87" fmla="*/ 22 h 621"/>
                  <a:gd name="T88" fmla="*/ 376 w 1066"/>
                  <a:gd name="T89" fmla="*/ 30 h 621"/>
                  <a:gd name="T90" fmla="*/ 412 w 1066"/>
                  <a:gd name="T91" fmla="*/ 41 h 621"/>
                  <a:gd name="T92" fmla="*/ 446 w 1066"/>
                  <a:gd name="T93" fmla="*/ 58 h 621"/>
                  <a:gd name="T94" fmla="*/ 476 w 1066"/>
                  <a:gd name="T95" fmla="*/ 77 h 621"/>
                  <a:gd name="T96" fmla="*/ 505 w 1066"/>
                  <a:gd name="T97" fmla="*/ 100 h 621"/>
                  <a:gd name="T98" fmla="*/ 530 w 1066"/>
                  <a:gd name="T99" fmla="*/ 127 h 621"/>
                  <a:gd name="T100" fmla="*/ 552 w 1066"/>
                  <a:gd name="T101" fmla="*/ 157 h 621"/>
                  <a:gd name="T102" fmla="*/ 1017 w 1066"/>
                  <a:gd name="T103" fmla="*/ 0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66" h="621">
                    <a:moveTo>
                      <a:pt x="1017" y="0"/>
                    </a:moveTo>
                    <a:lnTo>
                      <a:pt x="1030" y="49"/>
                    </a:lnTo>
                    <a:lnTo>
                      <a:pt x="1047" y="97"/>
                    </a:lnTo>
                    <a:lnTo>
                      <a:pt x="1066" y="143"/>
                    </a:lnTo>
                    <a:lnTo>
                      <a:pt x="599" y="300"/>
                    </a:lnTo>
                    <a:lnTo>
                      <a:pt x="600" y="310"/>
                    </a:lnTo>
                    <a:lnTo>
                      <a:pt x="601" y="320"/>
                    </a:lnTo>
                    <a:lnTo>
                      <a:pt x="599" y="361"/>
                    </a:lnTo>
                    <a:lnTo>
                      <a:pt x="591" y="400"/>
                    </a:lnTo>
                    <a:lnTo>
                      <a:pt x="577" y="437"/>
                    </a:lnTo>
                    <a:lnTo>
                      <a:pt x="560" y="472"/>
                    </a:lnTo>
                    <a:lnTo>
                      <a:pt x="539" y="503"/>
                    </a:lnTo>
                    <a:lnTo>
                      <a:pt x="513" y="533"/>
                    </a:lnTo>
                    <a:lnTo>
                      <a:pt x="485" y="558"/>
                    </a:lnTo>
                    <a:lnTo>
                      <a:pt x="452" y="580"/>
                    </a:lnTo>
                    <a:lnTo>
                      <a:pt x="417" y="597"/>
                    </a:lnTo>
                    <a:lnTo>
                      <a:pt x="380" y="610"/>
                    </a:lnTo>
                    <a:lnTo>
                      <a:pt x="341" y="618"/>
                    </a:lnTo>
                    <a:lnTo>
                      <a:pt x="300" y="621"/>
                    </a:lnTo>
                    <a:lnTo>
                      <a:pt x="259" y="618"/>
                    </a:lnTo>
                    <a:lnTo>
                      <a:pt x="220" y="610"/>
                    </a:lnTo>
                    <a:lnTo>
                      <a:pt x="184" y="597"/>
                    </a:lnTo>
                    <a:lnTo>
                      <a:pt x="149" y="580"/>
                    </a:lnTo>
                    <a:lnTo>
                      <a:pt x="116" y="558"/>
                    </a:lnTo>
                    <a:lnTo>
                      <a:pt x="88" y="533"/>
                    </a:lnTo>
                    <a:lnTo>
                      <a:pt x="62" y="503"/>
                    </a:lnTo>
                    <a:lnTo>
                      <a:pt x="41" y="472"/>
                    </a:lnTo>
                    <a:lnTo>
                      <a:pt x="23" y="437"/>
                    </a:lnTo>
                    <a:lnTo>
                      <a:pt x="11" y="400"/>
                    </a:lnTo>
                    <a:lnTo>
                      <a:pt x="3" y="361"/>
                    </a:lnTo>
                    <a:lnTo>
                      <a:pt x="0" y="320"/>
                    </a:lnTo>
                    <a:lnTo>
                      <a:pt x="3" y="279"/>
                    </a:lnTo>
                    <a:lnTo>
                      <a:pt x="11" y="240"/>
                    </a:lnTo>
                    <a:lnTo>
                      <a:pt x="23" y="203"/>
                    </a:lnTo>
                    <a:lnTo>
                      <a:pt x="41" y="169"/>
                    </a:lnTo>
                    <a:lnTo>
                      <a:pt x="62" y="136"/>
                    </a:lnTo>
                    <a:lnTo>
                      <a:pt x="88" y="108"/>
                    </a:lnTo>
                    <a:lnTo>
                      <a:pt x="116" y="82"/>
                    </a:lnTo>
                    <a:lnTo>
                      <a:pt x="149" y="61"/>
                    </a:lnTo>
                    <a:lnTo>
                      <a:pt x="184" y="43"/>
                    </a:lnTo>
                    <a:lnTo>
                      <a:pt x="220" y="30"/>
                    </a:lnTo>
                    <a:lnTo>
                      <a:pt x="259" y="23"/>
                    </a:lnTo>
                    <a:lnTo>
                      <a:pt x="300" y="20"/>
                    </a:lnTo>
                    <a:lnTo>
                      <a:pt x="340" y="22"/>
                    </a:lnTo>
                    <a:lnTo>
                      <a:pt x="376" y="30"/>
                    </a:lnTo>
                    <a:lnTo>
                      <a:pt x="412" y="41"/>
                    </a:lnTo>
                    <a:lnTo>
                      <a:pt x="446" y="58"/>
                    </a:lnTo>
                    <a:lnTo>
                      <a:pt x="476" y="77"/>
                    </a:lnTo>
                    <a:lnTo>
                      <a:pt x="505" y="100"/>
                    </a:lnTo>
                    <a:lnTo>
                      <a:pt x="530" y="127"/>
                    </a:lnTo>
                    <a:lnTo>
                      <a:pt x="552" y="157"/>
                    </a:lnTo>
                    <a:lnTo>
                      <a:pt x="10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panose="020B0604020202020204" pitchFamily="34" charset="0"/>
                  <a:cs typeface="Arial" panose="020B0604020202020204" pitchFamily="34" charset="0"/>
                </a:endParaRPr>
              </a:p>
            </p:txBody>
          </p:sp>
          <p:sp>
            <p:nvSpPr>
              <p:cNvPr id="86" name="Freeform 102"/>
              <p:cNvSpPr>
                <a:spLocks/>
              </p:cNvSpPr>
              <p:nvPr/>
            </p:nvSpPr>
            <p:spPr bwMode="auto">
              <a:xfrm>
                <a:off x="6470651" y="5238750"/>
                <a:ext cx="147638" cy="149225"/>
              </a:xfrm>
              <a:custGeom>
                <a:avLst/>
                <a:gdLst>
                  <a:gd name="T0" fmla="*/ 515 w 1031"/>
                  <a:gd name="T1" fmla="*/ 0 h 1031"/>
                  <a:gd name="T2" fmla="*/ 571 w 1031"/>
                  <a:gd name="T3" fmla="*/ 3 h 1031"/>
                  <a:gd name="T4" fmla="*/ 626 w 1031"/>
                  <a:gd name="T5" fmla="*/ 12 h 1031"/>
                  <a:gd name="T6" fmla="*/ 678 w 1031"/>
                  <a:gd name="T7" fmla="*/ 26 h 1031"/>
                  <a:gd name="T8" fmla="*/ 728 w 1031"/>
                  <a:gd name="T9" fmla="*/ 45 h 1031"/>
                  <a:gd name="T10" fmla="*/ 775 w 1031"/>
                  <a:gd name="T11" fmla="*/ 70 h 1031"/>
                  <a:gd name="T12" fmla="*/ 820 w 1031"/>
                  <a:gd name="T13" fmla="*/ 99 h 1031"/>
                  <a:gd name="T14" fmla="*/ 861 w 1031"/>
                  <a:gd name="T15" fmla="*/ 133 h 1031"/>
                  <a:gd name="T16" fmla="*/ 898 w 1031"/>
                  <a:gd name="T17" fmla="*/ 170 h 1031"/>
                  <a:gd name="T18" fmla="*/ 931 w 1031"/>
                  <a:gd name="T19" fmla="*/ 211 h 1031"/>
                  <a:gd name="T20" fmla="*/ 961 w 1031"/>
                  <a:gd name="T21" fmla="*/ 256 h 1031"/>
                  <a:gd name="T22" fmla="*/ 985 w 1031"/>
                  <a:gd name="T23" fmla="*/ 302 h 1031"/>
                  <a:gd name="T24" fmla="*/ 1005 w 1031"/>
                  <a:gd name="T25" fmla="*/ 352 h 1031"/>
                  <a:gd name="T26" fmla="*/ 1019 w 1031"/>
                  <a:gd name="T27" fmla="*/ 404 h 1031"/>
                  <a:gd name="T28" fmla="*/ 1028 w 1031"/>
                  <a:gd name="T29" fmla="*/ 459 h 1031"/>
                  <a:gd name="T30" fmla="*/ 1031 w 1031"/>
                  <a:gd name="T31" fmla="*/ 515 h 1031"/>
                  <a:gd name="T32" fmla="*/ 1028 w 1031"/>
                  <a:gd name="T33" fmla="*/ 571 h 1031"/>
                  <a:gd name="T34" fmla="*/ 1019 w 1031"/>
                  <a:gd name="T35" fmla="*/ 626 h 1031"/>
                  <a:gd name="T36" fmla="*/ 1005 w 1031"/>
                  <a:gd name="T37" fmla="*/ 678 h 1031"/>
                  <a:gd name="T38" fmla="*/ 985 w 1031"/>
                  <a:gd name="T39" fmla="*/ 728 h 1031"/>
                  <a:gd name="T40" fmla="*/ 961 w 1031"/>
                  <a:gd name="T41" fmla="*/ 775 h 1031"/>
                  <a:gd name="T42" fmla="*/ 931 w 1031"/>
                  <a:gd name="T43" fmla="*/ 820 h 1031"/>
                  <a:gd name="T44" fmla="*/ 898 w 1031"/>
                  <a:gd name="T45" fmla="*/ 860 h 1031"/>
                  <a:gd name="T46" fmla="*/ 861 w 1031"/>
                  <a:gd name="T47" fmla="*/ 898 h 1031"/>
                  <a:gd name="T48" fmla="*/ 820 w 1031"/>
                  <a:gd name="T49" fmla="*/ 931 h 1031"/>
                  <a:gd name="T50" fmla="*/ 775 w 1031"/>
                  <a:gd name="T51" fmla="*/ 960 h 1031"/>
                  <a:gd name="T52" fmla="*/ 728 w 1031"/>
                  <a:gd name="T53" fmla="*/ 985 h 1031"/>
                  <a:gd name="T54" fmla="*/ 678 w 1031"/>
                  <a:gd name="T55" fmla="*/ 1004 h 1031"/>
                  <a:gd name="T56" fmla="*/ 626 w 1031"/>
                  <a:gd name="T57" fmla="*/ 1018 h 1031"/>
                  <a:gd name="T58" fmla="*/ 571 w 1031"/>
                  <a:gd name="T59" fmla="*/ 1028 h 1031"/>
                  <a:gd name="T60" fmla="*/ 515 w 1031"/>
                  <a:gd name="T61" fmla="*/ 1031 h 1031"/>
                  <a:gd name="T62" fmla="*/ 459 w 1031"/>
                  <a:gd name="T63" fmla="*/ 1028 h 1031"/>
                  <a:gd name="T64" fmla="*/ 405 w 1031"/>
                  <a:gd name="T65" fmla="*/ 1018 h 1031"/>
                  <a:gd name="T66" fmla="*/ 353 w 1031"/>
                  <a:gd name="T67" fmla="*/ 1004 h 1031"/>
                  <a:gd name="T68" fmla="*/ 303 w 1031"/>
                  <a:gd name="T69" fmla="*/ 985 h 1031"/>
                  <a:gd name="T70" fmla="*/ 256 w 1031"/>
                  <a:gd name="T71" fmla="*/ 960 h 1031"/>
                  <a:gd name="T72" fmla="*/ 211 w 1031"/>
                  <a:gd name="T73" fmla="*/ 931 h 1031"/>
                  <a:gd name="T74" fmla="*/ 170 w 1031"/>
                  <a:gd name="T75" fmla="*/ 898 h 1031"/>
                  <a:gd name="T76" fmla="*/ 133 w 1031"/>
                  <a:gd name="T77" fmla="*/ 860 h 1031"/>
                  <a:gd name="T78" fmla="*/ 100 w 1031"/>
                  <a:gd name="T79" fmla="*/ 820 h 1031"/>
                  <a:gd name="T80" fmla="*/ 70 w 1031"/>
                  <a:gd name="T81" fmla="*/ 775 h 1031"/>
                  <a:gd name="T82" fmla="*/ 46 w 1031"/>
                  <a:gd name="T83" fmla="*/ 728 h 1031"/>
                  <a:gd name="T84" fmla="*/ 27 w 1031"/>
                  <a:gd name="T85" fmla="*/ 678 h 1031"/>
                  <a:gd name="T86" fmla="*/ 12 w 1031"/>
                  <a:gd name="T87" fmla="*/ 626 h 1031"/>
                  <a:gd name="T88" fmla="*/ 3 w 1031"/>
                  <a:gd name="T89" fmla="*/ 571 h 1031"/>
                  <a:gd name="T90" fmla="*/ 0 w 1031"/>
                  <a:gd name="T91" fmla="*/ 515 h 1031"/>
                  <a:gd name="T92" fmla="*/ 3 w 1031"/>
                  <a:gd name="T93" fmla="*/ 459 h 1031"/>
                  <a:gd name="T94" fmla="*/ 12 w 1031"/>
                  <a:gd name="T95" fmla="*/ 404 h 1031"/>
                  <a:gd name="T96" fmla="*/ 27 w 1031"/>
                  <a:gd name="T97" fmla="*/ 352 h 1031"/>
                  <a:gd name="T98" fmla="*/ 46 w 1031"/>
                  <a:gd name="T99" fmla="*/ 302 h 1031"/>
                  <a:gd name="T100" fmla="*/ 70 w 1031"/>
                  <a:gd name="T101" fmla="*/ 256 h 1031"/>
                  <a:gd name="T102" fmla="*/ 100 w 1031"/>
                  <a:gd name="T103" fmla="*/ 211 h 1031"/>
                  <a:gd name="T104" fmla="*/ 133 w 1031"/>
                  <a:gd name="T105" fmla="*/ 170 h 1031"/>
                  <a:gd name="T106" fmla="*/ 170 w 1031"/>
                  <a:gd name="T107" fmla="*/ 133 h 1031"/>
                  <a:gd name="T108" fmla="*/ 211 w 1031"/>
                  <a:gd name="T109" fmla="*/ 99 h 1031"/>
                  <a:gd name="T110" fmla="*/ 256 w 1031"/>
                  <a:gd name="T111" fmla="*/ 70 h 1031"/>
                  <a:gd name="T112" fmla="*/ 303 w 1031"/>
                  <a:gd name="T113" fmla="*/ 45 h 1031"/>
                  <a:gd name="T114" fmla="*/ 353 w 1031"/>
                  <a:gd name="T115" fmla="*/ 26 h 1031"/>
                  <a:gd name="T116" fmla="*/ 405 w 1031"/>
                  <a:gd name="T117" fmla="*/ 12 h 1031"/>
                  <a:gd name="T118" fmla="*/ 459 w 1031"/>
                  <a:gd name="T119" fmla="*/ 3 h 1031"/>
                  <a:gd name="T120" fmla="*/ 515 w 1031"/>
                  <a:gd name="T121" fmla="*/ 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1" h="1031">
                    <a:moveTo>
                      <a:pt x="515" y="0"/>
                    </a:moveTo>
                    <a:lnTo>
                      <a:pt x="571" y="3"/>
                    </a:lnTo>
                    <a:lnTo>
                      <a:pt x="626" y="12"/>
                    </a:lnTo>
                    <a:lnTo>
                      <a:pt x="678" y="26"/>
                    </a:lnTo>
                    <a:lnTo>
                      <a:pt x="728" y="45"/>
                    </a:lnTo>
                    <a:lnTo>
                      <a:pt x="775" y="70"/>
                    </a:lnTo>
                    <a:lnTo>
                      <a:pt x="820" y="99"/>
                    </a:lnTo>
                    <a:lnTo>
                      <a:pt x="861" y="133"/>
                    </a:lnTo>
                    <a:lnTo>
                      <a:pt x="898" y="170"/>
                    </a:lnTo>
                    <a:lnTo>
                      <a:pt x="931" y="211"/>
                    </a:lnTo>
                    <a:lnTo>
                      <a:pt x="961" y="256"/>
                    </a:lnTo>
                    <a:lnTo>
                      <a:pt x="985" y="302"/>
                    </a:lnTo>
                    <a:lnTo>
                      <a:pt x="1005" y="352"/>
                    </a:lnTo>
                    <a:lnTo>
                      <a:pt x="1019" y="404"/>
                    </a:lnTo>
                    <a:lnTo>
                      <a:pt x="1028" y="459"/>
                    </a:lnTo>
                    <a:lnTo>
                      <a:pt x="1031" y="515"/>
                    </a:lnTo>
                    <a:lnTo>
                      <a:pt x="1028" y="571"/>
                    </a:lnTo>
                    <a:lnTo>
                      <a:pt x="1019" y="626"/>
                    </a:lnTo>
                    <a:lnTo>
                      <a:pt x="1005" y="678"/>
                    </a:lnTo>
                    <a:lnTo>
                      <a:pt x="985" y="728"/>
                    </a:lnTo>
                    <a:lnTo>
                      <a:pt x="961" y="775"/>
                    </a:lnTo>
                    <a:lnTo>
                      <a:pt x="931" y="820"/>
                    </a:lnTo>
                    <a:lnTo>
                      <a:pt x="898" y="860"/>
                    </a:lnTo>
                    <a:lnTo>
                      <a:pt x="861" y="898"/>
                    </a:lnTo>
                    <a:lnTo>
                      <a:pt x="820" y="931"/>
                    </a:lnTo>
                    <a:lnTo>
                      <a:pt x="775" y="960"/>
                    </a:lnTo>
                    <a:lnTo>
                      <a:pt x="728" y="985"/>
                    </a:lnTo>
                    <a:lnTo>
                      <a:pt x="678" y="1004"/>
                    </a:lnTo>
                    <a:lnTo>
                      <a:pt x="626" y="1018"/>
                    </a:lnTo>
                    <a:lnTo>
                      <a:pt x="571" y="1028"/>
                    </a:lnTo>
                    <a:lnTo>
                      <a:pt x="515" y="1031"/>
                    </a:lnTo>
                    <a:lnTo>
                      <a:pt x="459" y="1028"/>
                    </a:lnTo>
                    <a:lnTo>
                      <a:pt x="405" y="1018"/>
                    </a:lnTo>
                    <a:lnTo>
                      <a:pt x="353" y="1004"/>
                    </a:lnTo>
                    <a:lnTo>
                      <a:pt x="303" y="985"/>
                    </a:lnTo>
                    <a:lnTo>
                      <a:pt x="256" y="960"/>
                    </a:lnTo>
                    <a:lnTo>
                      <a:pt x="211" y="931"/>
                    </a:lnTo>
                    <a:lnTo>
                      <a:pt x="170" y="898"/>
                    </a:lnTo>
                    <a:lnTo>
                      <a:pt x="133" y="860"/>
                    </a:lnTo>
                    <a:lnTo>
                      <a:pt x="100" y="820"/>
                    </a:lnTo>
                    <a:lnTo>
                      <a:pt x="70" y="775"/>
                    </a:lnTo>
                    <a:lnTo>
                      <a:pt x="46" y="728"/>
                    </a:lnTo>
                    <a:lnTo>
                      <a:pt x="27" y="678"/>
                    </a:lnTo>
                    <a:lnTo>
                      <a:pt x="12" y="626"/>
                    </a:lnTo>
                    <a:lnTo>
                      <a:pt x="3" y="571"/>
                    </a:lnTo>
                    <a:lnTo>
                      <a:pt x="0" y="515"/>
                    </a:lnTo>
                    <a:lnTo>
                      <a:pt x="3" y="459"/>
                    </a:lnTo>
                    <a:lnTo>
                      <a:pt x="12" y="404"/>
                    </a:lnTo>
                    <a:lnTo>
                      <a:pt x="27" y="352"/>
                    </a:lnTo>
                    <a:lnTo>
                      <a:pt x="46" y="302"/>
                    </a:lnTo>
                    <a:lnTo>
                      <a:pt x="70" y="256"/>
                    </a:lnTo>
                    <a:lnTo>
                      <a:pt x="100" y="211"/>
                    </a:lnTo>
                    <a:lnTo>
                      <a:pt x="133" y="170"/>
                    </a:lnTo>
                    <a:lnTo>
                      <a:pt x="170" y="133"/>
                    </a:lnTo>
                    <a:lnTo>
                      <a:pt x="211" y="99"/>
                    </a:lnTo>
                    <a:lnTo>
                      <a:pt x="256" y="70"/>
                    </a:lnTo>
                    <a:lnTo>
                      <a:pt x="303" y="45"/>
                    </a:lnTo>
                    <a:lnTo>
                      <a:pt x="353" y="26"/>
                    </a:lnTo>
                    <a:lnTo>
                      <a:pt x="405" y="12"/>
                    </a:lnTo>
                    <a:lnTo>
                      <a:pt x="459" y="3"/>
                    </a:lnTo>
                    <a:lnTo>
                      <a:pt x="5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panose="020B0604020202020204" pitchFamily="34" charset="0"/>
                  <a:cs typeface="Arial" panose="020B0604020202020204" pitchFamily="34" charset="0"/>
                </a:endParaRPr>
              </a:p>
            </p:txBody>
          </p:sp>
        </p:grpSp>
        <p:grpSp>
          <p:nvGrpSpPr>
            <p:cNvPr id="1095" name="Group 1094"/>
            <p:cNvGrpSpPr/>
            <p:nvPr/>
          </p:nvGrpSpPr>
          <p:grpSpPr>
            <a:xfrm>
              <a:off x="6561660" y="5022981"/>
              <a:ext cx="549064" cy="414803"/>
              <a:chOff x="6954838" y="4065588"/>
              <a:chExt cx="434976" cy="328612"/>
            </a:xfrm>
            <a:solidFill>
              <a:schemeClr val="bg1"/>
            </a:solidFill>
          </p:grpSpPr>
          <p:sp>
            <p:nvSpPr>
              <p:cNvPr id="92" name="Freeform 108"/>
              <p:cNvSpPr>
                <a:spLocks/>
              </p:cNvSpPr>
              <p:nvPr/>
            </p:nvSpPr>
            <p:spPr bwMode="auto">
              <a:xfrm>
                <a:off x="7162801" y="4065588"/>
                <a:ext cx="19050" cy="46038"/>
              </a:xfrm>
              <a:custGeom>
                <a:avLst/>
                <a:gdLst>
                  <a:gd name="T0" fmla="*/ 63 w 127"/>
                  <a:gd name="T1" fmla="*/ 0 h 318"/>
                  <a:gd name="T2" fmla="*/ 63 w 127"/>
                  <a:gd name="T3" fmla="*/ 0 h 318"/>
                  <a:gd name="T4" fmla="*/ 80 w 127"/>
                  <a:gd name="T5" fmla="*/ 2 h 318"/>
                  <a:gd name="T6" fmla="*/ 96 w 127"/>
                  <a:gd name="T7" fmla="*/ 9 h 318"/>
                  <a:gd name="T8" fmla="*/ 109 w 127"/>
                  <a:gd name="T9" fmla="*/ 19 h 318"/>
                  <a:gd name="T10" fmla="*/ 119 w 127"/>
                  <a:gd name="T11" fmla="*/ 32 h 318"/>
                  <a:gd name="T12" fmla="*/ 125 w 127"/>
                  <a:gd name="T13" fmla="*/ 47 h 318"/>
                  <a:gd name="T14" fmla="*/ 127 w 127"/>
                  <a:gd name="T15" fmla="*/ 64 h 318"/>
                  <a:gd name="T16" fmla="*/ 127 w 127"/>
                  <a:gd name="T17" fmla="*/ 254 h 318"/>
                  <a:gd name="T18" fmla="*/ 125 w 127"/>
                  <a:gd name="T19" fmla="*/ 272 h 318"/>
                  <a:gd name="T20" fmla="*/ 119 w 127"/>
                  <a:gd name="T21" fmla="*/ 286 h 318"/>
                  <a:gd name="T22" fmla="*/ 109 w 127"/>
                  <a:gd name="T23" fmla="*/ 300 h 318"/>
                  <a:gd name="T24" fmla="*/ 96 w 127"/>
                  <a:gd name="T25" fmla="*/ 309 h 318"/>
                  <a:gd name="T26" fmla="*/ 80 w 127"/>
                  <a:gd name="T27" fmla="*/ 315 h 318"/>
                  <a:gd name="T28" fmla="*/ 63 w 127"/>
                  <a:gd name="T29" fmla="*/ 318 h 318"/>
                  <a:gd name="T30" fmla="*/ 47 w 127"/>
                  <a:gd name="T31" fmla="*/ 315 h 318"/>
                  <a:gd name="T32" fmla="*/ 31 w 127"/>
                  <a:gd name="T33" fmla="*/ 309 h 318"/>
                  <a:gd name="T34" fmla="*/ 18 w 127"/>
                  <a:gd name="T35" fmla="*/ 300 h 318"/>
                  <a:gd name="T36" fmla="*/ 8 w 127"/>
                  <a:gd name="T37" fmla="*/ 286 h 318"/>
                  <a:gd name="T38" fmla="*/ 2 w 127"/>
                  <a:gd name="T39" fmla="*/ 272 h 318"/>
                  <a:gd name="T40" fmla="*/ 0 w 127"/>
                  <a:gd name="T41" fmla="*/ 254 h 318"/>
                  <a:gd name="T42" fmla="*/ 0 w 127"/>
                  <a:gd name="T43" fmla="*/ 64 h 318"/>
                  <a:gd name="T44" fmla="*/ 2 w 127"/>
                  <a:gd name="T45" fmla="*/ 47 h 318"/>
                  <a:gd name="T46" fmla="*/ 8 w 127"/>
                  <a:gd name="T47" fmla="*/ 32 h 318"/>
                  <a:gd name="T48" fmla="*/ 18 w 127"/>
                  <a:gd name="T49" fmla="*/ 19 h 318"/>
                  <a:gd name="T50" fmla="*/ 31 w 127"/>
                  <a:gd name="T51" fmla="*/ 9 h 318"/>
                  <a:gd name="T52" fmla="*/ 47 w 127"/>
                  <a:gd name="T53" fmla="*/ 2 h 318"/>
                  <a:gd name="T54" fmla="*/ 63 w 127"/>
                  <a:gd name="T55"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7" h="318">
                    <a:moveTo>
                      <a:pt x="63" y="0"/>
                    </a:moveTo>
                    <a:lnTo>
                      <a:pt x="63" y="0"/>
                    </a:lnTo>
                    <a:lnTo>
                      <a:pt x="80" y="2"/>
                    </a:lnTo>
                    <a:lnTo>
                      <a:pt x="96" y="9"/>
                    </a:lnTo>
                    <a:lnTo>
                      <a:pt x="109" y="19"/>
                    </a:lnTo>
                    <a:lnTo>
                      <a:pt x="119" y="32"/>
                    </a:lnTo>
                    <a:lnTo>
                      <a:pt x="125" y="47"/>
                    </a:lnTo>
                    <a:lnTo>
                      <a:pt x="127" y="64"/>
                    </a:lnTo>
                    <a:lnTo>
                      <a:pt x="127" y="254"/>
                    </a:lnTo>
                    <a:lnTo>
                      <a:pt x="125" y="272"/>
                    </a:lnTo>
                    <a:lnTo>
                      <a:pt x="119" y="286"/>
                    </a:lnTo>
                    <a:lnTo>
                      <a:pt x="109" y="300"/>
                    </a:lnTo>
                    <a:lnTo>
                      <a:pt x="96" y="309"/>
                    </a:lnTo>
                    <a:lnTo>
                      <a:pt x="80" y="315"/>
                    </a:lnTo>
                    <a:lnTo>
                      <a:pt x="63" y="318"/>
                    </a:lnTo>
                    <a:lnTo>
                      <a:pt x="47" y="315"/>
                    </a:lnTo>
                    <a:lnTo>
                      <a:pt x="31" y="309"/>
                    </a:lnTo>
                    <a:lnTo>
                      <a:pt x="18" y="300"/>
                    </a:lnTo>
                    <a:lnTo>
                      <a:pt x="8" y="286"/>
                    </a:lnTo>
                    <a:lnTo>
                      <a:pt x="2" y="272"/>
                    </a:lnTo>
                    <a:lnTo>
                      <a:pt x="0" y="254"/>
                    </a:lnTo>
                    <a:lnTo>
                      <a:pt x="0" y="64"/>
                    </a:lnTo>
                    <a:lnTo>
                      <a:pt x="2" y="47"/>
                    </a:lnTo>
                    <a:lnTo>
                      <a:pt x="8" y="32"/>
                    </a:lnTo>
                    <a:lnTo>
                      <a:pt x="18" y="19"/>
                    </a:lnTo>
                    <a:lnTo>
                      <a:pt x="31" y="9"/>
                    </a:lnTo>
                    <a:lnTo>
                      <a:pt x="47" y="2"/>
                    </a:lnTo>
                    <a:lnTo>
                      <a:pt x="6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panose="020B0604020202020204" pitchFamily="34" charset="0"/>
                  <a:cs typeface="Arial" panose="020B0604020202020204" pitchFamily="34" charset="0"/>
                </a:endParaRPr>
              </a:p>
            </p:txBody>
          </p:sp>
          <p:sp>
            <p:nvSpPr>
              <p:cNvPr id="93" name="Freeform 109"/>
              <p:cNvSpPr>
                <a:spLocks/>
              </p:cNvSpPr>
              <p:nvPr/>
            </p:nvSpPr>
            <p:spPr bwMode="auto">
              <a:xfrm>
                <a:off x="7059613" y="4094163"/>
                <a:ext cx="31750" cy="41275"/>
              </a:xfrm>
              <a:custGeom>
                <a:avLst/>
                <a:gdLst>
                  <a:gd name="T0" fmla="*/ 64 w 224"/>
                  <a:gd name="T1" fmla="*/ 0 h 293"/>
                  <a:gd name="T2" fmla="*/ 80 w 224"/>
                  <a:gd name="T3" fmla="*/ 2 h 293"/>
                  <a:gd name="T4" fmla="*/ 95 w 224"/>
                  <a:gd name="T5" fmla="*/ 8 h 293"/>
                  <a:gd name="T6" fmla="*/ 109 w 224"/>
                  <a:gd name="T7" fmla="*/ 18 h 293"/>
                  <a:gd name="T8" fmla="*/ 119 w 224"/>
                  <a:gd name="T9" fmla="*/ 32 h 293"/>
                  <a:gd name="T10" fmla="*/ 216 w 224"/>
                  <a:gd name="T11" fmla="*/ 197 h 293"/>
                  <a:gd name="T12" fmla="*/ 222 w 224"/>
                  <a:gd name="T13" fmla="*/ 213 h 293"/>
                  <a:gd name="T14" fmla="*/ 224 w 224"/>
                  <a:gd name="T15" fmla="*/ 230 h 293"/>
                  <a:gd name="T16" fmla="*/ 222 w 224"/>
                  <a:gd name="T17" fmla="*/ 245 h 293"/>
                  <a:gd name="T18" fmla="*/ 216 w 224"/>
                  <a:gd name="T19" fmla="*/ 261 h 293"/>
                  <a:gd name="T20" fmla="*/ 206 w 224"/>
                  <a:gd name="T21" fmla="*/ 274 h 293"/>
                  <a:gd name="T22" fmla="*/ 193 w 224"/>
                  <a:gd name="T23" fmla="*/ 285 h 293"/>
                  <a:gd name="T24" fmla="*/ 177 w 224"/>
                  <a:gd name="T25" fmla="*/ 291 h 293"/>
                  <a:gd name="T26" fmla="*/ 160 w 224"/>
                  <a:gd name="T27" fmla="*/ 293 h 293"/>
                  <a:gd name="T28" fmla="*/ 143 w 224"/>
                  <a:gd name="T29" fmla="*/ 291 h 293"/>
                  <a:gd name="T30" fmla="*/ 129 w 224"/>
                  <a:gd name="T31" fmla="*/ 285 h 293"/>
                  <a:gd name="T32" fmla="*/ 115 w 224"/>
                  <a:gd name="T33" fmla="*/ 274 h 293"/>
                  <a:gd name="T34" fmla="*/ 105 w 224"/>
                  <a:gd name="T35" fmla="*/ 261 h 293"/>
                  <a:gd name="T36" fmla="*/ 8 w 224"/>
                  <a:gd name="T37" fmla="*/ 95 h 293"/>
                  <a:gd name="T38" fmla="*/ 2 w 224"/>
                  <a:gd name="T39" fmla="*/ 80 h 293"/>
                  <a:gd name="T40" fmla="*/ 0 w 224"/>
                  <a:gd name="T41" fmla="*/ 63 h 293"/>
                  <a:gd name="T42" fmla="*/ 2 w 224"/>
                  <a:gd name="T43" fmla="*/ 48 h 293"/>
                  <a:gd name="T44" fmla="*/ 8 w 224"/>
                  <a:gd name="T45" fmla="*/ 32 h 293"/>
                  <a:gd name="T46" fmla="*/ 19 w 224"/>
                  <a:gd name="T47" fmla="*/ 19 h 293"/>
                  <a:gd name="T48" fmla="*/ 31 w 224"/>
                  <a:gd name="T49" fmla="*/ 9 h 293"/>
                  <a:gd name="T50" fmla="*/ 48 w 224"/>
                  <a:gd name="T51" fmla="*/ 2 h 293"/>
                  <a:gd name="T52" fmla="*/ 64 w 224"/>
                  <a:gd name="T53"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3">
                    <a:moveTo>
                      <a:pt x="64" y="0"/>
                    </a:moveTo>
                    <a:lnTo>
                      <a:pt x="80" y="2"/>
                    </a:lnTo>
                    <a:lnTo>
                      <a:pt x="95" y="8"/>
                    </a:lnTo>
                    <a:lnTo>
                      <a:pt x="109" y="18"/>
                    </a:lnTo>
                    <a:lnTo>
                      <a:pt x="119" y="32"/>
                    </a:lnTo>
                    <a:lnTo>
                      <a:pt x="216" y="197"/>
                    </a:lnTo>
                    <a:lnTo>
                      <a:pt x="222" y="213"/>
                    </a:lnTo>
                    <a:lnTo>
                      <a:pt x="224" y="230"/>
                    </a:lnTo>
                    <a:lnTo>
                      <a:pt x="222" y="245"/>
                    </a:lnTo>
                    <a:lnTo>
                      <a:pt x="216" y="261"/>
                    </a:lnTo>
                    <a:lnTo>
                      <a:pt x="206" y="274"/>
                    </a:lnTo>
                    <a:lnTo>
                      <a:pt x="193" y="285"/>
                    </a:lnTo>
                    <a:lnTo>
                      <a:pt x="177" y="291"/>
                    </a:lnTo>
                    <a:lnTo>
                      <a:pt x="160" y="293"/>
                    </a:lnTo>
                    <a:lnTo>
                      <a:pt x="143" y="291"/>
                    </a:lnTo>
                    <a:lnTo>
                      <a:pt x="129" y="285"/>
                    </a:lnTo>
                    <a:lnTo>
                      <a:pt x="115" y="274"/>
                    </a:lnTo>
                    <a:lnTo>
                      <a:pt x="105" y="261"/>
                    </a:lnTo>
                    <a:lnTo>
                      <a:pt x="8" y="95"/>
                    </a:lnTo>
                    <a:lnTo>
                      <a:pt x="2" y="80"/>
                    </a:lnTo>
                    <a:lnTo>
                      <a:pt x="0" y="63"/>
                    </a:lnTo>
                    <a:lnTo>
                      <a:pt x="2" y="48"/>
                    </a:lnTo>
                    <a:lnTo>
                      <a:pt x="8" y="32"/>
                    </a:lnTo>
                    <a:lnTo>
                      <a:pt x="19" y="19"/>
                    </a:lnTo>
                    <a:lnTo>
                      <a:pt x="31" y="9"/>
                    </a:lnTo>
                    <a:lnTo>
                      <a:pt x="48" y="2"/>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panose="020B0604020202020204" pitchFamily="34" charset="0"/>
                  <a:cs typeface="Arial" panose="020B0604020202020204" pitchFamily="34" charset="0"/>
                </a:endParaRPr>
              </a:p>
            </p:txBody>
          </p:sp>
          <p:sp>
            <p:nvSpPr>
              <p:cNvPr id="94" name="Freeform 110"/>
              <p:cNvSpPr>
                <a:spLocks/>
              </p:cNvSpPr>
              <p:nvPr/>
            </p:nvSpPr>
            <p:spPr bwMode="auto">
              <a:xfrm>
                <a:off x="6983413" y="4168775"/>
                <a:ext cx="41275" cy="33338"/>
              </a:xfrm>
              <a:custGeom>
                <a:avLst/>
                <a:gdLst>
                  <a:gd name="T0" fmla="*/ 64 w 294"/>
                  <a:gd name="T1" fmla="*/ 0 h 222"/>
                  <a:gd name="T2" fmla="*/ 79 w 294"/>
                  <a:gd name="T3" fmla="*/ 2 h 222"/>
                  <a:gd name="T4" fmla="*/ 96 w 294"/>
                  <a:gd name="T5" fmla="*/ 8 h 222"/>
                  <a:gd name="T6" fmla="*/ 263 w 294"/>
                  <a:gd name="T7" fmla="*/ 103 h 222"/>
                  <a:gd name="T8" fmla="*/ 276 w 294"/>
                  <a:gd name="T9" fmla="*/ 114 h 222"/>
                  <a:gd name="T10" fmla="*/ 286 w 294"/>
                  <a:gd name="T11" fmla="*/ 127 h 222"/>
                  <a:gd name="T12" fmla="*/ 292 w 294"/>
                  <a:gd name="T13" fmla="*/ 142 h 222"/>
                  <a:gd name="T14" fmla="*/ 294 w 294"/>
                  <a:gd name="T15" fmla="*/ 158 h 222"/>
                  <a:gd name="T16" fmla="*/ 292 w 294"/>
                  <a:gd name="T17" fmla="*/ 175 h 222"/>
                  <a:gd name="T18" fmla="*/ 286 w 294"/>
                  <a:gd name="T19" fmla="*/ 190 h 222"/>
                  <a:gd name="T20" fmla="*/ 275 w 294"/>
                  <a:gd name="T21" fmla="*/ 204 h 222"/>
                  <a:gd name="T22" fmla="*/ 262 w 294"/>
                  <a:gd name="T23" fmla="*/ 214 h 222"/>
                  <a:gd name="T24" fmla="*/ 246 w 294"/>
                  <a:gd name="T25" fmla="*/ 220 h 222"/>
                  <a:gd name="T26" fmla="*/ 230 w 294"/>
                  <a:gd name="T27" fmla="*/ 222 h 222"/>
                  <a:gd name="T28" fmla="*/ 213 w 294"/>
                  <a:gd name="T29" fmla="*/ 220 h 222"/>
                  <a:gd name="T30" fmla="*/ 198 w 294"/>
                  <a:gd name="T31" fmla="*/ 213 h 222"/>
                  <a:gd name="T32" fmla="*/ 31 w 294"/>
                  <a:gd name="T33" fmla="*/ 118 h 222"/>
                  <a:gd name="T34" fmla="*/ 18 w 294"/>
                  <a:gd name="T35" fmla="*/ 108 h 222"/>
                  <a:gd name="T36" fmla="*/ 8 w 294"/>
                  <a:gd name="T37" fmla="*/ 95 h 222"/>
                  <a:gd name="T38" fmla="*/ 2 w 294"/>
                  <a:gd name="T39" fmla="*/ 80 h 222"/>
                  <a:gd name="T40" fmla="*/ 0 w 294"/>
                  <a:gd name="T41" fmla="*/ 63 h 222"/>
                  <a:gd name="T42" fmla="*/ 2 w 294"/>
                  <a:gd name="T43" fmla="*/ 47 h 222"/>
                  <a:gd name="T44" fmla="*/ 8 w 294"/>
                  <a:gd name="T45" fmla="*/ 31 h 222"/>
                  <a:gd name="T46" fmla="*/ 19 w 294"/>
                  <a:gd name="T47" fmla="*/ 18 h 222"/>
                  <a:gd name="T48" fmla="*/ 32 w 294"/>
                  <a:gd name="T49" fmla="*/ 8 h 222"/>
                  <a:gd name="T50" fmla="*/ 47 w 294"/>
                  <a:gd name="T51" fmla="*/ 2 h 222"/>
                  <a:gd name="T52" fmla="*/ 64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64" y="0"/>
                    </a:moveTo>
                    <a:lnTo>
                      <a:pt x="79" y="2"/>
                    </a:lnTo>
                    <a:lnTo>
                      <a:pt x="96" y="8"/>
                    </a:lnTo>
                    <a:lnTo>
                      <a:pt x="263" y="103"/>
                    </a:lnTo>
                    <a:lnTo>
                      <a:pt x="276" y="114"/>
                    </a:lnTo>
                    <a:lnTo>
                      <a:pt x="286" y="127"/>
                    </a:lnTo>
                    <a:lnTo>
                      <a:pt x="292" y="142"/>
                    </a:lnTo>
                    <a:lnTo>
                      <a:pt x="294" y="158"/>
                    </a:lnTo>
                    <a:lnTo>
                      <a:pt x="292" y="175"/>
                    </a:lnTo>
                    <a:lnTo>
                      <a:pt x="286" y="190"/>
                    </a:lnTo>
                    <a:lnTo>
                      <a:pt x="275" y="204"/>
                    </a:lnTo>
                    <a:lnTo>
                      <a:pt x="262" y="214"/>
                    </a:lnTo>
                    <a:lnTo>
                      <a:pt x="246" y="220"/>
                    </a:lnTo>
                    <a:lnTo>
                      <a:pt x="230" y="222"/>
                    </a:lnTo>
                    <a:lnTo>
                      <a:pt x="213" y="220"/>
                    </a:lnTo>
                    <a:lnTo>
                      <a:pt x="198" y="213"/>
                    </a:lnTo>
                    <a:lnTo>
                      <a:pt x="31" y="118"/>
                    </a:lnTo>
                    <a:lnTo>
                      <a:pt x="18" y="108"/>
                    </a:lnTo>
                    <a:lnTo>
                      <a:pt x="8" y="95"/>
                    </a:lnTo>
                    <a:lnTo>
                      <a:pt x="2" y="80"/>
                    </a:lnTo>
                    <a:lnTo>
                      <a:pt x="0" y="63"/>
                    </a:lnTo>
                    <a:lnTo>
                      <a:pt x="2" y="47"/>
                    </a:lnTo>
                    <a:lnTo>
                      <a:pt x="8" y="31"/>
                    </a:lnTo>
                    <a:lnTo>
                      <a:pt x="19" y="18"/>
                    </a:lnTo>
                    <a:lnTo>
                      <a:pt x="32" y="8"/>
                    </a:lnTo>
                    <a:lnTo>
                      <a:pt x="47" y="2"/>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panose="020B0604020202020204" pitchFamily="34" charset="0"/>
                  <a:cs typeface="Arial" panose="020B0604020202020204" pitchFamily="34" charset="0"/>
                </a:endParaRPr>
              </a:p>
            </p:txBody>
          </p:sp>
          <p:sp>
            <p:nvSpPr>
              <p:cNvPr id="95" name="Freeform 111"/>
              <p:cNvSpPr>
                <a:spLocks/>
              </p:cNvSpPr>
              <p:nvPr/>
            </p:nvSpPr>
            <p:spPr bwMode="auto">
              <a:xfrm>
                <a:off x="6954838" y="4271963"/>
                <a:ext cx="46038" cy="19050"/>
              </a:xfrm>
              <a:custGeom>
                <a:avLst/>
                <a:gdLst>
                  <a:gd name="T0" fmla="*/ 64 w 321"/>
                  <a:gd name="T1" fmla="*/ 0 h 128"/>
                  <a:gd name="T2" fmla="*/ 257 w 321"/>
                  <a:gd name="T3" fmla="*/ 0 h 128"/>
                  <a:gd name="T4" fmla="*/ 273 w 321"/>
                  <a:gd name="T5" fmla="*/ 4 h 128"/>
                  <a:gd name="T6" fmla="*/ 289 w 321"/>
                  <a:gd name="T7" fmla="*/ 10 h 128"/>
                  <a:gd name="T8" fmla="*/ 302 w 321"/>
                  <a:gd name="T9" fmla="*/ 19 h 128"/>
                  <a:gd name="T10" fmla="*/ 312 w 321"/>
                  <a:gd name="T11" fmla="*/ 33 h 128"/>
                  <a:gd name="T12" fmla="*/ 318 w 321"/>
                  <a:gd name="T13" fmla="*/ 47 h 128"/>
                  <a:gd name="T14" fmla="*/ 321 w 321"/>
                  <a:gd name="T15" fmla="*/ 65 h 128"/>
                  <a:gd name="T16" fmla="*/ 318 w 321"/>
                  <a:gd name="T17" fmla="*/ 82 h 128"/>
                  <a:gd name="T18" fmla="*/ 312 w 321"/>
                  <a:gd name="T19" fmla="*/ 96 h 128"/>
                  <a:gd name="T20" fmla="*/ 302 w 321"/>
                  <a:gd name="T21" fmla="*/ 110 h 128"/>
                  <a:gd name="T22" fmla="*/ 289 w 321"/>
                  <a:gd name="T23" fmla="*/ 119 h 128"/>
                  <a:gd name="T24" fmla="*/ 273 w 321"/>
                  <a:gd name="T25" fmla="*/ 126 h 128"/>
                  <a:gd name="T26" fmla="*/ 257 w 321"/>
                  <a:gd name="T27" fmla="*/ 128 h 128"/>
                  <a:gd name="T28" fmla="*/ 64 w 321"/>
                  <a:gd name="T29" fmla="*/ 128 h 128"/>
                  <a:gd name="T30" fmla="*/ 47 w 321"/>
                  <a:gd name="T31" fmla="*/ 126 h 128"/>
                  <a:gd name="T32" fmla="*/ 32 w 321"/>
                  <a:gd name="T33" fmla="*/ 119 h 128"/>
                  <a:gd name="T34" fmla="*/ 19 w 321"/>
                  <a:gd name="T35" fmla="*/ 110 h 128"/>
                  <a:gd name="T36" fmla="*/ 9 w 321"/>
                  <a:gd name="T37" fmla="*/ 96 h 128"/>
                  <a:gd name="T38" fmla="*/ 2 w 321"/>
                  <a:gd name="T39" fmla="*/ 82 h 128"/>
                  <a:gd name="T40" fmla="*/ 0 w 321"/>
                  <a:gd name="T41" fmla="*/ 65 h 128"/>
                  <a:gd name="T42" fmla="*/ 2 w 321"/>
                  <a:gd name="T43" fmla="*/ 47 h 128"/>
                  <a:gd name="T44" fmla="*/ 9 w 321"/>
                  <a:gd name="T45" fmla="*/ 33 h 128"/>
                  <a:gd name="T46" fmla="*/ 19 w 321"/>
                  <a:gd name="T47" fmla="*/ 19 h 128"/>
                  <a:gd name="T48" fmla="*/ 32 w 321"/>
                  <a:gd name="T49" fmla="*/ 10 h 128"/>
                  <a:gd name="T50" fmla="*/ 47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3" y="4"/>
                    </a:lnTo>
                    <a:lnTo>
                      <a:pt x="289" y="10"/>
                    </a:lnTo>
                    <a:lnTo>
                      <a:pt x="302" y="19"/>
                    </a:lnTo>
                    <a:lnTo>
                      <a:pt x="312" y="33"/>
                    </a:lnTo>
                    <a:lnTo>
                      <a:pt x="318" y="47"/>
                    </a:lnTo>
                    <a:lnTo>
                      <a:pt x="321" y="65"/>
                    </a:lnTo>
                    <a:lnTo>
                      <a:pt x="318" y="82"/>
                    </a:lnTo>
                    <a:lnTo>
                      <a:pt x="312" y="96"/>
                    </a:lnTo>
                    <a:lnTo>
                      <a:pt x="302" y="110"/>
                    </a:lnTo>
                    <a:lnTo>
                      <a:pt x="289" y="119"/>
                    </a:lnTo>
                    <a:lnTo>
                      <a:pt x="273" y="126"/>
                    </a:lnTo>
                    <a:lnTo>
                      <a:pt x="257" y="128"/>
                    </a:lnTo>
                    <a:lnTo>
                      <a:pt x="64" y="128"/>
                    </a:lnTo>
                    <a:lnTo>
                      <a:pt x="47" y="126"/>
                    </a:lnTo>
                    <a:lnTo>
                      <a:pt x="32" y="119"/>
                    </a:lnTo>
                    <a:lnTo>
                      <a:pt x="19" y="110"/>
                    </a:lnTo>
                    <a:lnTo>
                      <a:pt x="9" y="96"/>
                    </a:lnTo>
                    <a:lnTo>
                      <a:pt x="2" y="82"/>
                    </a:lnTo>
                    <a:lnTo>
                      <a:pt x="0" y="65"/>
                    </a:lnTo>
                    <a:lnTo>
                      <a:pt x="2" y="47"/>
                    </a:lnTo>
                    <a:lnTo>
                      <a:pt x="9" y="33"/>
                    </a:lnTo>
                    <a:lnTo>
                      <a:pt x="19" y="19"/>
                    </a:lnTo>
                    <a:lnTo>
                      <a:pt x="32" y="10"/>
                    </a:lnTo>
                    <a:lnTo>
                      <a:pt x="47"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panose="020B0604020202020204" pitchFamily="34" charset="0"/>
                  <a:cs typeface="Arial" panose="020B0604020202020204" pitchFamily="34" charset="0"/>
                </a:endParaRPr>
              </a:p>
            </p:txBody>
          </p:sp>
          <p:sp>
            <p:nvSpPr>
              <p:cNvPr id="1088" name="Freeform 112"/>
              <p:cNvSpPr>
                <a:spLocks/>
              </p:cNvSpPr>
              <p:nvPr/>
            </p:nvSpPr>
            <p:spPr bwMode="auto">
              <a:xfrm>
                <a:off x="6983413" y="4362450"/>
                <a:ext cx="41275" cy="31750"/>
              </a:xfrm>
              <a:custGeom>
                <a:avLst/>
                <a:gdLst>
                  <a:gd name="T0" fmla="*/ 230 w 294"/>
                  <a:gd name="T1" fmla="*/ 0 h 224"/>
                  <a:gd name="T2" fmla="*/ 247 w 294"/>
                  <a:gd name="T3" fmla="*/ 3 h 224"/>
                  <a:gd name="T4" fmla="*/ 262 w 294"/>
                  <a:gd name="T5" fmla="*/ 9 h 224"/>
                  <a:gd name="T6" fmla="*/ 275 w 294"/>
                  <a:gd name="T7" fmla="*/ 19 h 224"/>
                  <a:gd name="T8" fmla="*/ 286 w 294"/>
                  <a:gd name="T9" fmla="*/ 33 h 224"/>
                  <a:gd name="T10" fmla="*/ 292 w 294"/>
                  <a:gd name="T11" fmla="*/ 48 h 224"/>
                  <a:gd name="T12" fmla="*/ 294 w 294"/>
                  <a:gd name="T13" fmla="*/ 65 h 224"/>
                  <a:gd name="T14" fmla="*/ 292 w 294"/>
                  <a:gd name="T15" fmla="*/ 80 h 224"/>
                  <a:gd name="T16" fmla="*/ 286 w 294"/>
                  <a:gd name="T17" fmla="*/ 96 h 224"/>
                  <a:gd name="T18" fmla="*/ 275 w 294"/>
                  <a:gd name="T19" fmla="*/ 110 h 224"/>
                  <a:gd name="T20" fmla="*/ 263 w 294"/>
                  <a:gd name="T21" fmla="*/ 120 h 224"/>
                  <a:gd name="T22" fmla="*/ 96 w 294"/>
                  <a:gd name="T23" fmla="*/ 215 h 224"/>
                  <a:gd name="T24" fmla="*/ 80 w 294"/>
                  <a:gd name="T25" fmla="*/ 221 h 224"/>
                  <a:gd name="T26" fmla="*/ 64 w 294"/>
                  <a:gd name="T27" fmla="*/ 224 h 224"/>
                  <a:gd name="T28" fmla="*/ 47 w 294"/>
                  <a:gd name="T29" fmla="*/ 221 h 224"/>
                  <a:gd name="T30" fmla="*/ 32 w 294"/>
                  <a:gd name="T31" fmla="*/ 216 h 224"/>
                  <a:gd name="T32" fmla="*/ 19 w 294"/>
                  <a:gd name="T33" fmla="*/ 205 h 224"/>
                  <a:gd name="T34" fmla="*/ 8 w 294"/>
                  <a:gd name="T35" fmla="*/ 192 h 224"/>
                  <a:gd name="T36" fmla="*/ 2 w 294"/>
                  <a:gd name="T37" fmla="*/ 176 h 224"/>
                  <a:gd name="T38" fmla="*/ 0 w 294"/>
                  <a:gd name="T39" fmla="*/ 159 h 224"/>
                  <a:gd name="T40" fmla="*/ 2 w 294"/>
                  <a:gd name="T41" fmla="*/ 144 h 224"/>
                  <a:gd name="T42" fmla="*/ 8 w 294"/>
                  <a:gd name="T43" fmla="*/ 128 h 224"/>
                  <a:gd name="T44" fmla="*/ 18 w 294"/>
                  <a:gd name="T45" fmla="*/ 116 h 224"/>
                  <a:gd name="T46" fmla="*/ 31 w 294"/>
                  <a:gd name="T47" fmla="*/ 105 h 224"/>
                  <a:gd name="T48" fmla="*/ 198 w 294"/>
                  <a:gd name="T49" fmla="*/ 10 h 224"/>
                  <a:gd name="T50" fmla="*/ 215 w 294"/>
                  <a:gd name="T51" fmla="*/ 2 h 224"/>
                  <a:gd name="T52" fmla="*/ 230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230" y="0"/>
                    </a:moveTo>
                    <a:lnTo>
                      <a:pt x="247" y="3"/>
                    </a:lnTo>
                    <a:lnTo>
                      <a:pt x="262" y="9"/>
                    </a:lnTo>
                    <a:lnTo>
                      <a:pt x="275" y="19"/>
                    </a:lnTo>
                    <a:lnTo>
                      <a:pt x="286" y="33"/>
                    </a:lnTo>
                    <a:lnTo>
                      <a:pt x="292" y="48"/>
                    </a:lnTo>
                    <a:lnTo>
                      <a:pt x="294" y="65"/>
                    </a:lnTo>
                    <a:lnTo>
                      <a:pt x="292" y="80"/>
                    </a:lnTo>
                    <a:lnTo>
                      <a:pt x="286" y="96"/>
                    </a:lnTo>
                    <a:lnTo>
                      <a:pt x="275" y="110"/>
                    </a:lnTo>
                    <a:lnTo>
                      <a:pt x="263" y="120"/>
                    </a:lnTo>
                    <a:lnTo>
                      <a:pt x="96" y="215"/>
                    </a:lnTo>
                    <a:lnTo>
                      <a:pt x="80" y="221"/>
                    </a:lnTo>
                    <a:lnTo>
                      <a:pt x="64" y="224"/>
                    </a:lnTo>
                    <a:lnTo>
                      <a:pt x="47" y="221"/>
                    </a:lnTo>
                    <a:lnTo>
                      <a:pt x="32" y="216"/>
                    </a:lnTo>
                    <a:lnTo>
                      <a:pt x="19" y="205"/>
                    </a:lnTo>
                    <a:lnTo>
                      <a:pt x="8" y="192"/>
                    </a:lnTo>
                    <a:lnTo>
                      <a:pt x="2" y="176"/>
                    </a:lnTo>
                    <a:lnTo>
                      <a:pt x="0" y="159"/>
                    </a:lnTo>
                    <a:lnTo>
                      <a:pt x="2" y="144"/>
                    </a:lnTo>
                    <a:lnTo>
                      <a:pt x="8" y="128"/>
                    </a:lnTo>
                    <a:lnTo>
                      <a:pt x="18" y="116"/>
                    </a:lnTo>
                    <a:lnTo>
                      <a:pt x="31" y="105"/>
                    </a:lnTo>
                    <a:lnTo>
                      <a:pt x="198" y="10"/>
                    </a:lnTo>
                    <a:lnTo>
                      <a:pt x="215"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panose="020B0604020202020204" pitchFamily="34" charset="0"/>
                  <a:cs typeface="Arial" panose="020B0604020202020204" pitchFamily="34" charset="0"/>
                </a:endParaRPr>
              </a:p>
            </p:txBody>
          </p:sp>
          <p:sp>
            <p:nvSpPr>
              <p:cNvPr id="1089" name="Freeform 113"/>
              <p:cNvSpPr>
                <a:spLocks/>
              </p:cNvSpPr>
              <p:nvPr/>
            </p:nvSpPr>
            <p:spPr bwMode="auto">
              <a:xfrm>
                <a:off x="7319963" y="4362450"/>
                <a:ext cx="41275" cy="31750"/>
              </a:xfrm>
              <a:custGeom>
                <a:avLst/>
                <a:gdLst>
                  <a:gd name="T0" fmla="*/ 64 w 294"/>
                  <a:gd name="T1" fmla="*/ 0 h 224"/>
                  <a:gd name="T2" fmla="*/ 80 w 294"/>
                  <a:gd name="T3" fmla="*/ 2 h 224"/>
                  <a:gd name="T4" fmla="*/ 96 w 294"/>
                  <a:gd name="T5" fmla="*/ 10 h 224"/>
                  <a:gd name="T6" fmla="*/ 263 w 294"/>
                  <a:gd name="T7" fmla="*/ 105 h 224"/>
                  <a:gd name="T8" fmla="*/ 276 w 294"/>
                  <a:gd name="T9" fmla="*/ 116 h 224"/>
                  <a:gd name="T10" fmla="*/ 286 w 294"/>
                  <a:gd name="T11" fmla="*/ 128 h 224"/>
                  <a:gd name="T12" fmla="*/ 292 w 294"/>
                  <a:gd name="T13" fmla="*/ 144 h 224"/>
                  <a:gd name="T14" fmla="*/ 294 w 294"/>
                  <a:gd name="T15" fmla="*/ 159 h 224"/>
                  <a:gd name="T16" fmla="*/ 292 w 294"/>
                  <a:gd name="T17" fmla="*/ 176 h 224"/>
                  <a:gd name="T18" fmla="*/ 286 w 294"/>
                  <a:gd name="T19" fmla="*/ 192 h 224"/>
                  <a:gd name="T20" fmla="*/ 275 w 294"/>
                  <a:gd name="T21" fmla="*/ 205 h 224"/>
                  <a:gd name="T22" fmla="*/ 262 w 294"/>
                  <a:gd name="T23" fmla="*/ 216 h 224"/>
                  <a:gd name="T24" fmla="*/ 247 w 294"/>
                  <a:gd name="T25" fmla="*/ 221 h 224"/>
                  <a:gd name="T26" fmla="*/ 230 w 294"/>
                  <a:gd name="T27" fmla="*/ 224 h 224"/>
                  <a:gd name="T28" fmla="*/ 214 w 294"/>
                  <a:gd name="T29" fmla="*/ 221 h 224"/>
                  <a:gd name="T30" fmla="*/ 198 w 294"/>
                  <a:gd name="T31" fmla="*/ 215 h 224"/>
                  <a:gd name="T32" fmla="*/ 31 w 294"/>
                  <a:gd name="T33" fmla="*/ 120 h 224"/>
                  <a:gd name="T34" fmla="*/ 19 w 294"/>
                  <a:gd name="T35" fmla="*/ 110 h 224"/>
                  <a:gd name="T36" fmla="*/ 8 w 294"/>
                  <a:gd name="T37" fmla="*/ 96 h 224"/>
                  <a:gd name="T38" fmla="*/ 2 w 294"/>
                  <a:gd name="T39" fmla="*/ 80 h 224"/>
                  <a:gd name="T40" fmla="*/ 0 w 294"/>
                  <a:gd name="T41" fmla="*/ 65 h 224"/>
                  <a:gd name="T42" fmla="*/ 2 w 294"/>
                  <a:gd name="T43" fmla="*/ 48 h 224"/>
                  <a:gd name="T44" fmla="*/ 8 w 294"/>
                  <a:gd name="T45" fmla="*/ 33 h 224"/>
                  <a:gd name="T46" fmla="*/ 19 w 294"/>
                  <a:gd name="T47" fmla="*/ 19 h 224"/>
                  <a:gd name="T48" fmla="*/ 32 w 294"/>
                  <a:gd name="T49" fmla="*/ 9 h 224"/>
                  <a:gd name="T50" fmla="*/ 47 w 294"/>
                  <a:gd name="T51" fmla="*/ 3 h 224"/>
                  <a:gd name="T52" fmla="*/ 64 w 294"/>
                  <a:gd name="T53"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4">
                    <a:moveTo>
                      <a:pt x="64" y="0"/>
                    </a:moveTo>
                    <a:lnTo>
                      <a:pt x="80" y="2"/>
                    </a:lnTo>
                    <a:lnTo>
                      <a:pt x="96" y="10"/>
                    </a:lnTo>
                    <a:lnTo>
                      <a:pt x="263" y="105"/>
                    </a:lnTo>
                    <a:lnTo>
                      <a:pt x="276" y="116"/>
                    </a:lnTo>
                    <a:lnTo>
                      <a:pt x="286" y="128"/>
                    </a:lnTo>
                    <a:lnTo>
                      <a:pt x="292" y="144"/>
                    </a:lnTo>
                    <a:lnTo>
                      <a:pt x="294" y="159"/>
                    </a:lnTo>
                    <a:lnTo>
                      <a:pt x="292" y="176"/>
                    </a:lnTo>
                    <a:lnTo>
                      <a:pt x="286" y="192"/>
                    </a:lnTo>
                    <a:lnTo>
                      <a:pt x="275" y="205"/>
                    </a:lnTo>
                    <a:lnTo>
                      <a:pt x="262" y="216"/>
                    </a:lnTo>
                    <a:lnTo>
                      <a:pt x="247" y="221"/>
                    </a:lnTo>
                    <a:lnTo>
                      <a:pt x="230" y="224"/>
                    </a:lnTo>
                    <a:lnTo>
                      <a:pt x="214" y="221"/>
                    </a:lnTo>
                    <a:lnTo>
                      <a:pt x="198" y="215"/>
                    </a:lnTo>
                    <a:lnTo>
                      <a:pt x="31" y="120"/>
                    </a:lnTo>
                    <a:lnTo>
                      <a:pt x="19" y="110"/>
                    </a:lnTo>
                    <a:lnTo>
                      <a:pt x="8" y="96"/>
                    </a:lnTo>
                    <a:lnTo>
                      <a:pt x="2" y="80"/>
                    </a:lnTo>
                    <a:lnTo>
                      <a:pt x="0" y="65"/>
                    </a:lnTo>
                    <a:lnTo>
                      <a:pt x="2" y="48"/>
                    </a:lnTo>
                    <a:lnTo>
                      <a:pt x="8" y="33"/>
                    </a:lnTo>
                    <a:lnTo>
                      <a:pt x="19" y="19"/>
                    </a:lnTo>
                    <a:lnTo>
                      <a:pt x="32" y="9"/>
                    </a:lnTo>
                    <a:lnTo>
                      <a:pt x="47" y="3"/>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panose="020B0604020202020204" pitchFamily="34" charset="0"/>
                  <a:cs typeface="Arial" panose="020B0604020202020204" pitchFamily="34" charset="0"/>
                </a:endParaRPr>
              </a:p>
            </p:txBody>
          </p:sp>
          <p:sp>
            <p:nvSpPr>
              <p:cNvPr id="1090" name="Freeform 114"/>
              <p:cNvSpPr>
                <a:spLocks/>
              </p:cNvSpPr>
              <p:nvPr/>
            </p:nvSpPr>
            <p:spPr bwMode="auto">
              <a:xfrm>
                <a:off x="7343776" y="4271963"/>
                <a:ext cx="46038" cy="19050"/>
              </a:xfrm>
              <a:custGeom>
                <a:avLst/>
                <a:gdLst>
                  <a:gd name="T0" fmla="*/ 64 w 321"/>
                  <a:gd name="T1" fmla="*/ 0 h 128"/>
                  <a:gd name="T2" fmla="*/ 257 w 321"/>
                  <a:gd name="T3" fmla="*/ 0 h 128"/>
                  <a:gd name="T4" fmla="*/ 274 w 321"/>
                  <a:gd name="T5" fmla="*/ 4 h 128"/>
                  <a:gd name="T6" fmla="*/ 290 w 321"/>
                  <a:gd name="T7" fmla="*/ 10 h 128"/>
                  <a:gd name="T8" fmla="*/ 302 w 321"/>
                  <a:gd name="T9" fmla="*/ 19 h 128"/>
                  <a:gd name="T10" fmla="*/ 312 w 321"/>
                  <a:gd name="T11" fmla="*/ 33 h 128"/>
                  <a:gd name="T12" fmla="*/ 319 w 321"/>
                  <a:gd name="T13" fmla="*/ 47 h 128"/>
                  <a:gd name="T14" fmla="*/ 321 w 321"/>
                  <a:gd name="T15" fmla="*/ 65 h 128"/>
                  <a:gd name="T16" fmla="*/ 319 w 321"/>
                  <a:gd name="T17" fmla="*/ 82 h 128"/>
                  <a:gd name="T18" fmla="*/ 312 w 321"/>
                  <a:gd name="T19" fmla="*/ 96 h 128"/>
                  <a:gd name="T20" fmla="*/ 302 w 321"/>
                  <a:gd name="T21" fmla="*/ 110 h 128"/>
                  <a:gd name="T22" fmla="*/ 290 w 321"/>
                  <a:gd name="T23" fmla="*/ 119 h 128"/>
                  <a:gd name="T24" fmla="*/ 274 w 321"/>
                  <a:gd name="T25" fmla="*/ 126 h 128"/>
                  <a:gd name="T26" fmla="*/ 257 w 321"/>
                  <a:gd name="T27" fmla="*/ 128 h 128"/>
                  <a:gd name="T28" fmla="*/ 64 w 321"/>
                  <a:gd name="T29" fmla="*/ 128 h 128"/>
                  <a:gd name="T30" fmla="*/ 48 w 321"/>
                  <a:gd name="T31" fmla="*/ 126 h 128"/>
                  <a:gd name="T32" fmla="*/ 32 w 321"/>
                  <a:gd name="T33" fmla="*/ 119 h 128"/>
                  <a:gd name="T34" fmla="*/ 19 w 321"/>
                  <a:gd name="T35" fmla="*/ 110 h 128"/>
                  <a:gd name="T36" fmla="*/ 9 w 321"/>
                  <a:gd name="T37" fmla="*/ 96 h 128"/>
                  <a:gd name="T38" fmla="*/ 3 w 321"/>
                  <a:gd name="T39" fmla="*/ 82 h 128"/>
                  <a:gd name="T40" fmla="*/ 0 w 321"/>
                  <a:gd name="T41" fmla="*/ 65 h 128"/>
                  <a:gd name="T42" fmla="*/ 3 w 321"/>
                  <a:gd name="T43" fmla="*/ 47 h 128"/>
                  <a:gd name="T44" fmla="*/ 9 w 321"/>
                  <a:gd name="T45" fmla="*/ 33 h 128"/>
                  <a:gd name="T46" fmla="*/ 19 w 321"/>
                  <a:gd name="T47" fmla="*/ 19 h 128"/>
                  <a:gd name="T48" fmla="*/ 32 w 321"/>
                  <a:gd name="T49" fmla="*/ 10 h 128"/>
                  <a:gd name="T50" fmla="*/ 48 w 321"/>
                  <a:gd name="T51" fmla="*/ 4 h 128"/>
                  <a:gd name="T52" fmla="*/ 64 w 321"/>
                  <a:gd name="T53"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1" h="128">
                    <a:moveTo>
                      <a:pt x="64" y="0"/>
                    </a:moveTo>
                    <a:lnTo>
                      <a:pt x="257" y="0"/>
                    </a:lnTo>
                    <a:lnTo>
                      <a:pt x="274" y="4"/>
                    </a:lnTo>
                    <a:lnTo>
                      <a:pt x="290" y="10"/>
                    </a:lnTo>
                    <a:lnTo>
                      <a:pt x="302" y="19"/>
                    </a:lnTo>
                    <a:lnTo>
                      <a:pt x="312" y="33"/>
                    </a:lnTo>
                    <a:lnTo>
                      <a:pt x="319" y="47"/>
                    </a:lnTo>
                    <a:lnTo>
                      <a:pt x="321" y="65"/>
                    </a:lnTo>
                    <a:lnTo>
                      <a:pt x="319" y="82"/>
                    </a:lnTo>
                    <a:lnTo>
                      <a:pt x="312" y="96"/>
                    </a:lnTo>
                    <a:lnTo>
                      <a:pt x="302" y="110"/>
                    </a:lnTo>
                    <a:lnTo>
                      <a:pt x="290" y="119"/>
                    </a:lnTo>
                    <a:lnTo>
                      <a:pt x="274" y="126"/>
                    </a:lnTo>
                    <a:lnTo>
                      <a:pt x="257" y="128"/>
                    </a:lnTo>
                    <a:lnTo>
                      <a:pt x="64" y="128"/>
                    </a:lnTo>
                    <a:lnTo>
                      <a:pt x="48" y="126"/>
                    </a:lnTo>
                    <a:lnTo>
                      <a:pt x="32" y="119"/>
                    </a:lnTo>
                    <a:lnTo>
                      <a:pt x="19" y="110"/>
                    </a:lnTo>
                    <a:lnTo>
                      <a:pt x="9" y="96"/>
                    </a:lnTo>
                    <a:lnTo>
                      <a:pt x="3" y="82"/>
                    </a:lnTo>
                    <a:lnTo>
                      <a:pt x="0" y="65"/>
                    </a:lnTo>
                    <a:lnTo>
                      <a:pt x="3" y="47"/>
                    </a:lnTo>
                    <a:lnTo>
                      <a:pt x="9" y="33"/>
                    </a:lnTo>
                    <a:lnTo>
                      <a:pt x="19" y="19"/>
                    </a:lnTo>
                    <a:lnTo>
                      <a:pt x="32" y="10"/>
                    </a:lnTo>
                    <a:lnTo>
                      <a:pt x="48" y="4"/>
                    </a:lnTo>
                    <a:lnTo>
                      <a:pt x="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panose="020B0604020202020204" pitchFamily="34" charset="0"/>
                  <a:cs typeface="Arial" panose="020B0604020202020204" pitchFamily="34" charset="0"/>
                </a:endParaRPr>
              </a:p>
            </p:txBody>
          </p:sp>
          <p:sp>
            <p:nvSpPr>
              <p:cNvPr id="1091" name="Freeform 115"/>
              <p:cNvSpPr>
                <a:spLocks/>
              </p:cNvSpPr>
              <p:nvPr/>
            </p:nvSpPr>
            <p:spPr bwMode="auto">
              <a:xfrm>
                <a:off x="7319963" y="4168775"/>
                <a:ext cx="41275" cy="33338"/>
              </a:xfrm>
              <a:custGeom>
                <a:avLst/>
                <a:gdLst>
                  <a:gd name="T0" fmla="*/ 230 w 294"/>
                  <a:gd name="T1" fmla="*/ 0 h 222"/>
                  <a:gd name="T2" fmla="*/ 247 w 294"/>
                  <a:gd name="T3" fmla="*/ 2 h 222"/>
                  <a:gd name="T4" fmla="*/ 262 w 294"/>
                  <a:gd name="T5" fmla="*/ 8 h 222"/>
                  <a:gd name="T6" fmla="*/ 275 w 294"/>
                  <a:gd name="T7" fmla="*/ 18 h 222"/>
                  <a:gd name="T8" fmla="*/ 286 w 294"/>
                  <a:gd name="T9" fmla="*/ 31 h 222"/>
                  <a:gd name="T10" fmla="*/ 292 w 294"/>
                  <a:gd name="T11" fmla="*/ 47 h 222"/>
                  <a:gd name="T12" fmla="*/ 294 w 294"/>
                  <a:gd name="T13" fmla="*/ 63 h 222"/>
                  <a:gd name="T14" fmla="*/ 292 w 294"/>
                  <a:gd name="T15" fmla="*/ 80 h 222"/>
                  <a:gd name="T16" fmla="*/ 286 w 294"/>
                  <a:gd name="T17" fmla="*/ 95 h 222"/>
                  <a:gd name="T18" fmla="*/ 276 w 294"/>
                  <a:gd name="T19" fmla="*/ 108 h 222"/>
                  <a:gd name="T20" fmla="*/ 263 w 294"/>
                  <a:gd name="T21" fmla="*/ 118 h 222"/>
                  <a:gd name="T22" fmla="*/ 96 w 294"/>
                  <a:gd name="T23" fmla="*/ 213 h 222"/>
                  <a:gd name="T24" fmla="*/ 80 w 294"/>
                  <a:gd name="T25" fmla="*/ 220 h 222"/>
                  <a:gd name="T26" fmla="*/ 64 w 294"/>
                  <a:gd name="T27" fmla="*/ 222 h 222"/>
                  <a:gd name="T28" fmla="*/ 48 w 294"/>
                  <a:gd name="T29" fmla="*/ 220 h 222"/>
                  <a:gd name="T30" fmla="*/ 32 w 294"/>
                  <a:gd name="T31" fmla="*/ 214 h 222"/>
                  <a:gd name="T32" fmla="*/ 19 w 294"/>
                  <a:gd name="T33" fmla="*/ 204 h 222"/>
                  <a:gd name="T34" fmla="*/ 8 w 294"/>
                  <a:gd name="T35" fmla="*/ 190 h 222"/>
                  <a:gd name="T36" fmla="*/ 2 w 294"/>
                  <a:gd name="T37" fmla="*/ 175 h 222"/>
                  <a:gd name="T38" fmla="*/ 0 w 294"/>
                  <a:gd name="T39" fmla="*/ 158 h 222"/>
                  <a:gd name="T40" fmla="*/ 2 w 294"/>
                  <a:gd name="T41" fmla="*/ 142 h 222"/>
                  <a:gd name="T42" fmla="*/ 8 w 294"/>
                  <a:gd name="T43" fmla="*/ 127 h 222"/>
                  <a:gd name="T44" fmla="*/ 19 w 294"/>
                  <a:gd name="T45" fmla="*/ 114 h 222"/>
                  <a:gd name="T46" fmla="*/ 31 w 294"/>
                  <a:gd name="T47" fmla="*/ 103 h 222"/>
                  <a:gd name="T48" fmla="*/ 198 w 294"/>
                  <a:gd name="T49" fmla="*/ 8 h 222"/>
                  <a:gd name="T50" fmla="*/ 215 w 294"/>
                  <a:gd name="T51" fmla="*/ 2 h 222"/>
                  <a:gd name="T52" fmla="*/ 230 w 294"/>
                  <a:gd name="T53"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4" h="222">
                    <a:moveTo>
                      <a:pt x="230" y="0"/>
                    </a:moveTo>
                    <a:lnTo>
                      <a:pt x="247" y="2"/>
                    </a:lnTo>
                    <a:lnTo>
                      <a:pt x="262" y="8"/>
                    </a:lnTo>
                    <a:lnTo>
                      <a:pt x="275" y="18"/>
                    </a:lnTo>
                    <a:lnTo>
                      <a:pt x="286" y="31"/>
                    </a:lnTo>
                    <a:lnTo>
                      <a:pt x="292" y="47"/>
                    </a:lnTo>
                    <a:lnTo>
                      <a:pt x="294" y="63"/>
                    </a:lnTo>
                    <a:lnTo>
                      <a:pt x="292" y="80"/>
                    </a:lnTo>
                    <a:lnTo>
                      <a:pt x="286" y="95"/>
                    </a:lnTo>
                    <a:lnTo>
                      <a:pt x="276" y="108"/>
                    </a:lnTo>
                    <a:lnTo>
                      <a:pt x="263" y="118"/>
                    </a:lnTo>
                    <a:lnTo>
                      <a:pt x="96" y="213"/>
                    </a:lnTo>
                    <a:lnTo>
                      <a:pt x="80" y="220"/>
                    </a:lnTo>
                    <a:lnTo>
                      <a:pt x="64" y="222"/>
                    </a:lnTo>
                    <a:lnTo>
                      <a:pt x="48" y="220"/>
                    </a:lnTo>
                    <a:lnTo>
                      <a:pt x="32" y="214"/>
                    </a:lnTo>
                    <a:lnTo>
                      <a:pt x="19" y="204"/>
                    </a:lnTo>
                    <a:lnTo>
                      <a:pt x="8" y="190"/>
                    </a:lnTo>
                    <a:lnTo>
                      <a:pt x="2" y="175"/>
                    </a:lnTo>
                    <a:lnTo>
                      <a:pt x="0" y="158"/>
                    </a:lnTo>
                    <a:lnTo>
                      <a:pt x="2" y="142"/>
                    </a:lnTo>
                    <a:lnTo>
                      <a:pt x="8" y="127"/>
                    </a:lnTo>
                    <a:lnTo>
                      <a:pt x="19" y="114"/>
                    </a:lnTo>
                    <a:lnTo>
                      <a:pt x="31" y="103"/>
                    </a:lnTo>
                    <a:lnTo>
                      <a:pt x="198" y="8"/>
                    </a:lnTo>
                    <a:lnTo>
                      <a:pt x="215" y="2"/>
                    </a:lnTo>
                    <a:lnTo>
                      <a:pt x="2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panose="020B0604020202020204" pitchFamily="34" charset="0"/>
                  <a:cs typeface="Arial" panose="020B0604020202020204" pitchFamily="34" charset="0"/>
                </a:endParaRPr>
              </a:p>
            </p:txBody>
          </p:sp>
          <p:sp>
            <p:nvSpPr>
              <p:cNvPr id="1092" name="Freeform 116"/>
              <p:cNvSpPr>
                <a:spLocks/>
              </p:cNvSpPr>
              <p:nvPr/>
            </p:nvSpPr>
            <p:spPr bwMode="auto">
              <a:xfrm>
                <a:off x="7253288" y="4094163"/>
                <a:ext cx="31750" cy="41275"/>
              </a:xfrm>
              <a:custGeom>
                <a:avLst/>
                <a:gdLst>
                  <a:gd name="T0" fmla="*/ 159 w 224"/>
                  <a:gd name="T1" fmla="*/ 0 h 292"/>
                  <a:gd name="T2" fmla="*/ 176 w 224"/>
                  <a:gd name="T3" fmla="*/ 2 h 292"/>
                  <a:gd name="T4" fmla="*/ 192 w 224"/>
                  <a:gd name="T5" fmla="*/ 9 h 292"/>
                  <a:gd name="T6" fmla="*/ 205 w 224"/>
                  <a:gd name="T7" fmla="*/ 19 h 292"/>
                  <a:gd name="T8" fmla="*/ 216 w 224"/>
                  <a:gd name="T9" fmla="*/ 32 h 292"/>
                  <a:gd name="T10" fmla="*/ 222 w 224"/>
                  <a:gd name="T11" fmla="*/ 48 h 292"/>
                  <a:gd name="T12" fmla="*/ 224 w 224"/>
                  <a:gd name="T13" fmla="*/ 63 h 292"/>
                  <a:gd name="T14" fmla="*/ 222 w 224"/>
                  <a:gd name="T15" fmla="*/ 80 h 292"/>
                  <a:gd name="T16" fmla="*/ 216 w 224"/>
                  <a:gd name="T17" fmla="*/ 95 h 292"/>
                  <a:gd name="T18" fmla="*/ 119 w 224"/>
                  <a:gd name="T19" fmla="*/ 261 h 292"/>
                  <a:gd name="T20" fmla="*/ 109 w 224"/>
                  <a:gd name="T21" fmla="*/ 274 h 292"/>
                  <a:gd name="T22" fmla="*/ 95 w 224"/>
                  <a:gd name="T23" fmla="*/ 285 h 292"/>
                  <a:gd name="T24" fmla="*/ 81 w 224"/>
                  <a:gd name="T25" fmla="*/ 290 h 292"/>
                  <a:gd name="T26" fmla="*/ 64 w 224"/>
                  <a:gd name="T27" fmla="*/ 292 h 292"/>
                  <a:gd name="T28" fmla="*/ 48 w 224"/>
                  <a:gd name="T29" fmla="*/ 290 h 292"/>
                  <a:gd name="T30" fmla="*/ 32 w 224"/>
                  <a:gd name="T31" fmla="*/ 284 h 292"/>
                  <a:gd name="T32" fmla="*/ 18 w 224"/>
                  <a:gd name="T33" fmla="*/ 273 h 292"/>
                  <a:gd name="T34" fmla="*/ 8 w 224"/>
                  <a:gd name="T35" fmla="*/ 261 h 292"/>
                  <a:gd name="T36" fmla="*/ 2 w 224"/>
                  <a:gd name="T37" fmla="*/ 245 h 292"/>
                  <a:gd name="T38" fmla="*/ 0 w 224"/>
                  <a:gd name="T39" fmla="*/ 230 h 292"/>
                  <a:gd name="T40" fmla="*/ 2 w 224"/>
                  <a:gd name="T41" fmla="*/ 213 h 292"/>
                  <a:gd name="T42" fmla="*/ 8 w 224"/>
                  <a:gd name="T43" fmla="*/ 197 h 292"/>
                  <a:gd name="T44" fmla="*/ 105 w 224"/>
                  <a:gd name="T45" fmla="*/ 32 h 292"/>
                  <a:gd name="T46" fmla="*/ 115 w 224"/>
                  <a:gd name="T47" fmla="*/ 18 h 292"/>
                  <a:gd name="T48" fmla="*/ 129 w 224"/>
                  <a:gd name="T49" fmla="*/ 8 h 292"/>
                  <a:gd name="T50" fmla="*/ 144 w 224"/>
                  <a:gd name="T51" fmla="*/ 2 h 292"/>
                  <a:gd name="T52" fmla="*/ 159 w 224"/>
                  <a:gd name="T53"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4" h="292">
                    <a:moveTo>
                      <a:pt x="159" y="0"/>
                    </a:moveTo>
                    <a:lnTo>
                      <a:pt x="176" y="2"/>
                    </a:lnTo>
                    <a:lnTo>
                      <a:pt x="192" y="9"/>
                    </a:lnTo>
                    <a:lnTo>
                      <a:pt x="205" y="19"/>
                    </a:lnTo>
                    <a:lnTo>
                      <a:pt x="216" y="32"/>
                    </a:lnTo>
                    <a:lnTo>
                      <a:pt x="222" y="48"/>
                    </a:lnTo>
                    <a:lnTo>
                      <a:pt x="224" y="63"/>
                    </a:lnTo>
                    <a:lnTo>
                      <a:pt x="222" y="80"/>
                    </a:lnTo>
                    <a:lnTo>
                      <a:pt x="216" y="95"/>
                    </a:lnTo>
                    <a:lnTo>
                      <a:pt x="119" y="261"/>
                    </a:lnTo>
                    <a:lnTo>
                      <a:pt x="109" y="274"/>
                    </a:lnTo>
                    <a:lnTo>
                      <a:pt x="95" y="285"/>
                    </a:lnTo>
                    <a:lnTo>
                      <a:pt x="81" y="290"/>
                    </a:lnTo>
                    <a:lnTo>
                      <a:pt x="64" y="292"/>
                    </a:lnTo>
                    <a:lnTo>
                      <a:pt x="48" y="290"/>
                    </a:lnTo>
                    <a:lnTo>
                      <a:pt x="32" y="284"/>
                    </a:lnTo>
                    <a:lnTo>
                      <a:pt x="18" y="273"/>
                    </a:lnTo>
                    <a:lnTo>
                      <a:pt x="8" y="261"/>
                    </a:lnTo>
                    <a:lnTo>
                      <a:pt x="2" y="245"/>
                    </a:lnTo>
                    <a:lnTo>
                      <a:pt x="0" y="230"/>
                    </a:lnTo>
                    <a:lnTo>
                      <a:pt x="2" y="213"/>
                    </a:lnTo>
                    <a:lnTo>
                      <a:pt x="8" y="197"/>
                    </a:lnTo>
                    <a:lnTo>
                      <a:pt x="105" y="32"/>
                    </a:lnTo>
                    <a:lnTo>
                      <a:pt x="115" y="18"/>
                    </a:lnTo>
                    <a:lnTo>
                      <a:pt x="129" y="8"/>
                    </a:lnTo>
                    <a:lnTo>
                      <a:pt x="144" y="2"/>
                    </a:lnTo>
                    <a:lnTo>
                      <a:pt x="1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panose="020B0604020202020204" pitchFamily="34" charset="0"/>
                  <a:cs typeface="Arial" panose="020B0604020202020204" pitchFamily="34" charset="0"/>
                </a:endParaRPr>
              </a:p>
            </p:txBody>
          </p:sp>
        </p:grpSp>
      </p:grpSp>
      <p:sp useBgFill="1">
        <p:nvSpPr>
          <p:cNvPr id="1066" name="Rectangle 1065"/>
          <p:cNvSpPr/>
          <p:nvPr/>
        </p:nvSpPr>
        <p:spPr>
          <a:xfrm>
            <a:off x="8967805" y="-30675"/>
            <a:ext cx="68566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 panose="020B0604020202020204" pitchFamily="34" charset="0"/>
              <a:cs typeface="Arial" panose="020B0604020202020204" pitchFamily="34" charset="0"/>
            </a:endParaRPr>
          </a:p>
        </p:txBody>
      </p:sp>
      <p:sp>
        <p:nvSpPr>
          <p:cNvPr id="187" name="TextBox 186"/>
          <p:cNvSpPr txBox="1"/>
          <p:nvPr/>
        </p:nvSpPr>
        <p:spPr>
          <a:xfrm>
            <a:off x="9016181" y="2196454"/>
            <a:ext cx="2111475" cy="830997"/>
          </a:xfrm>
          <a:prstGeom prst="rect">
            <a:avLst/>
          </a:prstGeom>
          <a:noFill/>
        </p:spPr>
        <p:txBody>
          <a:bodyPr wrap="none" rtlCol="0">
            <a:spAutoFit/>
          </a:bodyPr>
          <a:lstStyle/>
          <a:p>
            <a:r>
              <a:rPr lang="en-US" sz="1600" kern="0" dirty="0">
                <a:solidFill>
                  <a:srgbClr val="000000">
                    <a:lumMod val="75000"/>
                    <a:lumOff val="25000"/>
                  </a:srgbClr>
                </a:solidFill>
                <a:latin typeface="Arial" panose="020B0604020202020204" pitchFamily="34" charset="0"/>
                <a:cs typeface="Arial" panose="020B0604020202020204" pitchFamily="34" charset="0"/>
              </a:rPr>
              <a:t>- 5 Sessions/2Weeks</a:t>
            </a:r>
          </a:p>
          <a:p>
            <a:r>
              <a:rPr lang="en-US" sz="1600" kern="0" dirty="0">
                <a:solidFill>
                  <a:srgbClr val="000000">
                    <a:lumMod val="75000"/>
                    <a:lumOff val="25000"/>
                  </a:srgbClr>
                </a:solidFill>
                <a:latin typeface="Arial" panose="020B0604020202020204" pitchFamily="34" charset="0"/>
                <a:cs typeface="Arial" panose="020B0604020202020204" pitchFamily="34" charset="0"/>
              </a:rPr>
              <a:t>- Contextual Factors</a:t>
            </a:r>
          </a:p>
          <a:p>
            <a:r>
              <a:rPr lang="en-US" sz="1600" kern="0" dirty="0">
                <a:solidFill>
                  <a:srgbClr val="000000">
                    <a:lumMod val="75000"/>
                    <a:lumOff val="25000"/>
                  </a:srgbClr>
                </a:solidFill>
                <a:latin typeface="Arial" panose="020B0604020202020204" pitchFamily="34" charset="0"/>
                <a:cs typeface="Arial" panose="020B0604020202020204" pitchFamily="34" charset="0"/>
              </a:rPr>
              <a:t>- 12 Participants </a:t>
            </a:r>
            <a:endParaRPr lang="en-US" sz="16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188" name="TextBox 187"/>
          <p:cNvSpPr txBox="1"/>
          <p:nvPr/>
        </p:nvSpPr>
        <p:spPr>
          <a:xfrm>
            <a:off x="8865645" y="1810913"/>
            <a:ext cx="3249012" cy="400110"/>
          </a:xfrm>
          <a:prstGeom prst="rect">
            <a:avLst/>
          </a:prstGeom>
          <a:noFill/>
        </p:spPr>
        <p:txBody>
          <a:bodyPr wrap="square" rtlCol="0">
            <a:spAutoFit/>
          </a:bodyPr>
          <a:lstStyle/>
          <a:p>
            <a:r>
              <a:rPr lang="en-US" sz="2000" b="1" dirty="0">
                <a:solidFill>
                  <a:srgbClr val="0070C0"/>
                </a:solidFill>
                <a:latin typeface="Arial" panose="020B0604020202020204" pitchFamily="34" charset="0"/>
                <a:cs typeface="Arial" panose="020B0604020202020204" pitchFamily="34" charset="0"/>
              </a:rPr>
              <a:t>E-STEM Teacher-Training</a:t>
            </a:r>
          </a:p>
        </p:txBody>
      </p:sp>
      <p:sp>
        <p:nvSpPr>
          <p:cNvPr id="190" name="TextBox 189"/>
          <p:cNvSpPr txBox="1"/>
          <p:nvPr/>
        </p:nvSpPr>
        <p:spPr>
          <a:xfrm>
            <a:off x="8967601" y="3640794"/>
            <a:ext cx="3336170" cy="584775"/>
          </a:xfrm>
          <a:prstGeom prst="rect">
            <a:avLst/>
          </a:prstGeom>
          <a:noFill/>
        </p:spPr>
        <p:txBody>
          <a:bodyPr wrap="none" rtlCol="0">
            <a:spAutoFit/>
          </a:bodyPr>
          <a:lstStyle/>
          <a:p>
            <a:r>
              <a:rPr lang="en-US" sz="1600" kern="0" dirty="0">
                <a:solidFill>
                  <a:srgbClr val="000000">
                    <a:lumMod val="75000"/>
                    <a:lumOff val="25000"/>
                  </a:srgbClr>
                </a:solidFill>
                <a:latin typeface="Arial" panose="020B0604020202020204" pitchFamily="34" charset="0"/>
                <a:cs typeface="Arial" panose="020B0604020202020204" pitchFamily="34" charset="0"/>
              </a:rPr>
              <a:t>- Different roles of Teachers</a:t>
            </a:r>
          </a:p>
          <a:p>
            <a:r>
              <a:rPr lang="en-US" sz="1600" kern="0" dirty="0">
                <a:solidFill>
                  <a:srgbClr val="000000">
                    <a:lumMod val="75000"/>
                    <a:lumOff val="25000"/>
                  </a:srgbClr>
                </a:solidFill>
                <a:latin typeface="Arial" panose="020B0604020202020204" pitchFamily="34" charset="0"/>
                <a:cs typeface="Arial" panose="020B0604020202020204" pitchFamily="34" charset="0"/>
              </a:rPr>
              <a:t>- 2 academic terms- 3 sessions/W</a:t>
            </a:r>
            <a:endParaRPr lang="en-US" sz="16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191" name="TextBox 190"/>
          <p:cNvSpPr txBox="1"/>
          <p:nvPr/>
        </p:nvSpPr>
        <p:spPr>
          <a:xfrm>
            <a:off x="8902765" y="3279314"/>
            <a:ext cx="3215515" cy="400110"/>
          </a:xfrm>
          <a:prstGeom prst="rect">
            <a:avLst/>
          </a:prstGeom>
          <a:noFill/>
        </p:spPr>
        <p:txBody>
          <a:bodyPr wrap="square" rtlCol="0">
            <a:spAutoFit/>
          </a:bodyPr>
          <a:lstStyle/>
          <a:p>
            <a:r>
              <a:rPr lang="en-US" sz="2000" b="1" dirty="0">
                <a:solidFill>
                  <a:srgbClr val="00B050"/>
                </a:solidFill>
                <a:latin typeface="Arial" panose="020B0604020202020204" pitchFamily="34" charset="0"/>
                <a:cs typeface="Arial" panose="020B0604020202020204" pitchFamily="34" charset="0"/>
              </a:rPr>
              <a:t>E-STEM Implementation</a:t>
            </a:r>
          </a:p>
        </p:txBody>
      </p:sp>
      <p:sp>
        <p:nvSpPr>
          <p:cNvPr id="193" name="TextBox 192"/>
          <p:cNvSpPr txBox="1"/>
          <p:nvPr/>
        </p:nvSpPr>
        <p:spPr>
          <a:xfrm>
            <a:off x="8051237" y="5080250"/>
            <a:ext cx="2767104" cy="2062103"/>
          </a:xfrm>
          <a:prstGeom prst="rect">
            <a:avLst/>
          </a:prstGeom>
          <a:noFill/>
        </p:spPr>
        <p:txBody>
          <a:bodyPr wrap="none" rtlCol="0">
            <a:spAutoFit/>
          </a:bodyPr>
          <a:lstStyle/>
          <a:p>
            <a:pPr marL="285750" indent="-285750">
              <a:buFontTx/>
              <a:buChar char="-"/>
            </a:pPr>
            <a:r>
              <a:rPr lang="en-US" sz="1600" kern="0" dirty="0">
                <a:solidFill>
                  <a:srgbClr val="000000">
                    <a:lumMod val="75000"/>
                    <a:lumOff val="25000"/>
                  </a:srgbClr>
                </a:solidFill>
                <a:latin typeface="Arial" panose="020B0604020202020204" pitchFamily="34" charset="0"/>
                <a:cs typeface="Arial" panose="020B0604020202020204" pitchFamily="34" charset="0"/>
              </a:rPr>
              <a:t>2 Face-to-face, </a:t>
            </a:r>
          </a:p>
          <a:p>
            <a:r>
              <a:rPr lang="en-US" sz="1600" kern="0" dirty="0">
                <a:solidFill>
                  <a:srgbClr val="000000">
                    <a:lumMod val="75000"/>
                    <a:lumOff val="25000"/>
                  </a:srgbClr>
                </a:solidFill>
                <a:latin typeface="Arial" panose="020B0604020202020204" pitchFamily="34" charset="0"/>
                <a:cs typeface="Arial" panose="020B0604020202020204" pitchFamily="34" charset="0"/>
              </a:rPr>
              <a:t>     semi-structured Interview</a:t>
            </a:r>
          </a:p>
          <a:p>
            <a:pPr marL="285750" indent="-285750">
              <a:buFontTx/>
              <a:buChar char="-"/>
            </a:pPr>
            <a:r>
              <a:rPr lang="en-US" sz="1600" kern="0" dirty="0">
                <a:solidFill>
                  <a:srgbClr val="000000">
                    <a:lumMod val="75000"/>
                    <a:lumOff val="25000"/>
                  </a:srgbClr>
                </a:solidFill>
                <a:latin typeface="Arial" panose="020B0604020202020204" pitchFamily="34" charset="0"/>
                <a:cs typeface="Arial" panose="020B0604020202020204" pitchFamily="34" charset="0"/>
              </a:rPr>
              <a:t>8 Participants </a:t>
            </a:r>
          </a:p>
          <a:p>
            <a:pPr marL="285750" indent="-285750">
              <a:buFontTx/>
              <a:buChar char="-"/>
            </a:pPr>
            <a:r>
              <a:rPr lang="en-US" sz="1600" kern="0" dirty="0">
                <a:solidFill>
                  <a:srgbClr val="000000">
                    <a:lumMod val="75000"/>
                    <a:lumOff val="25000"/>
                  </a:srgbClr>
                </a:solidFill>
                <a:latin typeface="Arial" panose="020B0604020202020204" pitchFamily="34" charset="0"/>
                <a:cs typeface="Arial" panose="020B0604020202020204" pitchFamily="34" charset="0"/>
              </a:rPr>
              <a:t>End of the year</a:t>
            </a:r>
          </a:p>
          <a:p>
            <a:pPr marL="285750" indent="-285750">
              <a:buFontTx/>
              <a:buChar char="-"/>
            </a:pPr>
            <a:r>
              <a:rPr lang="en-US" sz="1600" kern="0" dirty="0">
                <a:solidFill>
                  <a:srgbClr val="000000">
                    <a:lumMod val="75000"/>
                    <a:lumOff val="25000"/>
                  </a:srgbClr>
                </a:solidFill>
                <a:latin typeface="Arial" panose="020B0604020202020204" pitchFamily="34" charset="0"/>
                <a:cs typeface="Arial" panose="020B0604020202020204" pitchFamily="34" charset="0"/>
              </a:rPr>
              <a:t>40-60min</a:t>
            </a:r>
          </a:p>
          <a:p>
            <a:pPr marL="285750" indent="-285750">
              <a:buFontTx/>
              <a:buChar char="-"/>
            </a:pPr>
            <a:r>
              <a:rPr lang="en-US" sz="1600" kern="0" dirty="0">
                <a:solidFill>
                  <a:srgbClr val="000000">
                    <a:lumMod val="75000"/>
                    <a:lumOff val="25000"/>
                  </a:srgbClr>
                </a:solidFill>
                <a:latin typeface="Arial" panose="020B0604020202020204" pitchFamily="34" charset="0"/>
                <a:cs typeface="Arial" panose="020B0604020202020204" pitchFamily="34" charset="0"/>
              </a:rPr>
              <a:t>Contextual Factors</a:t>
            </a:r>
          </a:p>
          <a:p>
            <a:pPr marL="285750" indent="-285750">
              <a:buFontTx/>
              <a:buChar char="-"/>
            </a:pPr>
            <a:endParaRPr lang="en-US" sz="1600" kern="0" dirty="0">
              <a:solidFill>
                <a:srgbClr val="000000">
                  <a:lumMod val="75000"/>
                  <a:lumOff val="25000"/>
                </a:srgbClr>
              </a:solidFill>
              <a:latin typeface="Arial" panose="020B0604020202020204" pitchFamily="34" charset="0"/>
              <a:cs typeface="Arial" panose="020B0604020202020204" pitchFamily="34" charset="0"/>
            </a:endParaRPr>
          </a:p>
          <a:p>
            <a:pPr marL="285750" indent="-285750">
              <a:buFontTx/>
              <a:buChar char="-"/>
            </a:pPr>
            <a:endParaRPr lang="en-US" sz="1600" dirty="0">
              <a:solidFill>
                <a:srgbClr val="000000">
                  <a:lumMod val="75000"/>
                  <a:lumOff val="25000"/>
                </a:srgbClr>
              </a:solidFill>
              <a:latin typeface="Arial" panose="020B0604020202020204" pitchFamily="34" charset="0"/>
              <a:cs typeface="Arial" panose="020B0604020202020204" pitchFamily="34" charset="0"/>
            </a:endParaRPr>
          </a:p>
        </p:txBody>
      </p:sp>
      <p:sp>
        <p:nvSpPr>
          <p:cNvPr id="194" name="TextBox 193"/>
          <p:cNvSpPr txBox="1"/>
          <p:nvPr/>
        </p:nvSpPr>
        <p:spPr>
          <a:xfrm>
            <a:off x="8868601" y="4432827"/>
            <a:ext cx="3390832" cy="400110"/>
          </a:xfrm>
          <a:prstGeom prst="rect">
            <a:avLst/>
          </a:prstGeom>
          <a:noFill/>
        </p:spPr>
        <p:txBody>
          <a:bodyPr wrap="square" rtlCol="0">
            <a:spAutoFit/>
          </a:bodyPr>
          <a:lstStyle/>
          <a:p>
            <a:r>
              <a:rPr lang="en-US" sz="2000" b="1" dirty="0">
                <a:solidFill>
                  <a:srgbClr val="FFC000"/>
                </a:solidFill>
                <a:latin typeface="Arial" panose="020B0604020202020204" pitchFamily="34" charset="0"/>
                <a:cs typeface="Arial" panose="020B0604020202020204" pitchFamily="34" charset="0"/>
              </a:rPr>
              <a:t>E-STEM Teacher Interview</a:t>
            </a:r>
          </a:p>
        </p:txBody>
      </p:sp>
      <p:sp>
        <p:nvSpPr>
          <p:cNvPr id="66" name="Freeform 78">
            <a:extLst>
              <a:ext uri="{FF2B5EF4-FFF2-40B4-BE49-F238E27FC236}">
                <a16:creationId xmlns:a16="http://schemas.microsoft.com/office/drawing/2014/main" id="{26E407E6-D592-4395-BC62-8174882985BB}"/>
              </a:ext>
            </a:extLst>
          </p:cNvPr>
          <p:cNvSpPr>
            <a:spLocks/>
          </p:cNvSpPr>
          <p:nvPr/>
        </p:nvSpPr>
        <p:spPr bwMode="auto">
          <a:xfrm>
            <a:off x="6616041" y="3532769"/>
            <a:ext cx="558491" cy="488681"/>
          </a:xfrm>
          <a:custGeom>
            <a:avLst/>
            <a:gdLst>
              <a:gd name="T0" fmla="*/ 2249 w 2905"/>
              <a:gd name="T1" fmla="*/ 239 h 2540"/>
              <a:gd name="T2" fmla="*/ 2885 w 2905"/>
              <a:gd name="T3" fmla="*/ 968 h 2540"/>
              <a:gd name="T4" fmla="*/ 2609 w 2905"/>
              <a:gd name="T5" fmla="*/ 1645 h 2540"/>
              <a:gd name="T6" fmla="*/ 2513 w 2905"/>
              <a:gd name="T7" fmla="*/ 1837 h 2540"/>
              <a:gd name="T8" fmla="*/ 2362 w 2905"/>
              <a:gd name="T9" fmla="*/ 1977 h 2540"/>
              <a:gd name="T10" fmla="*/ 2169 w 2905"/>
              <a:gd name="T11" fmla="*/ 2102 h 2540"/>
              <a:gd name="T12" fmla="*/ 2044 w 2905"/>
              <a:gd name="T13" fmla="*/ 2294 h 2540"/>
              <a:gd name="T14" fmla="*/ 1903 w 2905"/>
              <a:gd name="T15" fmla="*/ 2444 h 2540"/>
              <a:gd name="T16" fmla="*/ 1710 w 2905"/>
              <a:gd name="T17" fmla="*/ 2540 h 2540"/>
              <a:gd name="T18" fmla="*/ 1191 w 2905"/>
              <a:gd name="T19" fmla="*/ 2359 h 2540"/>
              <a:gd name="T20" fmla="*/ 1027 w 2905"/>
              <a:gd name="T21" fmla="*/ 2380 h 2540"/>
              <a:gd name="T22" fmla="*/ 934 w 2905"/>
              <a:gd name="T23" fmla="*/ 2229 h 2540"/>
              <a:gd name="T24" fmla="*/ 907 w 2905"/>
              <a:gd name="T25" fmla="*/ 2175 h 2540"/>
              <a:gd name="T26" fmla="*/ 745 w 2905"/>
              <a:gd name="T27" fmla="*/ 2107 h 2540"/>
              <a:gd name="T28" fmla="*/ 735 w 2905"/>
              <a:gd name="T29" fmla="*/ 1941 h 2540"/>
              <a:gd name="T30" fmla="*/ 612 w 2905"/>
              <a:gd name="T31" fmla="*/ 1952 h 2540"/>
              <a:gd name="T32" fmla="*/ 495 w 2905"/>
              <a:gd name="T33" fmla="*/ 1816 h 2540"/>
              <a:gd name="T34" fmla="*/ 490 w 2905"/>
              <a:gd name="T35" fmla="*/ 1730 h 2540"/>
              <a:gd name="T36" fmla="*/ 323 w 2905"/>
              <a:gd name="T37" fmla="*/ 1690 h 2540"/>
              <a:gd name="T38" fmla="*/ 284 w 2905"/>
              <a:gd name="T39" fmla="*/ 1525 h 2540"/>
              <a:gd name="T40" fmla="*/ 0 w 2905"/>
              <a:gd name="T41" fmla="*/ 904 h 2540"/>
              <a:gd name="T42" fmla="*/ 87 w 2905"/>
              <a:gd name="T43" fmla="*/ 837 h 2540"/>
              <a:gd name="T44" fmla="*/ 629 w 2905"/>
              <a:gd name="T45" fmla="*/ 1240 h 2540"/>
              <a:gd name="T46" fmla="*/ 771 w 2905"/>
              <a:gd name="T47" fmla="*/ 1357 h 2540"/>
              <a:gd name="T48" fmla="*/ 760 w 2905"/>
              <a:gd name="T49" fmla="*/ 1479 h 2540"/>
              <a:gd name="T50" fmla="*/ 927 w 2905"/>
              <a:gd name="T51" fmla="*/ 1489 h 2540"/>
              <a:gd name="T52" fmla="*/ 996 w 2905"/>
              <a:gd name="T53" fmla="*/ 1649 h 2540"/>
              <a:gd name="T54" fmla="*/ 1050 w 2905"/>
              <a:gd name="T55" fmla="*/ 1676 h 2540"/>
              <a:gd name="T56" fmla="*/ 1201 w 2905"/>
              <a:gd name="T57" fmla="*/ 1769 h 2540"/>
              <a:gd name="T58" fmla="*/ 1181 w 2905"/>
              <a:gd name="T59" fmla="*/ 1932 h 2540"/>
              <a:gd name="T60" fmla="*/ 1344 w 2905"/>
              <a:gd name="T61" fmla="*/ 1912 h 2540"/>
              <a:gd name="T62" fmla="*/ 1438 w 2905"/>
              <a:gd name="T63" fmla="*/ 2062 h 2540"/>
              <a:gd name="T64" fmla="*/ 1716 w 2905"/>
              <a:gd name="T65" fmla="*/ 2402 h 2540"/>
              <a:gd name="T66" fmla="*/ 1809 w 2905"/>
              <a:gd name="T67" fmla="*/ 2325 h 2540"/>
              <a:gd name="T68" fmla="*/ 1567 w 2905"/>
              <a:gd name="T69" fmla="*/ 2025 h 2540"/>
              <a:gd name="T70" fmla="*/ 1633 w 2905"/>
              <a:gd name="T71" fmla="*/ 1939 h 2540"/>
              <a:gd name="T72" fmla="*/ 1936 w 2905"/>
              <a:gd name="T73" fmla="*/ 2183 h 2540"/>
              <a:gd name="T74" fmla="*/ 2029 w 2905"/>
              <a:gd name="T75" fmla="*/ 2106 h 2540"/>
              <a:gd name="T76" fmla="*/ 1786 w 2905"/>
              <a:gd name="T77" fmla="*/ 1806 h 2540"/>
              <a:gd name="T78" fmla="*/ 1853 w 2905"/>
              <a:gd name="T79" fmla="*/ 1720 h 2540"/>
              <a:gd name="T80" fmla="*/ 2156 w 2905"/>
              <a:gd name="T81" fmla="*/ 1965 h 2540"/>
              <a:gd name="T82" fmla="*/ 2249 w 2905"/>
              <a:gd name="T83" fmla="*/ 1887 h 2540"/>
              <a:gd name="T84" fmla="*/ 2006 w 2905"/>
              <a:gd name="T85" fmla="*/ 1587 h 2540"/>
              <a:gd name="T86" fmla="*/ 2074 w 2905"/>
              <a:gd name="T87" fmla="*/ 1501 h 2540"/>
              <a:gd name="T88" fmla="*/ 2377 w 2905"/>
              <a:gd name="T89" fmla="*/ 1746 h 2540"/>
              <a:gd name="T90" fmla="*/ 2469 w 2905"/>
              <a:gd name="T91" fmla="*/ 1669 h 2540"/>
              <a:gd name="T92" fmla="*/ 2438 w 2905"/>
              <a:gd name="T93" fmla="*/ 1591 h 2540"/>
              <a:gd name="T94" fmla="*/ 2295 w 2905"/>
              <a:gd name="T95" fmla="*/ 1449 h 2540"/>
              <a:gd name="T96" fmla="*/ 2062 w 2905"/>
              <a:gd name="T97" fmla="*/ 1218 h 2540"/>
              <a:gd name="T98" fmla="*/ 1813 w 2905"/>
              <a:gd name="T99" fmla="*/ 970 h 2540"/>
              <a:gd name="T100" fmla="*/ 1616 w 2905"/>
              <a:gd name="T101" fmla="*/ 775 h 2540"/>
              <a:gd name="T102" fmla="*/ 1537 w 2905"/>
              <a:gd name="T103" fmla="*/ 706 h 2540"/>
              <a:gd name="T104" fmla="*/ 1428 w 2905"/>
              <a:gd name="T105" fmla="*/ 754 h 2540"/>
              <a:gd name="T106" fmla="*/ 1226 w 2905"/>
              <a:gd name="T107" fmla="*/ 1069 h 2540"/>
              <a:gd name="T108" fmla="*/ 976 w 2905"/>
              <a:gd name="T109" fmla="*/ 1147 h 2540"/>
              <a:gd name="T110" fmla="*/ 796 w 2905"/>
              <a:gd name="T111" fmla="*/ 1004 h 2540"/>
              <a:gd name="T112" fmla="*/ 1064 w 2905"/>
              <a:gd name="T113" fmla="*/ 203 h 2540"/>
              <a:gd name="T114" fmla="*/ 1158 w 2905"/>
              <a:gd name="T115" fmla="*/ 94 h 2540"/>
              <a:gd name="T116" fmla="*/ 1338 w 2905"/>
              <a:gd name="T117" fmla="*/ 10 h 2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05" h="2540">
                <a:moveTo>
                  <a:pt x="1451" y="0"/>
                </a:moveTo>
                <a:lnTo>
                  <a:pt x="1493" y="3"/>
                </a:lnTo>
                <a:lnTo>
                  <a:pt x="1538" y="11"/>
                </a:lnTo>
                <a:lnTo>
                  <a:pt x="1585" y="23"/>
                </a:lnTo>
                <a:lnTo>
                  <a:pt x="2221" y="222"/>
                </a:lnTo>
                <a:lnTo>
                  <a:pt x="2236" y="229"/>
                </a:lnTo>
                <a:lnTo>
                  <a:pt x="2249" y="239"/>
                </a:lnTo>
                <a:lnTo>
                  <a:pt x="2885" y="870"/>
                </a:lnTo>
                <a:lnTo>
                  <a:pt x="2896" y="886"/>
                </a:lnTo>
                <a:lnTo>
                  <a:pt x="2903" y="902"/>
                </a:lnTo>
                <a:lnTo>
                  <a:pt x="2905" y="919"/>
                </a:lnTo>
                <a:lnTo>
                  <a:pt x="2903" y="936"/>
                </a:lnTo>
                <a:lnTo>
                  <a:pt x="2896" y="954"/>
                </a:lnTo>
                <a:lnTo>
                  <a:pt x="2885" y="968"/>
                </a:lnTo>
                <a:lnTo>
                  <a:pt x="2445" y="1405"/>
                </a:lnTo>
                <a:lnTo>
                  <a:pt x="2552" y="1511"/>
                </a:lnTo>
                <a:lnTo>
                  <a:pt x="2572" y="1534"/>
                </a:lnTo>
                <a:lnTo>
                  <a:pt x="2588" y="1560"/>
                </a:lnTo>
                <a:lnTo>
                  <a:pt x="2599" y="1587"/>
                </a:lnTo>
                <a:lnTo>
                  <a:pt x="2606" y="1615"/>
                </a:lnTo>
                <a:lnTo>
                  <a:pt x="2609" y="1645"/>
                </a:lnTo>
                <a:lnTo>
                  <a:pt x="2608" y="1675"/>
                </a:lnTo>
                <a:lnTo>
                  <a:pt x="2603" y="1705"/>
                </a:lnTo>
                <a:lnTo>
                  <a:pt x="2594" y="1734"/>
                </a:lnTo>
                <a:lnTo>
                  <a:pt x="2580" y="1762"/>
                </a:lnTo>
                <a:lnTo>
                  <a:pt x="2562" y="1790"/>
                </a:lnTo>
                <a:lnTo>
                  <a:pt x="2540" y="1815"/>
                </a:lnTo>
                <a:lnTo>
                  <a:pt x="2513" y="1837"/>
                </a:lnTo>
                <a:lnTo>
                  <a:pt x="2484" y="1857"/>
                </a:lnTo>
                <a:lnTo>
                  <a:pt x="2453" y="1870"/>
                </a:lnTo>
                <a:lnTo>
                  <a:pt x="2421" y="1879"/>
                </a:lnTo>
                <a:lnTo>
                  <a:pt x="2389" y="1883"/>
                </a:lnTo>
                <a:lnTo>
                  <a:pt x="2385" y="1915"/>
                </a:lnTo>
                <a:lnTo>
                  <a:pt x="2376" y="1947"/>
                </a:lnTo>
                <a:lnTo>
                  <a:pt x="2362" y="1977"/>
                </a:lnTo>
                <a:lnTo>
                  <a:pt x="2343" y="2007"/>
                </a:lnTo>
                <a:lnTo>
                  <a:pt x="2319" y="2033"/>
                </a:lnTo>
                <a:lnTo>
                  <a:pt x="2293" y="2056"/>
                </a:lnTo>
                <a:lnTo>
                  <a:pt x="2263" y="2075"/>
                </a:lnTo>
                <a:lnTo>
                  <a:pt x="2233" y="2089"/>
                </a:lnTo>
                <a:lnTo>
                  <a:pt x="2201" y="2098"/>
                </a:lnTo>
                <a:lnTo>
                  <a:pt x="2169" y="2102"/>
                </a:lnTo>
                <a:lnTo>
                  <a:pt x="2164" y="2134"/>
                </a:lnTo>
                <a:lnTo>
                  <a:pt x="2155" y="2166"/>
                </a:lnTo>
                <a:lnTo>
                  <a:pt x="2142" y="2196"/>
                </a:lnTo>
                <a:lnTo>
                  <a:pt x="2123" y="2226"/>
                </a:lnTo>
                <a:lnTo>
                  <a:pt x="2100" y="2252"/>
                </a:lnTo>
                <a:lnTo>
                  <a:pt x="2073" y="2275"/>
                </a:lnTo>
                <a:lnTo>
                  <a:pt x="2044" y="2294"/>
                </a:lnTo>
                <a:lnTo>
                  <a:pt x="2012" y="2308"/>
                </a:lnTo>
                <a:lnTo>
                  <a:pt x="1981" y="2316"/>
                </a:lnTo>
                <a:lnTo>
                  <a:pt x="1948" y="2321"/>
                </a:lnTo>
                <a:lnTo>
                  <a:pt x="1944" y="2352"/>
                </a:lnTo>
                <a:lnTo>
                  <a:pt x="1935" y="2385"/>
                </a:lnTo>
                <a:lnTo>
                  <a:pt x="1922" y="2415"/>
                </a:lnTo>
                <a:lnTo>
                  <a:pt x="1903" y="2444"/>
                </a:lnTo>
                <a:lnTo>
                  <a:pt x="1880" y="2471"/>
                </a:lnTo>
                <a:lnTo>
                  <a:pt x="1854" y="2492"/>
                </a:lnTo>
                <a:lnTo>
                  <a:pt x="1828" y="2510"/>
                </a:lnTo>
                <a:lnTo>
                  <a:pt x="1799" y="2524"/>
                </a:lnTo>
                <a:lnTo>
                  <a:pt x="1770" y="2533"/>
                </a:lnTo>
                <a:lnTo>
                  <a:pt x="1739" y="2539"/>
                </a:lnTo>
                <a:lnTo>
                  <a:pt x="1710" y="2540"/>
                </a:lnTo>
                <a:lnTo>
                  <a:pt x="1680" y="2537"/>
                </a:lnTo>
                <a:lnTo>
                  <a:pt x="1650" y="2530"/>
                </a:lnTo>
                <a:lnTo>
                  <a:pt x="1623" y="2519"/>
                </a:lnTo>
                <a:lnTo>
                  <a:pt x="1597" y="2503"/>
                </a:lnTo>
                <a:lnTo>
                  <a:pt x="1574" y="2483"/>
                </a:lnTo>
                <a:lnTo>
                  <a:pt x="1320" y="2231"/>
                </a:lnTo>
                <a:lnTo>
                  <a:pt x="1191" y="2359"/>
                </a:lnTo>
                <a:lnTo>
                  <a:pt x="1172" y="2375"/>
                </a:lnTo>
                <a:lnTo>
                  <a:pt x="1150" y="2387"/>
                </a:lnTo>
                <a:lnTo>
                  <a:pt x="1127" y="2394"/>
                </a:lnTo>
                <a:lnTo>
                  <a:pt x="1102" y="2396"/>
                </a:lnTo>
                <a:lnTo>
                  <a:pt x="1077" y="2395"/>
                </a:lnTo>
                <a:lnTo>
                  <a:pt x="1052" y="2389"/>
                </a:lnTo>
                <a:lnTo>
                  <a:pt x="1027" y="2380"/>
                </a:lnTo>
                <a:lnTo>
                  <a:pt x="1005" y="2365"/>
                </a:lnTo>
                <a:lnTo>
                  <a:pt x="983" y="2347"/>
                </a:lnTo>
                <a:lnTo>
                  <a:pt x="965" y="2326"/>
                </a:lnTo>
                <a:lnTo>
                  <a:pt x="951" y="2303"/>
                </a:lnTo>
                <a:lnTo>
                  <a:pt x="941" y="2278"/>
                </a:lnTo>
                <a:lnTo>
                  <a:pt x="935" y="2254"/>
                </a:lnTo>
                <a:lnTo>
                  <a:pt x="934" y="2229"/>
                </a:lnTo>
                <a:lnTo>
                  <a:pt x="936" y="2204"/>
                </a:lnTo>
                <a:lnTo>
                  <a:pt x="944" y="2181"/>
                </a:lnTo>
                <a:lnTo>
                  <a:pt x="955" y="2160"/>
                </a:lnTo>
                <a:lnTo>
                  <a:pt x="971" y="2140"/>
                </a:lnTo>
                <a:lnTo>
                  <a:pt x="952" y="2157"/>
                </a:lnTo>
                <a:lnTo>
                  <a:pt x="930" y="2168"/>
                </a:lnTo>
                <a:lnTo>
                  <a:pt x="907" y="2175"/>
                </a:lnTo>
                <a:lnTo>
                  <a:pt x="882" y="2178"/>
                </a:lnTo>
                <a:lnTo>
                  <a:pt x="857" y="2176"/>
                </a:lnTo>
                <a:lnTo>
                  <a:pt x="832" y="2170"/>
                </a:lnTo>
                <a:lnTo>
                  <a:pt x="808" y="2161"/>
                </a:lnTo>
                <a:lnTo>
                  <a:pt x="784" y="2147"/>
                </a:lnTo>
                <a:lnTo>
                  <a:pt x="763" y="2128"/>
                </a:lnTo>
                <a:lnTo>
                  <a:pt x="745" y="2107"/>
                </a:lnTo>
                <a:lnTo>
                  <a:pt x="730" y="2084"/>
                </a:lnTo>
                <a:lnTo>
                  <a:pt x="721" y="2060"/>
                </a:lnTo>
                <a:lnTo>
                  <a:pt x="715" y="2035"/>
                </a:lnTo>
                <a:lnTo>
                  <a:pt x="714" y="2011"/>
                </a:lnTo>
                <a:lnTo>
                  <a:pt x="716" y="1986"/>
                </a:lnTo>
                <a:lnTo>
                  <a:pt x="723" y="1963"/>
                </a:lnTo>
                <a:lnTo>
                  <a:pt x="735" y="1941"/>
                </a:lnTo>
                <a:lnTo>
                  <a:pt x="751" y="1922"/>
                </a:lnTo>
                <a:lnTo>
                  <a:pt x="731" y="1938"/>
                </a:lnTo>
                <a:lnTo>
                  <a:pt x="710" y="1949"/>
                </a:lnTo>
                <a:lnTo>
                  <a:pt x="686" y="1956"/>
                </a:lnTo>
                <a:lnTo>
                  <a:pt x="662" y="1959"/>
                </a:lnTo>
                <a:lnTo>
                  <a:pt x="636" y="1957"/>
                </a:lnTo>
                <a:lnTo>
                  <a:pt x="612" y="1952"/>
                </a:lnTo>
                <a:lnTo>
                  <a:pt x="588" y="1942"/>
                </a:lnTo>
                <a:lnTo>
                  <a:pt x="564" y="1928"/>
                </a:lnTo>
                <a:lnTo>
                  <a:pt x="543" y="1909"/>
                </a:lnTo>
                <a:lnTo>
                  <a:pt x="524" y="1888"/>
                </a:lnTo>
                <a:lnTo>
                  <a:pt x="511" y="1866"/>
                </a:lnTo>
                <a:lnTo>
                  <a:pt x="501" y="1841"/>
                </a:lnTo>
                <a:lnTo>
                  <a:pt x="495" y="1816"/>
                </a:lnTo>
                <a:lnTo>
                  <a:pt x="494" y="1792"/>
                </a:lnTo>
                <a:lnTo>
                  <a:pt x="497" y="1767"/>
                </a:lnTo>
                <a:lnTo>
                  <a:pt x="504" y="1744"/>
                </a:lnTo>
                <a:lnTo>
                  <a:pt x="515" y="1722"/>
                </a:lnTo>
                <a:lnTo>
                  <a:pt x="530" y="1703"/>
                </a:lnTo>
                <a:lnTo>
                  <a:pt x="511" y="1719"/>
                </a:lnTo>
                <a:lnTo>
                  <a:pt x="490" y="1730"/>
                </a:lnTo>
                <a:lnTo>
                  <a:pt x="466" y="1737"/>
                </a:lnTo>
                <a:lnTo>
                  <a:pt x="442" y="1740"/>
                </a:lnTo>
                <a:lnTo>
                  <a:pt x="417" y="1738"/>
                </a:lnTo>
                <a:lnTo>
                  <a:pt x="392" y="1733"/>
                </a:lnTo>
                <a:lnTo>
                  <a:pt x="367" y="1723"/>
                </a:lnTo>
                <a:lnTo>
                  <a:pt x="344" y="1709"/>
                </a:lnTo>
                <a:lnTo>
                  <a:pt x="323" y="1690"/>
                </a:lnTo>
                <a:lnTo>
                  <a:pt x="305" y="1670"/>
                </a:lnTo>
                <a:lnTo>
                  <a:pt x="291" y="1647"/>
                </a:lnTo>
                <a:lnTo>
                  <a:pt x="281" y="1622"/>
                </a:lnTo>
                <a:lnTo>
                  <a:pt x="275" y="1597"/>
                </a:lnTo>
                <a:lnTo>
                  <a:pt x="273" y="1573"/>
                </a:lnTo>
                <a:lnTo>
                  <a:pt x="276" y="1549"/>
                </a:lnTo>
                <a:lnTo>
                  <a:pt x="284" y="1525"/>
                </a:lnTo>
                <a:lnTo>
                  <a:pt x="295" y="1504"/>
                </a:lnTo>
                <a:lnTo>
                  <a:pt x="311" y="1485"/>
                </a:lnTo>
                <a:lnTo>
                  <a:pt x="432" y="1363"/>
                </a:lnTo>
                <a:lnTo>
                  <a:pt x="20" y="952"/>
                </a:lnTo>
                <a:lnTo>
                  <a:pt x="9" y="938"/>
                </a:lnTo>
                <a:lnTo>
                  <a:pt x="2" y="921"/>
                </a:lnTo>
                <a:lnTo>
                  <a:pt x="0" y="904"/>
                </a:lnTo>
                <a:lnTo>
                  <a:pt x="2" y="887"/>
                </a:lnTo>
                <a:lnTo>
                  <a:pt x="9" y="870"/>
                </a:lnTo>
                <a:lnTo>
                  <a:pt x="20" y="855"/>
                </a:lnTo>
                <a:lnTo>
                  <a:pt x="35" y="844"/>
                </a:lnTo>
                <a:lnTo>
                  <a:pt x="51" y="837"/>
                </a:lnTo>
                <a:lnTo>
                  <a:pt x="69" y="835"/>
                </a:lnTo>
                <a:lnTo>
                  <a:pt x="87" y="837"/>
                </a:lnTo>
                <a:lnTo>
                  <a:pt x="103" y="844"/>
                </a:lnTo>
                <a:lnTo>
                  <a:pt x="118" y="855"/>
                </a:lnTo>
                <a:lnTo>
                  <a:pt x="531" y="1267"/>
                </a:lnTo>
                <a:lnTo>
                  <a:pt x="554" y="1253"/>
                </a:lnTo>
                <a:lnTo>
                  <a:pt x="577" y="1243"/>
                </a:lnTo>
                <a:lnTo>
                  <a:pt x="603" y="1239"/>
                </a:lnTo>
                <a:lnTo>
                  <a:pt x="629" y="1240"/>
                </a:lnTo>
                <a:lnTo>
                  <a:pt x="656" y="1245"/>
                </a:lnTo>
                <a:lnTo>
                  <a:pt x="681" y="1255"/>
                </a:lnTo>
                <a:lnTo>
                  <a:pt x="706" y="1269"/>
                </a:lnTo>
                <a:lnTo>
                  <a:pt x="728" y="1288"/>
                </a:lnTo>
                <a:lnTo>
                  <a:pt x="747" y="1309"/>
                </a:lnTo>
                <a:lnTo>
                  <a:pt x="761" y="1333"/>
                </a:lnTo>
                <a:lnTo>
                  <a:pt x="771" y="1357"/>
                </a:lnTo>
                <a:lnTo>
                  <a:pt x="776" y="1381"/>
                </a:lnTo>
                <a:lnTo>
                  <a:pt x="778" y="1407"/>
                </a:lnTo>
                <a:lnTo>
                  <a:pt x="775" y="1431"/>
                </a:lnTo>
                <a:lnTo>
                  <a:pt x="768" y="1454"/>
                </a:lnTo>
                <a:lnTo>
                  <a:pt x="757" y="1476"/>
                </a:lnTo>
                <a:lnTo>
                  <a:pt x="741" y="1495"/>
                </a:lnTo>
                <a:lnTo>
                  <a:pt x="760" y="1479"/>
                </a:lnTo>
                <a:lnTo>
                  <a:pt x="781" y="1467"/>
                </a:lnTo>
                <a:lnTo>
                  <a:pt x="805" y="1460"/>
                </a:lnTo>
                <a:lnTo>
                  <a:pt x="829" y="1457"/>
                </a:lnTo>
                <a:lnTo>
                  <a:pt x="855" y="1459"/>
                </a:lnTo>
                <a:lnTo>
                  <a:pt x="879" y="1464"/>
                </a:lnTo>
                <a:lnTo>
                  <a:pt x="904" y="1475"/>
                </a:lnTo>
                <a:lnTo>
                  <a:pt x="927" y="1489"/>
                </a:lnTo>
                <a:lnTo>
                  <a:pt x="949" y="1507"/>
                </a:lnTo>
                <a:lnTo>
                  <a:pt x="967" y="1528"/>
                </a:lnTo>
                <a:lnTo>
                  <a:pt x="981" y="1551"/>
                </a:lnTo>
                <a:lnTo>
                  <a:pt x="990" y="1575"/>
                </a:lnTo>
                <a:lnTo>
                  <a:pt x="997" y="1600"/>
                </a:lnTo>
                <a:lnTo>
                  <a:pt x="998" y="1625"/>
                </a:lnTo>
                <a:lnTo>
                  <a:pt x="996" y="1649"/>
                </a:lnTo>
                <a:lnTo>
                  <a:pt x="988" y="1672"/>
                </a:lnTo>
                <a:lnTo>
                  <a:pt x="977" y="1694"/>
                </a:lnTo>
                <a:lnTo>
                  <a:pt x="961" y="1714"/>
                </a:lnTo>
                <a:lnTo>
                  <a:pt x="980" y="1698"/>
                </a:lnTo>
                <a:lnTo>
                  <a:pt x="1002" y="1686"/>
                </a:lnTo>
                <a:lnTo>
                  <a:pt x="1025" y="1679"/>
                </a:lnTo>
                <a:lnTo>
                  <a:pt x="1050" y="1676"/>
                </a:lnTo>
                <a:lnTo>
                  <a:pt x="1075" y="1678"/>
                </a:lnTo>
                <a:lnTo>
                  <a:pt x="1100" y="1683"/>
                </a:lnTo>
                <a:lnTo>
                  <a:pt x="1124" y="1693"/>
                </a:lnTo>
                <a:lnTo>
                  <a:pt x="1148" y="1708"/>
                </a:lnTo>
                <a:lnTo>
                  <a:pt x="1169" y="1725"/>
                </a:lnTo>
                <a:lnTo>
                  <a:pt x="1187" y="1746"/>
                </a:lnTo>
                <a:lnTo>
                  <a:pt x="1201" y="1769"/>
                </a:lnTo>
                <a:lnTo>
                  <a:pt x="1211" y="1794"/>
                </a:lnTo>
                <a:lnTo>
                  <a:pt x="1217" y="1818"/>
                </a:lnTo>
                <a:lnTo>
                  <a:pt x="1218" y="1843"/>
                </a:lnTo>
                <a:lnTo>
                  <a:pt x="1215" y="1868"/>
                </a:lnTo>
                <a:lnTo>
                  <a:pt x="1208" y="1891"/>
                </a:lnTo>
                <a:lnTo>
                  <a:pt x="1196" y="1912"/>
                </a:lnTo>
                <a:lnTo>
                  <a:pt x="1181" y="1932"/>
                </a:lnTo>
                <a:lnTo>
                  <a:pt x="1201" y="1916"/>
                </a:lnTo>
                <a:lnTo>
                  <a:pt x="1222" y="1905"/>
                </a:lnTo>
                <a:lnTo>
                  <a:pt x="1245" y="1898"/>
                </a:lnTo>
                <a:lnTo>
                  <a:pt x="1270" y="1895"/>
                </a:lnTo>
                <a:lnTo>
                  <a:pt x="1294" y="1896"/>
                </a:lnTo>
                <a:lnTo>
                  <a:pt x="1320" y="1902"/>
                </a:lnTo>
                <a:lnTo>
                  <a:pt x="1344" y="1912"/>
                </a:lnTo>
                <a:lnTo>
                  <a:pt x="1367" y="1926"/>
                </a:lnTo>
                <a:lnTo>
                  <a:pt x="1388" y="1944"/>
                </a:lnTo>
                <a:lnTo>
                  <a:pt x="1407" y="1965"/>
                </a:lnTo>
                <a:lnTo>
                  <a:pt x="1421" y="1988"/>
                </a:lnTo>
                <a:lnTo>
                  <a:pt x="1431" y="2013"/>
                </a:lnTo>
                <a:lnTo>
                  <a:pt x="1436" y="2037"/>
                </a:lnTo>
                <a:lnTo>
                  <a:pt x="1438" y="2062"/>
                </a:lnTo>
                <a:lnTo>
                  <a:pt x="1435" y="2087"/>
                </a:lnTo>
                <a:lnTo>
                  <a:pt x="1428" y="2110"/>
                </a:lnTo>
                <a:lnTo>
                  <a:pt x="1416" y="2131"/>
                </a:lnTo>
                <a:lnTo>
                  <a:pt x="1672" y="2386"/>
                </a:lnTo>
                <a:lnTo>
                  <a:pt x="1685" y="2395"/>
                </a:lnTo>
                <a:lnTo>
                  <a:pt x="1699" y="2401"/>
                </a:lnTo>
                <a:lnTo>
                  <a:pt x="1716" y="2402"/>
                </a:lnTo>
                <a:lnTo>
                  <a:pt x="1733" y="2400"/>
                </a:lnTo>
                <a:lnTo>
                  <a:pt x="1750" y="2395"/>
                </a:lnTo>
                <a:lnTo>
                  <a:pt x="1767" y="2386"/>
                </a:lnTo>
                <a:lnTo>
                  <a:pt x="1782" y="2374"/>
                </a:lnTo>
                <a:lnTo>
                  <a:pt x="1794" y="2358"/>
                </a:lnTo>
                <a:lnTo>
                  <a:pt x="1803" y="2342"/>
                </a:lnTo>
                <a:lnTo>
                  <a:pt x="1809" y="2325"/>
                </a:lnTo>
                <a:lnTo>
                  <a:pt x="1811" y="2308"/>
                </a:lnTo>
                <a:lnTo>
                  <a:pt x="1809" y="2291"/>
                </a:lnTo>
                <a:lnTo>
                  <a:pt x="1803" y="2276"/>
                </a:lnTo>
                <a:lnTo>
                  <a:pt x="1794" y="2264"/>
                </a:lnTo>
                <a:lnTo>
                  <a:pt x="1584" y="2055"/>
                </a:lnTo>
                <a:lnTo>
                  <a:pt x="1573" y="2041"/>
                </a:lnTo>
                <a:lnTo>
                  <a:pt x="1567" y="2025"/>
                </a:lnTo>
                <a:lnTo>
                  <a:pt x="1564" y="2007"/>
                </a:lnTo>
                <a:lnTo>
                  <a:pt x="1567" y="1989"/>
                </a:lnTo>
                <a:lnTo>
                  <a:pt x="1573" y="1973"/>
                </a:lnTo>
                <a:lnTo>
                  <a:pt x="1584" y="1958"/>
                </a:lnTo>
                <a:lnTo>
                  <a:pt x="1599" y="1947"/>
                </a:lnTo>
                <a:lnTo>
                  <a:pt x="1616" y="1941"/>
                </a:lnTo>
                <a:lnTo>
                  <a:pt x="1633" y="1939"/>
                </a:lnTo>
                <a:lnTo>
                  <a:pt x="1650" y="1941"/>
                </a:lnTo>
                <a:lnTo>
                  <a:pt x="1668" y="1947"/>
                </a:lnTo>
                <a:lnTo>
                  <a:pt x="1682" y="1958"/>
                </a:lnTo>
                <a:lnTo>
                  <a:pt x="1892" y="2167"/>
                </a:lnTo>
                <a:lnTo>
                  <a:pt x="1904" y="2176"/>
                </a:lnTo>
                <a:lnTo>
                  <a:pt x="1920" y="2182"/>
                </a:lnTo>
                <a:lnTo>
                  <a:pt x="1936" y="2183"/>
                </a:lnTo>
                <a:lnTo>
                  <a:pt x="1953" y="2182"/>
                </a:lnTo>
                <a:lnTo>
                  <a:pt x="1971" y="2176"/>
                </a:lnTo>
                <a:lnTo>
                  <a:pt x="1987" y="2167"/>
                </a:lnTo>
                <a:lnTo>
                  <a:pt x="2002" y="2155"/>
                </a:lnTo>
                <a:lnTo>
                  <a:pt x="2015" y="2139"/>
                </a:lnTo>
                <a:lnTo>
                  <a:pt x="2024" y="2123"/>
                </a:lnTo>
                <a:lnTo>
                  <a:pt x="2029" y="2106"/>
                </a:lnTo>
                <a:lnTo>
                  <a:pt x="2031" y="2089"/>
                </a:lnTo>
                <a:lnTo>
                  <a:pt x="2029" y="2073"/>
                </a:lnTo>
                <a:lnTo>
                  <a:pt x="2024" y="2058"/>
                </a:lnTo>
                <a:lnTo>
                  <a:pt x="2015" y="2045"/>
                </a:lnTo>
                <a:lnTo>
                  <a:pt x="1804" y="1837"/>
                </a:lnTo>
                <a:lnTo>
                  <a:pt x="1793" y="1822"/>
                </a:lnTo>
                <a:lnTo>
                  <a:pt x="1786" y="1806"/>
                </a:lnTo>
                <a:lnTo>
                  <a:pt x="1784" y="1788"/>
                </a:lnTo>
                <a:lnTo>
                  <a:pt x="1786" y="1770"/>
                </a:lnTo>
                <a:lnTo>
                  <a:pt x="1793" y="1754"/>
                </a:lnTo>
                <a:lnTo>
                  <a:pt x="1804" y="1740"/>
                </a:lnTo>
                <a:lnTo>
                  <a:pt x="1820" y="1729"/>
                </a:lnTo>
                <a:lnTo>
                  <a:pt x="1836" y="1722"/>
                </a:lnTo>
                <a:lnTo>
                  <a:pt x="1853" y="1720"/>
                </a:lnTo>
                <a:lnTo>
                  <a:pt x="1871" y="1722"/>
                </a:lnTo>
                <a:lnTo>
                  <a:pt x="1887" y="1729"/>
                </a:lnTo>
                <a:lnTo>
                  <a:pt x="1902" y="1740"/>
                </a:lnTo>
                <a:lnTo>
                  <a:pt x="2112" y="1948"/>
                </a:lnTo>
                <a:lnTo>
                  <a:pt x="2125" y="1957"/>
                </a:lnTo>
                <a:lnTo>
                  <a:pt x="2140" y="1963"/>
                </a:lnTo>
                <a:lnTo>
                  <a:pt x="2156" y="1965"/>
                </a:lnTo>
                <a:lnTo>
                  <a:pt x="2174" y="1963"/>
                </a:lnTo>
                <a:lnTo>
                  <a:pt x="2190" y="1957"/>
                </a:lnTo>
                <a:lnTo>
                  <a:pt x="2207" y="1949"/>
                </a:lnTo>
                <a:lnTo>
                  <a:pt x="2223" y="1936"/>
                </a:lnTo>
                <a:lnTo>
                  <a:pt x="2235" y="1920"/>
                </a:lnTo>
                <a:lnTo>
                  <a:pt x="2244" y="1904"/>
                </a:lnTo>
                <a:lnTo>
                  <a:pt x="2249" y="1887"/>
                </a:lnTo>
                <a:lnTo>
                  <a:pt x="2251" y="1871"/>
                </a:lnTo>
                <a:lnTo>
                  <a:pt x="2249" y="1855"/>
                </a:lnTo>
                <a:lnTo>
                  <a:pt x="2244" y="1839"/>
                </a:lnTo>
                <a:lnTo>
                  <a:pt x="2234" y="1826"/>
                </a:lnTo>
                <a:lnTo>
                  <a:pt x="2025" y="1618"/>
                </a:lnTo>
                <a:lnTo>
                  <a:pt x="2013" y="1603"/>
                </a:lnTo>
                <a:lnTo>
                  <a:pt x="2006" y="1587"/>
                </a:lnTo>
                <a:lnTo>
                  <a:pt x="2004" y="1570"/>
                </a:lnTo>
                <a:lnTo>
                  <a:pt x="2006" y="1553"/>
                </a:lnTo>
                <a:lnTo>
                  <a:pt x="2013" y="1535"/>
                </a:lnTo>
                <a:lnTo>
                  <a:pt x="2025" y="1521"/>
                </a:lnTo>
                <a:lnTo>
                  <a:pt x="2039" y="1510"/>
                </a:lnTo>
                <a:lnTo>
                  <a:pt x="2055" y="1503"/>
                </a:lnTo>
                <a:lnTo>
                  <a:pt x="2074" y="1501"/>
                </a:lnTo>
                <a:lnTo>
                  <a:pt x="2091" y="1503"/>
                </a:lnTo>
                <a:lnTo>
                  <a:pt x="2107" y="1510"/>
                </a:lnTo>
                <a:lnTo>
                  <a:pt x="2122" y="1521"/>
                </a:lnTo>
                <a:lnTo>
                  <a:pt x="2332" y="1729"/>
                </a:lnTo>
                <a:lnTo>
                  <a:pt x="2345" y="1739"/>
                </a:lnTo>
                <a:lnTo>
                  <a:pt x="2359" y="1744"/>
                </a:lnTo>
                <a:lnTo>
                  <a:pt x="2377" y="1746"/>
                </a:lnTo>
                <a:lnTo>
                  <a:pt x="2393" y="1744"/>
                </a:lnTo>
                <a:lnTo>
                  <a:pt x="2410" y="1739"/>
                </a:lnTo>
                <a:lnTo>
                  <a:pt x="2427" y="1730"/>
                </a:lnTo>
                <a:lnTo>
                  <a:pt x="2442" y="1718"/>
                </a:lnTo>
                <a:lnTo>
                  <a:pt x="2455" y="1703"/>
                </a:lnTo>
                <a:lnTo>
                  <a:pt x="2463" y="1685"/>
                </a:lnTo>
                <a:lnTo>
                  <a:pt x="2469" y="1669"/>
                </a:lnTo>
                <a:lnTo>
                  <a:pt x="2471" y="1652"/>
                </a:lnTo>
                <a:lnTo>
                  <a:pt x="2469" y="1636"/>
                </a:lnTo>
                <a:lnTo>
                  <a:pt x="2463" y="1620"/>
                </a:lnTo>
                <a:lnTo>
                  <a:pt x="2454" y="1608"/>
                </a:lnTo>
                <a:lnTo>
                  <a:pt x="2452" y="1606"/>
                </a:lnTo>
                <a:lnTo>
                  <a:pt x="2447" y="1600"/>
                </a:lnTo>
                <a:lnTo>
                  <a:pt x="2438" y="1591"/>
                </a:lnTo>
                <a:lnTo>
                  <a:pt x="2426" y="1579"/>
                </a:lnTo>
                <a:lnTo>
                  <a:pt x="2410" y="1564"/>
                </a:lnTo>
                <a:lnTo>
                  <a:pt x="2392" y="1545"/>
                </a:lnTo>
                <a:lnTo>
                  <a:pt x="2372" y="1525"/>
                </a:lnTo>
                <a:lnTo>
                  <a:pt x="2348" y="1502"/>
                </a:lnTo>
                <a:lnTo>
                  <a:pt x="2323" y="1477"/>
                </a:lnTo>
                <a:lnTo>
                  <a:pt x="2295" y="1449"/>
                </a:lnTo>
                <a:lnTo>
                  <a:pt x="2265" y="1420"/>
                </a:lnTo>
                <a:lnTo>
                  <a:pt x="2235" y="1389"/>
                </a:lnTo>
                <a:lnTo>
                  <a:pt x="2202" y="1357"/>
                </a:lnTo>
                <a:lnTo>
                  <a:pt x="2169" y="1323"/>
                </a:lnTo>
                <a:lnTo>
                  <a:pt x="2134" y="1289"/>
                </a:lnTo>
                <a:lnTo>
                  <a:pt x="2099" y="1254"/>
                </a:lnTo>
                <a:lnTo>
                  <a:pt x="2062" y="1218"/>
                </a:lnTo>
                <a:lnTo>
                  <a:pt x="2027" y="1182"/>
                </a:lnTo>
                <a:lnTo>
                  <a:pt x="1990" y="1146"/>
                </a:lnTo>
                <a:lnTo>
                  <a:pt x="1954" y="1110"/>
                </a:lnTo>
                <a:lnTo>
                  <a:pt x="1918" y="1074"/>
                </a:lnTo>
                <a:lnTo>
                  <a:pt x="1882" y="1039"/>
                </a:lnTo>
                <a:lnTo>
                  <a:pt x="1847" y="1003"/>
                </a:lnTo>
                <a:lnTo>
                  <a:pt x="1813" y="970"/>
                </a:lnTo>
                <a:lnTo>
                  <a:pt x="1780" y="937"/>
                </a:lnTo>
                <a:lnTo>
                  <a:pt x="1748" y="906"/>
                </a:lnTo>
                <a:lnTo>
                  <a:pt x="1718" y="875"/>
                </a:lnTo>
                <a:lnTo>
                  <a:pt x="1689" y="847"/>
                </a:lnTo>
                <a:lnTo>
                  <a:pt x="1663" y="821"/>
                </a:lnTo>
                <a:lnTo>
                  <a:pt x="1638" y="797"/>
                </a:lnTo>
                <a:lnTo>
                  <a:pt x="1616" y="775"/>
                </a:lnTo>
                <a:lnTo>
                  <a:pt x="1596" y="756"/>
                </a:lnTo>
                <a:lnTo>
                  <a:pt x="1579" y="740"/>
                </a:lnTo>
                <a:lnTo>
                  <a:pt x="1565" y="725"/>
                </a:lnTo>
                <a:lnTo>
                  <a:pt x="1560" y="721"/>
                </a:lnTo>
                <a:lnTo>
                  <a:pt x="1553" y="715"/>
                </a:lnTo>
                <a:lnTo>
                  <a:pt x="1546" y="711"/>
                </a:lnTo>
                <a:lnTo>
                  <a:pt x="1537" y="706"/>
                </a:lnTo>
                <a:lnTo>
                  <a:pt x="1527" y="704"/>
                </a:lnTo>
                <a:lnTo>
                  <a:pt x="1515" y="703"/>
                </a:lnTo>
                <a:lnTo>
                  <a:pt x="1501" y="705"/>
                </a:lnTo>
                <a:lnTo>
                  <a:pt x="1485" y="711"/>
                </a:lnTo>
                <a:lnTo>
                  <a:pt x="1468" y="720"/>
                </a:lnTo>
                <a:lnTo>
                  <a:pt x="1449" y="735"/>
                </a:lnTo>
                <a:lnTo>
                  <a:pt x="1428" y="754"/>
                </a:lnTo>
                <a:lnTo>
                  <a:pt x="1405" y="779"/>
                </a:lnTo>
                <a:lnTo>
                  <a:pt x="1383" y="808"/>
                </a:lnTo>
                <a:lnTo>
                  <a:pt x="1366" y="837"/>
                </a:lnTo>
                <a:lnTo>
                  <a:pt x="1270" y="1012"/>
                </a:lnTo>
                <a:lnTo>
                  <a:pt x="1259" y="1031"/>
                </a:lnTo>
                <a:lnTo>
                  <a:pt x="1244" y="1050"/>
                </a:lnTo>
                <a:lnTo>
                  <a:pt x="1226" y="1069"/>
                </a:lnTo>
                <a:lnTo>
                  <a:pt x="1194" y="1096"/>
                </a:lnTo>
                <a:lnTo>
                  <a:pt x="1161" y="1119"/>
                </a:lnTo>
                <a:lnTo>
                  <a:pt x="1125" y="1136"/>
                </a:lnTo>
                <a:lnTo>
                  <a:pt x="1089" y="1147"/>
                </a:lnTo>
                <a:lnTo>
                  <a:pt x="1052" y="1153"/>
                </a:lnTo>
                <a:lnTo>
                  <a:pt x="1014" y="1153"/>
                </a:lnTo>
                <a:lnTo>
                  <a:pt x="976" y="1147"/>
                </a:lnTo>
                <a:lnTo>
                  <a:pt x="944" y="1137"/>
                </a:lnTo>
                <a:lnTo>
                  <a:pt x="913" y="1123"/>
                </a:lnTo>
                <a:lnTo>
                  <a:pt x="883" y="1106"/>
                </a:lnTo>
                <a:lnTo>
                  <a:pt x="858" y="1085"/>
                </a:lnTo>
                <a:lnTo>
                  <a:pt x="833" y="1061"/>
                </a:lnTo>
                <a:lnTo>
                  <a:pt x="813" y="1034"/>
                </a:lnTo>
                <a:lnTo>
                  <a:pt x="796" y="1004"/>
                </a:lnTo>
                <a:lnTo>
                  <a:pt x="784" y="980"/>
                </a:lnTo>
                <a:lnTo>
                  <a:pt x="777" y="955"/>
                </a:lnTo>
                <a:lnTo>
                  <a:pt x="772" y="930"/>
                </a:lnTo>
                <a:lnTo>
                  <a:pt x="772" y="908"/>
                </a:lnTo>
                <a:lnTo>
                  <a:pt x="774" y="886"/>
                </a:lnTo>
                <a:lnTo>
                  <a:pt x="781" y="866"/>
                </a:lnTo>
                <a:lnTo>
                  <a:pt x="1064" y="203"/>
                </a:lnTo>
                <a:lnTo>
                  <a:pt x="1074" y="185"/>
                </a:lnTo>
                <a:lnTo>
                  <a:pt x="1086" y="166"/>
                </a:lnTo>
                <a:lnTo>
                  <a:pt x="1102" y="147"/>
                </a:lnTo>
                <a:lnTo>
                  <a:pt x="1120" y="126"/>
                </a:lnTo>
                <a:lnTo>
                  <a:pt x="1130" y="117"/>
                </a:lnTo>
                <a:lnTo>
                  <a:pt x="1142" y="106"/>
                </a:lnTo>
                <a:lnTo>
                  <a:pt x="1158" y="94"/>
                </a:lnTo>
                <a:lnTo>
                  <a:pt x="1176" y="81"/>
                </a:lnTo>
                <a:lnTo>
                  <a:pt x="1196" y="67"/>
                </a:lnTo>
                <a:lnTo>
                  <a:pt x="1220" y="53"/>
                </a:lnTo>
                <a:lnTo>
                  <a:pt x="1245" y="40"/>
                </a:lnTo>
                <a:lnTo>
                  <a:pt x="1274" y="28"/>
                </a:lnTo>
                <a:lnTo>
                  <a:pt x="1305" y="18"/>
                </a:lnTo>
                <a:lnTo>
                  <a:pt x="1338" y="10"/>
                </a:lnTo>
                <a:lnTo>
                  <a:pt x="1373" y="3"/>
                </a:lnTo>
                <a:lnTo>
                  <a:pt x="1412" y="0"/>
                </a:lnTo>
                <a:lnTo>
                  <a:pt x="145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panose="020B0604020202020204" pitchFamily="34" charset="0"/>
              <a:cs typeface="Arial" panose="020B0604020202020204" pitchFamily="34" charset="0"/>
            </a:endParaRPr>
          </a:p>
        </p:txBody>
      </p:sp>
      <p:sp>
        <p:nvSpPr>
          <p:cNvPr id="67" name="Freeform 79">
            <a:extLst>
              <a:ext uri="{FF2B5EF4-FFF2-40B4-BE49-F238E27FC236}">
                <a16:creationId xmlns:a16="http://schemas.microsoft.com/office/drawing/2014/main" id="{D0B5FDDA-1D49-4C84-8197-0DC4095C0898}"/>
              </a:ext>
            </a:extLst>
          </p:cNvPr>
          <p:cNvSpPr>
            <a:spLocks noEditPoints="1"/>
          </p:cNvSpPr>
          <p:nvPr/>
        </p:nvSpPr>
        <p:spPr bwMode="auto">
          <a:xfrm>
            <a:off x="7028667" y="3482682"/>
            <a:ext cx="198857" cy="196742"/>
          </a:xfrm>
          <a:custGeom>
            <a:avLst/>
            <a:gdLst>
              <a:gd name="T0" fmla="*/ 671 w 1031"/>
              <a:gd name="T1" fmla="*/ 657 h 1025"/>
              <a:gd name="T2" fmla="*/ 626 w 1031"/>
              <a:gd name="T3" fmla="*/ 679 h 1025"/>
              <a:gd name="T4" fmla="*/ 595 w 1031"/>
              <a:gd name="T5" fmla="*/ 718 h 1025"/>
              <a:gd name="T6" fmla="*/ 584 w 1031"/>
              <a:gd name="T7" fmla="*/ 766 h 1025"/>
              <a:gd name="T8" fmla="*/ 595 w 1031"/>
              <a:gd name="T9" fmla="*/ 817 h 1025"/>
              <a:gd name="T10" fmla="*/ 626 w 1031"/>
              <a:gd name="T11" fmla="*/ 854 h 1025"/>
              <a:gd name="T12" fmla="*/ 671 w 1031"/>
              <a:gd name="T13" fmla="*/ 877 h 1025"/>
              <a:gd name="T14" fmla="*/ 723 w 1031"/>
              <a:gd name="T15" fmla="*/ 877 h 1025"/>
              <a:gd name="T16" fmla="*/ 768 w 1031"/>
              <a:gd name="T17" fmla="*/ 854 h 1025"/>
              <a:gd name="T18" fmla="*/ 800 w 1031"/>
              <a:gd name="T19" fmla="*/ 816 h 1025"/>
              <a:gd name="T20" fmla="*/ 811 w 1031"/>
              <a:gd name="T21" fmla="*/ 766 h 1025"/>
              <a:gd name="T22" fmla="*/ 800 w 1031"/>
              <a:gd name="T23" fmla="*/ 718 h 1025"/>
              <a:gd name="T24" fmla="*/ 768 w 1031"/>
              <a:gd name="T25" fmla="*/ 679 h 1025"/>
              <a:gd name="T26" fmla="*/ 723 w 1031"/>
              <a:gd name="T27" fmla="*/ 657 h 1025"/>
              <a:gd name="T28" fmla="*/ 345 w 1031"/>
              <a:gd name="T29" fmla="*/ 0 h 1025"/>
              <a:gd name="T30" fmla="*/ 391 w 1031"/>
              <a:gd name="T31" fmla="*/ 12 h 1025"/>
              <a:gd name="T32" fmla="*/ 432 w 1031"/>
              <a:gd name="T33" fmla="*/ 39 h 1025"/>
              <a:gd name="T34" fmla="*/ 1007 w 1031"/>
              <a:gd name="T35" fmla="*/ 615 h 1025"/>
              <a:gd name="T36" fmla="*/ 1027 w 1031"/>
              <a:gd name="T37" fmla="*/ 659 h 1025"/>
              <a:gd name="T38" fmla="*/ 1031 w 1031"/>
              <a:gd name="T39" fmla="*/ 705 h 1025"/>
              <a:gd name="T40" fmla="*/ 1019 w 1031"/>
              <a:gd name="T41" fmla="*/ 751 h 1025"/>
              <a:gd name="T42" fmla="*/ 992 w 1031"/>
              <a:gd name="T43" fmla="*/ 791 h 1025"/>
              <a:gd name="T44" fmla="*/ 776 w 1031"/>
              <a:gd name="T45" fmla="*/ 1001 h 1025"/>
              <a:gd name="T46" fmla="*/ 732 w 1031"/>
              <a:gd name="T47" fmla="*/ 1021 h 1025"/>
              <a:gd name="T48" fmla="*/ 686 w 1031"/>
              <a:gd name="T49" fmla="*/ 1025 h 1025"/>
              <a:gd name="T50" fmla="*/ 640 w 1031"/>
              <a:gd name="T51" fmla="*/ 1013 h 1025"/>
              <a:gd name="T52" fmla="*/ 600 w 1031"/>
              <a:gd name="T53" fmla="*/ 985 h 1025"/>
              <a:gd name="T54" fmla="*/ 24 w 1031"/>
              <a:gd name="T55" fmla="*/ 409 h 1025"/>
              <a:gd name="T56" fmla="*/ 4 w 1031"/>
              <a:gd name="T57" fmla="*/ 367 h 1025"/>
              <a:gd name="T58" fmla="*/ 0 w 1031"/>
              <a:gd name="T59" fmla="*/ 320 h 1025"/>
              <a:gd name="T60" fmla="*/ 11 w 1031"/>
              <a:gd name="T61" fmla="*/ 275 h 1025"/>
              <a:gd name="T62" fmla="*/ 40 w 1031"/>
              <a:gd name="T63" fmla="*/ 234 h 1025"/>
              <a:gd name="T64" fmla="*/ 255 w 1031"/>
              <a:gd name="T65" fmla="*/ 24 h 1025"/>
              <a:gd name="T66" fmla="*/ 298 w 1031"/>
              <a:gd name="T67" fmla="*/ 4 h 1025"/>
              <a:gd name="T68" fmla="*/ 345 w 1031"/>
              <a:gd name="T69" fmla="*/ 0 h 1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31" h="1025">
                <a:moveTo>
                  <a:pt x="698" y="654"/>
                </a:moveTo>
                <a:lnTo>
                  <a:pt x="671" y="657"/>
                </a:lnTo>
                <a:lnTo>
                  <a:pt x="648" y="665"/>
                </a:lnTo>
                <a:lnTo>
                  <a:pt x="626" y="679"/>
                </a:lnTo>
                <a:lnTo>
                  <a:pt x="609" y="696"/>
                </a:lnTo>
                <a:lnTo>
                  <a:pt x="595" y="718"/>
                </a:lnTo>
                <a:lnTo>
                  <a:pt x="587" y="741"/>
                </a:lnTo>
                <a:lnTo>
                  <a:pt x="584" y="766"/>
                </a:lnTo>
                <a:lnTo>
                  <a:pt x="587" y="793"/>
                </a:lnTo>
                <a:lnTo>
                  <a:pt x="595" y="817"/>
                </a:lnTo>
                <a:lnTo>
                  <a:pt x="609" y="837"/>
                </a:lnTo>
                <a:lnTo>
                  <a:pt x="626" y="854"/>
                </a:lnTo>
                <a:lnTo>
                  <a:pt x="648" y="868"/>
                </a:lnTo>
                <a:lnTo>
                  <a:pt x="671" y="877"/>
                </a:lnTo>
                <a:lnTo>
                  <a:pt x="698" y="880"/>
                </a:lnTo>
                <a:lnTo>
                  <a:pt x="723" y="877"/>
                </a:lnTo>
                <a:lnTo>
                  <a:pt x="748" y="868"/>
                </a:lnTo>
                <a:lnTo>
                  <a:pt x="768" y="854"/>
                </a:lnTo>
                <a:lnTo>
                  <a:pt x="785" y="837"/>
                </a:lnTo>
                <a:lnTo>
                  <a:pt x="800" y="816"/>
                </a:lnTo>
                <a:lnTo>
                  <a:pt x="808" y="793"/>
                </a:lnTo>
                <a:lnTo>
                  <a:pt x="811" y="766"/>
                </a:lnTo>
                <a:lnTo>
                  <a:pt x="808" y="741"/>
                </a:lnTo>
                <a:lnTo>
                  <a:pt x="800" y="718"/>
                </a:lnTo>
                <a:lnTo>
                  <a:pt x="785" y="696"/>
                </a:lnTo>
                <a:lnTo>
                  <a:pt x="768" y="679"/>
                </a:lnTo>
                <a:lnTo>
                  <a:pt x="748" y="665"/>
                </a:lnTo>
                <a:lnTo>
                  <a:pt x="723" y="657"/>
                </a:lnTo>
                <a:lnTo>
                  <a:pt x="698" y="654"/>
                </a:lnTo>
                <a:close/>
                <a:moveTo>
                  <a:pt x="345" y="0"/>
                </a:moveTo>
                <a:lnTo>
                  <a:pt x="368" y="4"/>
                </a:lnTo>
                <a:lnTo>
                  <a:pt x="391" y="12"/>
                </a:lnTo>
                <a:lnTo>
                  <a:pt x="412" y="24"/>
                </a:lnTo>
                <a:lnTo>
                  <a:pt x="432" y="39"/>
                </a:lnTo>
                <a:lnTo>
                  <a:pt x="992" y="596"/>
                </a:lnTo>
                <a:lnTo>
                  <a:pt x="1007" y="615"/>
                </a:lnTo>
                <a:lnTo>
                  <a:pt x="1019" y="637"/>
                </a:lnTo>
                <a:lnTo>
                  <a:pt x="1027" y="659"/>
                </a:lnTo>
                <a:lnTo>
                  <a:pt x="1031" y="682"/>
                </a:lnTo>
                <a:lnTo>
                  <a:pt x="1031" y="705"/>
                </a:lnTo>
                <a:lnTo>
                  <a:pt x="1027" y="729"/>
                </a:lnTo>
                <a:lnTo>
                  <a:pt x="1019" y="751"/>
                </a:lnTo>
                <a:lnTo>
                  <a:pt x="1007" y="771"/>
                </a:lnTo>
                <a:lnTo>
                  <a:pt x="992" y="791"/>
                </a:lnTo>
                <a:lnTo>
                  <a:pt x="796" y="985"/>
                </a:lnTo>
                <a:lnTo>
                  <a:pt x="776" y="1001"/>
                </a:lnTo>
                <a:lnTo>
                  <a:pt x="755" y="1013"/>
                </a:lnTo>
                <a:lnTo>
                  <a:pt x="732" y="1021"/>
                </a:lnTo>
                <a:lnTo>
                  <a:pt x="709" y="1025"/>
                </a:lnTo>
                <a:lnTo>
                  <a:pt x="686" y="1025"/>
                </a:lnTo>
                <a:lnTo>
                  <a:pt x="663" y="1021"/>
                </a:lnTo>
                <a:lnTo>
                  <a:pt x="640" y="1013"/>
                </a:lnTo>
                <a:lnTo>
                  <a:pt x="619" y="1001"/>
                </a:lnTo>
                <a:lnTo>
                  <a:pt x="600" y="985"/>
                </a:lnTo>
                <a:lnTo>
                  <a:pt x="40" y="429"/>
                </a:lnTo>
                <a:lnTo>
                  <a:pt x="24" y="409"/>
                </a:lnTo>
                <a:lnTo>
                  <a:pt x="11" y="389"/>
                </a:lnTo>
                <a:lnTo>
                  <a:pt x="4" y="367"/>
                </a:lnTo>
                <a:lnTo>
                  <a:pt x="0" y="344"/>
                </a:lnTo>
                <a:lnTo>
                  <a:pt x="0" y="320"/>
                </a:lnTo>
                <a:lnTo>
                  <a:pt x="4" y="297"/>
                </a:lnTo>
                <a:lnTo>
                  <a:pt x="11" y="275"/>
                </a:lnTo>
                <a:lnTo>
                  <a:pt x="24" y="253"/>
                </a:lnTo>
                <a:lnTo>
                  <a:pt x="40" y="234"/>
                </a:lnTo>
                <a:lnTo>
                  <a:pt x="236" y="39"/>
                </a:lnTo>
                <a:lnTo>
                  <a:pt x="255" y="24"/>
                </a:lnTo>
                <a:lnTo>
                  <a:pt x="275" y="12"/>
                </a:lnTo>
                <a:lnTo>
                  <a:pt x="298" y="4"/>
                </a:lnTo>
                <a:lnTo>
                  <a:pt x="321" y="0"/>
                </a:lnTo>
                <a:lnTo>
                  <a:pt x="34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panose="020B0604020202020204" pitchFamily="34" charset="0"/>
              <a:cs typeface="Arial" panose="020B0604020202020204" pitchFamily="34" charset="0"/>
            </a:endParaRPr>
          </a:p>
        </p:txBody>
      </p:sp>
      <p:sp>
        <p:nvSpPr>
          <p:cNvPr id="73" name="Freeform 84">
            <a:extLst>
              <a:ext uri="{FF2B5EF4-FFF2-40B4-BE49-F238E27FC236}">
                <a16:creationId xmlns:a16="http://schemas.microsoft.com/office/drawing/2014/main" id="{40FE3DCB-D35A-4164-8CAF-8059DF18D149}"/>
              </a:ext>
            </a:extLst>
          </p:cNvPr>
          <p:cNvSpPr>
            <a:spLocks noEditPoints="1"/>
          </p:cNvSpPr>
          <p:nvPr/>
        </p:nvSpPr>
        <p:spPr bwMode="auto">
          <a:xfrm>
            <a:off x="6598468" y="4941168"/>
            <a:ext cx="633108" cy="620382"/>
          </a:xfrm>
          <a:custGeom>
            <a:avLst/>
            <a:gdLst>
              <a:gd name="T0" fmla="*/ 2086 w 3059"/>
              <a:gd name="T1" fmla="*/ 3012 h 3752"/>
              <a:gd name="T2" fmla="*/ 1935 w 3059"/>
              <a:gd name="T3" fmla="*/ 3086 h 3752"/>
              <a:gd name="T4" fmla="*/ 2285 w 3059"/>
              <a:gd name="T5" fmla="*/ 3428 h 3752"/>
              <a:gd name="T6" fmla="*/ 2841 w 3059"/>
              <a:gd name="T7" fmla="*/ 2870 h 3752"/>
              <a:gd name="T8" fmla="*/ 2743 w 3059"/>
              <a:gd name="T9" fmla="*/ 2733 h 3752"/>
              <a:gd name="T10" fmla="*/ 1556 w 3059"/>
              <a:gd name="T11" fmla="*/ 2733 h 3752"/>
              <a:gd name="T12" fmla="*/ 988 w 3059"/>
              <a:gd name="T13" fmla="*/ 2776 h 3752"/>
              <a:gd name="T14" fmla="*/ 1003 w 3059"/>
              <a:gd name="T15" fmla="*/ 2629 h 3752"/>
              <a:gd name="T16" fmla="*/ 872 w 3059"/>
              <a:gd name="T17" fmla="*/ 2574 h 3752"/>
              <a:gd name="T18" fmla="*/ 475 w 3059"/>
              <a:gd name="T19" fmla="*/ 2716 h 3752"/>
              <a:gd name="T20" fmla="*/ 508 w 3059"/>
              <a:gd name="T21" fmla="*/ 2629 h 3752"/>
              <a:gd name="T22" fmla="*/ 2362 w 3059"/>
              <a:gd name="T23" fmla="*/ 2358 h 3752"/>
              <a:gd name="T24" fmla="*/ 2855 w 3059"/>
              <a:gd name="T25" fmla="*/ 2563 h 3752"/>
              <a:gd name="T26" fmla="*/ 3059 w 3059"/>
              <a:gd name="T27" fmla="*/ 3055 h 3752"/>
              <a:gd name="T28" fmla="*/ 2855 w 3059"/>
              <a:gd name="T29" fmla="*/ 3547 h 3752"/>
              <a:gd name="T30" fmla="*/ 2362 w 3059"/>
              <a:gd name="T31" fmla="*/ 3752 h 3752"/>
              <a:gd name="T32" fmla="*/ 1868 w 3059"/>
              <a:gd name="T33" fmla="*/ 3547 h 3752"/>
              <a:gd name="T34" fmla="*/ 1665 w 3059"/>
              <a:gd name="T35" fmla="*/ 3055 h 3752"/>
              <a:gd name="T36" fmla="*/ 1868 w 3059"/>
              <a:gd name="T37" fmla="*/ 2563 h 3752"/>
              <a:gd name="T38" fmla="*/ 2362 w 3059"/>
              <a:gd name="T39" fmla="*/ 2358 h 3752"/>
              <a:gd name="T40" fmla="*/ 1665 w 3059"/>
              <a:gd name="T41" fmla="*/ 2251 h 3752"/>
              <a:gd name="T42" fmla="*/ 988 w 3059"/>
              <a:gd name="T43" fmla="*/ 2294 h 3752"/>
              <a:gd name="T44" fmla="*/ 1003 w 3059"/>
              <a:gd name="T45" fmla="*/ 2147 h 3752"/>
              <a:gd name="T46" fmla="*/ 872 w 3059"/>
              <a:gd name="T47" fmla="*/ 2115 h 3752"/>
              <a:gd name="T48" fmla="*/ 475 w 3059"/>
              <a:gd name="T49" fmla="*/ 2257 h 3752"/>
              <a:gd name="T50" fmla="*/ 508 w 3059"/>
              <a:gd name="T51" fmla="*/ 2169 h 3752"/>
              <a:gd name="T52" fmla="*/ 1020 w 3059"/>
              <a:gd name="T53" fmla="*/ 1716 h 3752"/>
              <a:gd name="T54" fmla="*/ 1930 w 3059"/>
              <a:gd name="T55" fmla="*/ 1840 h 3752"/>
              <a:gd name="T56" fmla="*/ 977 w 3059"/>
              <a:gd name="T57" fmla="*/ 1854 h 3752"/>
              <a:gd name="T58" fmla="*/ 1020 w 3059"/>
              <a:gd name="T59" fmla="*/ 1716 h 3752"/>
              <a:gd name="T60" fmla="*/ 864 w 3059"/>
              <a:gd name="T61" fmla="*/ 1672 h 3752"/>
              <a:gd name="T62" fmla="*/ 464 w 3059"/>
              <a:gd name="T63" fmla="*/ 1790 h 3752"/>
              <a:gd name="T64" fmla="*/ 522 w 3059"/>
              <a:gd name="T65" fmla="*/ 1717 h 3752"/>
              <a:gd name="T66" fmla="*/ 1879 w 3059"/>
              <a:gd name="T67" fmla="*/ 1232 h 3752"/>
              <a:gd name="T68" fmla="*/ 1922 w 3059"/>
              <a:gd name="T69" fmla="*/ 1371 h 3752"/>
              <a:gd name="T70" fmla="*/ 969 w 3059"/>
              <a:gd name="T71" fmla="*/ 1356 h 3752"/>
              <a:gd name="T72" fmla="*/ 831 w 3059"/>
              <a:gd name="T73" fmla="*/ 1113 h 3752"/>
              <a:gd name="T74" fmla="*/ 666 w 3059"/>
              <a:gd name="T75" fmla="*/ 1418 h 3752"/>
              <a:gd name="T76" fmla="*/ 458 w 3059"/>
              <a:gd name="T77" fmla="*/ 1298 h 3752"/>
              <a:gd name="T78" fmla="*/ 536 w 3059"/>
              <a:gd name="T79" fmla="*/ 1247 h 3752"/>
              <a:gd name="T80" fmla="*/ 592 w 3059"/>
              <a:gd name="T81" fmla="*/ 402 h 3752"/>
              <a:gd name="T82" fmla="*/ 735 w 3059"/>
              <a:gd name="T83" fmla="*/ 667 h 3752"/>
              <a:gd name="T84" fmla="*/ 1716 w 3059"/>
              <a:gd name="T85" fmla="*/ 645 h 3752"/>
              <a:gd name="T86" fmla="*/ 1819 w 3059"/>
              <a:gd name="T87" fmla="*/ 375 h 3752"/>
              <a:gd name="T88" fmla="*/ 2378 w 3059"/>
              <a:gd name="T89" fmla="*/ 473 h 3752"/>
              <a:gd name="T90" fmla="*/ 2288 w 3059"/>
              <a:gd name="T91" fmla="*/ 2201 h 3752"/>
              <a:gd name="T92" fmla="*/ 1526 w 3059"/>
              <a:gd name="T93" fmla="*/ 3247 h 3752"/>
              <a:gd name="T94" fmla="*/ 51 w 3059"/>
              <a:gd name="T95" fmla="*/ 3301 h 3752"/>
              <a:gd name="T96" fmla="*/ 23 w 3059"/>
              <a:gd name="T97" fmla="*/ 491 h 3752"/>
              <a:gd name="T98" fmla="*/ 1208 w 3059"/>
              <a:gd name="T99" fmla="*/ 107 h 3752"/>
              <a:gd name="T100" fmla="*/ 1138 w 3059"/>
              <a:gd name="T101" fmla="*/ 229 h 3752"/>
              <a:gd name="T102" fmla="*/ 1277 w 3059"/>
              <a:gd name="T103" fmla="*/ 229 h 3752"/>
              <a:gd name="T104" fmla="*/ 1208 w 3059"/>
              <a:gd name="T105" fmla="*/ 107 h 3752"/>
              <a:gd name="T106" fmla="*/ 1371 w 3059"/>
              <a:gd name="T107" fmla="*/ 92 h 3752"/>
              <a:gd name="T108" fmla="*/ 1436 w 3059"/>
              <a:gd name="T109" fmla="*/ 257 h 3752"/>
              <a:gd name="T110" fmla="*/ 1691 w 3059"/>
              <a:gd name="T111" fmla="*/ 338 h 3752"/>
              <a:gd name="T112" fmla="*/ 1671 w 3059"/>
              <a:gd name="T113" fmla="*/ 543 h 3752"/>
              <a:gd name="T114" fmla="*/ 768 w 3059"/>
              <a:gd name="T115" fmla="*/ 563 h 3752"/>
              <a:gd name="T116" fmla="*/ 710 w 3059"/>
              <a:gd name="T117" fmla="*/ 365 h 3752"/>
              <a:gd name="T118" fmla="*/ 961 w 3059"/>
              <a:gd name="T119" fmla="*/ 265 h 3752"/>
              <a:gd name="T120" fmla="*/ 1031 w 3059"/>
              <a:gd name="T121" fmla="*/ 121 h 3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59" h="3752">
                <a:moveTo>
                  <a:pt x="2743" y="2733"/>
                </a:moveTo>
                <a:lnTo>
                  <a:pt x="2720" y="2736"/>
                </a:lnTo>
                <a:lnTo>
                  <a:pt x="2697" y="2741"/>
                </a:lnTo>
                <a:lnTo>
                  <a:pt x="2676" y="2753"/>
                </a:lnTo>
                <a:lnTo>
                  <a:pt x="2657" y="2770"/>
                </a:lnTo>
                <a:lnTo>
                  <a:pt x="2295" y="3176"/>
                </a:lnTo>
                <a:lnTo>
                  <a:pt x="2107" y="3025"/>
                </a:lnTo>
                <a:lnTo>
                  <a:pt x="2086" y="3012"/>
                </a:lnTo>
                <a:lnTo>
                  <a:pt x="2063" y="3004"/>
                </a:lnTo>
                <a:lnTo>
                  <a:pt x="2040" y="3002"/>
                </a:lnTo>
                <a:lnTo>
                  <a:pt x="2016" y="3004"/>
                </a:lnTo>
                <a:lnTo>
                  <a:pt x="1994" y="3012"/>
                </a:lnTo>
                <a:lnTo>
                  <a:pt x="1973" y="3024"/>
                </a:lnTo>
                <a:lnTo>
                  <a:pt x="1956" y="3041"/>
                </a:lnTo>
                <a:lnTo>
                  <a:pt x="1942" y="3063"/>
                </a:lnTo>
                <a:lnTo>
                  <a:pt x="1935" y="3086"/>
                </a:lnTo>
                <a:lnTo>
                  <a:pt x="1932" y="3108"/>
                </a:lnTo>
                <a:lnTo>
                  <a:pt x="1935" y="3132"/>
                </a:lnTo>
                <a:lnTo>
                  <a:pt x="1942" y="3155"/>
                </a:lnTo>
                <a:lnTo>
                  <a:pt x="1955" y="3174"/>
                </a:lnTo>
                <a:lnTo>
                  <a:pt x="1973" y="3193"/>
                </a:lnTo>
                <a:lnTo>
                  <a:pt x="2241" y="3406"/>
                </a:lnTo>
                <a:lnTo>
                  <a:pt x="2262" y="3420"/>
                </a:lnTo>
                <a:lnTo>
                  <a:pt x="2285" y="3428"/>
                </a:lnTo>
                <a:lnTo>
                  <a:pt x="2308" y="3430"/>
                </a:lnTo>
                <a:lnTo>
                  <a:pt x="2331" y="3428"/>
                </a:lnTo>
                <a:lnTo>
                  <a:pt x="2351" y="3421"/>
                </a:lnTo>
                <a:lnTo>
                  <a:pt x="2372" y="3410"/>
                </a:lnTo>
                <a:lnTo>
                  <a:pt x="2389" y="3395"/>
                </a:lnTo>
                <a:lnTo>
                  <a:pt x="2818" y="2912"/>
                </a:lnTo>
                <a:lnTo>
                  <a:pt x="2832" y="2891"/>
                </a:lnTo>
                <a:lnTo>
                  <a:pt x="2841" y="2870"/>
                </a:lnTo>
                <a:lnTo>
                  <a:pt x="2845" y="2846"/>
                </a:lnTo>
                <a:lnTo>
                  <a:pt x="2843" y="2823"/>
                </a:lnTo>
                <a:lnTo>
                  <a:pt x="2837" y="2800"/>
                </a:lnTo>
                <a:lnTo>
                  <a:pt x="2826" y="2779"/>
                </a:lnTo>
                <a:lnTo>
                  <a:pt x="2809" y="2761"/>
                </a:lnTo>
                <a:lnTo>
                  <a:pt x="2788" y="2747"/>
                </a:lnTo>
                <a:lnTo>
                  <a:pt x="2767" y="2738"/>
                </a:lnTo>
                <a:lnTo>
                  <a:pt x="2743" y="2733"/>
                </a:lnTo>
                <a:close/>
                <a:moveTo>
                  <a:pt x="1020" y="2626"/>
                </a:moveTo>
                <a:lnTo>
                  <a:pt x="1503" y="2626"/>
                </a:lnTo>
                <a:lnTo>
                  <a:pt x="1520" y="2629"/>
                </a:lnTo>
                <a:lnTo>
                  <a:pt x="1535" y="2637"/>
                </a:lnTo>
                <a:lnTo>
                  <a:pt x="1546" y="2648"/>
                </a:lnTo>
                <a:lnTo>
                  <a:pt x="1554" y="2663"/>
                </a:lnTo>
                <a:lnTo>
                  <a:pt x="1556" y="2680"/>
                </a:lnTo>
                <a:lnTo>
                  <a:pt x="1556" y="2733"/>
                </a:lnTo>
                <a:lnTo>
                  <a:pt x="1554" y="2750"/>
                </a:lnTo>
                <a:lnTo>
                  <a:pt x="1546" y="2765"/>
                </a:lnTo>
                <a:lnTo>
                  <a:pt x="1535" y="2776"/>
                </a:lnTo>
                <a:lnTo>
                  <a:pt x="1520" y="2784"/>
                </a:lnTo>
                <a:lnTo>
                  <a:pt x="1503" y="2787"/>
                </a:lnTo>
                <a:lnTo>
                  <a:pt x="1020" y="2787"/>
                </a:lnTo>
                <a:lnTo>
                  <a:pt x="1003" y="2784"/>
                </a:lnTo>
                <a:lnTo>
                  <a:pt x="988" y="2776"/>
                </a:lnTo>
                <a:lnTo>
                  <a:pt x="977" y="2765"/>
                </a:lnTo>
                <a:lnTo>
                  <a:pt x="969" y="2750"/>
                </a:lnTo>
                <a:lnTo>
                  <a:pt x="967" y="2733"/>
                </a:lnTo>
                <a:lnTo>
                  <a:pt x="967" y="2680"/>
                </a:lnTo>
                <a:lnTo>
                  <a:pt x="969" y="2663"/>
                </a:lnTo>
                <a:lnTo>
                  <a:pt x="977" y="2648"/>
                </a:lnTo>
                <a:lnTo>
                  <a:pt x="988" y="2637"/>
                </a:lnTo>
                <a:lnTo>
                  <a:pt x="1003" y="2629"/>
                </a:lnTo>
                <a:lnTo>
                  <a:pt x="1020" y="2626"/>
                </a:lnTo>
                <a:close/>
                <a:moveTo>
                  <a:pt x="831" y="2506"/>
                </a:moveTo>
                <a:lnTo>
                  <a:pt x="846" y="2509"/>
                </a:lnTo>
                <a:lnTo>
                  <a:pt x="860" y="2518"/>
                </a:lnTo>
                <a:lnTo>
                  <a:pt x="870" y="2530"/>
                </a:lnTo>
                <a:lnTo>
                  <a:pt x="875" y="2545"/>
                </a:lnTo>
                <a:lnTo>
                  <a:pt x="875" y="2559"/>
                </a:lnTo>
                <a:lnTo>
                  <a:pt x="872" y="2574"/>
                </a:lnTo>
                <a:lnTo>
                  <a:pt x="864" y="2588"/>
                </a:lnTo>
                <a:lnTo>
                  <a:pt x="666" y="2809"/>
                </a:lnTo>
                <a:lnTo>
                  <a:pt x="655" y="2819"/>
                </a:lnTo>
                <a:lnTo>
                  <a:pt x="642" y="2824"/>
                </a:lnTo>
                <a:lnTo>
                  <a:pt x="628" y="2827"/>
                </a:lnTo>
                <a:lnTo>
                  <a:pt x="612" y="2823"/>
                </a:lnTo>
                <a:lnTo>
                  <a:pt x="598" y="2815"/>
                </a:lnTo>
                <a:lnTo>
                  <a:pt x="475" y="2716"/>
                </a:lnTo>
                <a:lnTo>
                  <a:pt x="464" y="2705"/>
                </a:lnTo>
                <a:lnTo>
                  <a:pt x="458" y="2691"/>
                </a:lnTo>
                <a:lnTo>
                  <a:pt x="456" y="2676"/>
                </a:lnTo>
                <a:lnTo>
                  <a:pt x="459" y="2662"/>
                </a:lnTo>
                <a:lnTo>
                  <a:pt x="467" y="2647"/>
                </a:lnTo>
                <a:lnTo>
                  <a:pt x="478" y="2637"/>
                </a:lnTo>
                <a:lnTo>
                  <a:pt x="493" y="2631"/>
                </a:lnTo>
                <a:lnTo>
                  <a:pt x="508" y="2629"/>
                </a:lnTo>
                <a:lnTo>
                  <a:pt x="522" y="2632"/>
                </a:lnTo>
                <a:lnTo>
                  <a:pt x="536" y="2640"/>
                </a:lnTo>
                <a:lnTo>
                  <a:pt x="623" y="2709"/>
                </a:lnTo>
                <a:lnTo>
                  <a:pt x="790" y="2522"/>
                </a:lnTo>
                <a:lnTo>
                  <a:pt x="801" y="2512"/>
                </a:lnTo>
                <a:lnTo>
                  <a:pt x="816" y="2507"/>
                </a:lnTo>
                <a:lnTo>
                  <a:pt x="831" y="2506"/>
                </a:lnTo>
                <a:close/>
                <a:moveTo>
                  <a:pt x="2362" y="2358"/>
                </a:moveTo>
                <a:lnTo>
                  <a:pt x="2433" y="2361"/>
                </a:lnTo>
                <a:lnTo>
                  <a:pt x="2503" y="2373"/>
                </a:lnTo>
                <a:lnTo>
                  <a:pt x="2570" y="2390"/>
                </a:lnTo>
                <a:lnTo>
                  <a:pt x="2633" y="2413"/>
                </a:lnTo>
                <a:lnTo>
                  <a:pt x="2695" y="2442"/>
                </a:lnTo>
                <a:lnTo>
                  <a:pt x="2752" y="2477"/>
                </a:lnTo>
                <a:lnTo>
                  <a:pt x="2805" y="2517"/>
                </a:lnTo>
                <a:lnTo>
                  <a:pt x="2855" y="2563"/>
                </a:lnTo>
                <a:lnTo>
                  <a:pt x="2900" y="2612"/>
                </a:lnTo>
                <a:lnTo>
                  <a:pt x="2941" y="2665"/>
                </a:lnTo>
                <a:lnTo>
                  <a:pt x="2975" y="2723"/>
                </a:lnTo>
                <a:lnTo>
                  <a:pt x="3005" y="2784"/>
                </a:lnTo>
                <a:lnTo>
                  <a:pt x="3029" y="2848"/>
                </a:lnTo>
                <a:lnTo>
                  <a:pt x="3046" y="2915"/>
                </a:lnTo>
                <a:lnTo>
                  <a:pt x="3056" y="2983"/>
                </a:lnTo>
                <a:lnTo>
                  <a:pt x="3059" y="3055"/>
                </a:lnTo>
                <a:lnTo>
                  <a:pt x="3056" y="3127"/>
                </a:lnTo>
                <a:lnTo>
                  <a:pt x="3046" y="3196"/>
                </a:lnTo>
                <a:lnTo>
                  <a:pt x="3029" y="3262"/>
                </a:lnTo>
                <a:lnTo>
                  <a:pt x="3005" y="3327"/>
                </a:lnTo>
                <a:lnTo>
                  <a:pt x="2975" y="3387"/>
                </a:lnTo>
                <a:lnTo>
                  <a:pt x="2941" y="3445"/>
                </a:lnTo>
                <a:lnTo>
                  <a:pt x="2900" y="3498"/>
                </a:lnTo>
                <a:lnTo>
                  <a:pt x="2855" y="3547"/>
                </a:lnTo>
                <a:lnTo>
                  <a:pt x="2805" y="3593"/>
                </a:lnTo>
                <a:lnTo>
                  <a:pt x="2752" y="3633"/>
                </a:lnTo>
                <a:lnTo>
                  <a:pt x="2695" y="3668"/>
                </a:lnTo>
                <a:lnTo>
                  <a:pt x="2633" y="3697"/>
                </a:lnTo>
                <a:lnTo>
                  <a:pt x="2570" y="3720"/>
                </a:lnTo>
                <a:lnTo>
                  <a:pt x="2503" y="3738"/>
                </a:lnTo>
                <a:lnTo>
                  <a:pt x="2433" y="3749"/>
                </a:lnTo>
                <a:lnTo>
                  <a:pt x="2362" y="3752"/>
                </a:lnTo>
                <a:lnTo>
                  <a:pt x="2291" y="3749"/>
                </a:lnTo>
                <a:lnTo>
                  <a:pt x="2221" y="3738"/>
                </a:lnTo>
                <a:lnTo>
                  <a:pt x="2154" y="3720"/>
                </a:lnTo>
                <a:lnTo>
                  <a:pt x="2090" y="3697"/>
                </a:lnTo>
                <a:lnTo>
                  <a:pt x="2029" y="3668"/>
                </a:lnTo>
                <a:lnTo>
                  <a:pt x="1972" y="3633"/>
                </a:lnTo>
                <a:lnTo>
                  <a:pt x="1918" y="3593"/>
                </a:lnTo>
                <a:lnTo>
                  <a:pt x="1868" y="3547"/>
                </a:lnTo>
                <a:lnTo>
                  <a:pt x="1824" y="3498"/>
                </a:lnTo>
                <a:lnTo>
                  <a:pt x="1783" y="3445"/>
                </a:lnTo>
                <a:lnTo>
                  <a:pt x="1749" y="3387"/>
                </a:lnTo>
                <a:lnTo>
                  <a:pt x="1719" y="3327"/>
                </a:lnTo>
                <a:lnTo>
                  <a:pt x="1695" y="3262"/>
                </a:lnTo>
                <a:lnTo>
                  <a:pt x="1678" y="3196"/>
                </a:lnTo>
                <a:lnTo>
                  <a:pt x="1668" y="3127"/>
                </a:lnTo>
                <a:lnTo>
                  <a:pt x="1665" y="3055"/>
                </a:lnTo>
                <a:lnTo>
                  <a:pt x="1668" y="2983"/>
                </a:lnTo>
                <a:lnTo>
                  <a:pt x="1678" y="2915"/>
                </a:lnTo>
                <a:lnTo>
                  <a:pt x="1695" y="2848"/>
                </a:lnTo>
                <a:lnTo>
                  <a:pt x="1719" y="2784"/>
                </a:lnTo>
                <a:lnTo>
                  <a:pt x="1749" y="2723"/>
                </a:lnTo>
                <a:lnTo>
                  <a:pt x="1783" y="2665"/>
                </a:lnTo>
                <a:lnTo>
                  <a:pt x="1824" y="2612"/>
                </a:lnTo>
                <a:lnTo>
                  <a:pt x="1868" y="2563"/>
                </a:lnTo>
                <a:lnTo>
                  <a:pt x="1918" y="2517"/>
                </a:lnTo>
                <a:lnTo>
                  <a:pt x="1972" y="2477"/>
                </a:lnTo>
                <a:lnTo>
                  <a:pt x="2029" y="2442"/>
                </a:lnTo>
                <a:lnTo>
                  <a:pt x="2090" y="2413"/>
                </a:lnTo>
                <a:lnTo>
                  <a:pt x="2154" y="2390"/>
                </a:lnTo>
                <a:lnTo>
                  <a:pt x="2221" y="2373"/>
                </a:lnTo>
                <a:lnTo>
                  <a:pt x="2291" y="2361"/>
                </a:lnTo>
                <a:lnTo>
                  <a:pt x="2362" y="2358"/>
                </a:lnTo>
                <a:close/>
                <a:moveTo>
                  <a:pt x="1020" y="2144"/>
                </a:moveTo>
                <a:lnTo>
                  <a:pt x="1611" y="2144"/>
                </a:lnTo>
                <a:lnTo>
                  <a:pt x="1627" y="2147"/>
                </a:lnTo>
                <a:lnTo>
                  <a:pt x="1642" y="2155"/>
                </a:lnTo>
                <a:lnTo>
                  <a:pt x="1654" y="2166"/>
                </a:lnTo>
                <a:lnTo>
                  <a:pt x="1661" y="2181"/>
                </a:lnTo>
                <a:lnTo>
                  <a:pt x="1665" y="2198"/>
                </a:lnTo>
                <a:lnTo>
                  <a:pt x="1665" y="2251"/>
                </a:lnTo>
                <a:lnTo>
                  <a:pt x="1661" y="2268"/>
                </a:lnTo>
                <a:lnTo>
                  <a:pt x="1654" y="2283"/>
                </a:lnTo>
                <a:lnTo>
                  <a:pt x="1642" y="2294"/>
                </a:lnTo>
                <a:lnTo>
                  <a:pt x="1627" y="2302"/>
                </a:lnTo>
                <a:lnTo>
                  <a:pt x="1611" y="2305"/>
                </a:lnTo>
                <a:lnTo>
                  <a:pt x="1020" y="2305"/>
                </a:lnTo>
                <a:lnTo>
                  <a:pt x="1003" y="2302"/>
                </a:lnTo>
                <a:lnTo>
                  <a:pt x="988" y="2294"/>
                </a:lnTo>
                <a:lnTo>
                  <a:pt x="977" y="2283"/>
                </a:lnTo>
                <a:lnTo>
                  <a:pt x="969" y="2268"/>
                </a:lnTo>
                <a:lnTo>
                  <a:pt x="967" y="2251"/>
                </a:lnTo>
                <a:lnTo>
                  <a:pt x="967" y="2198"/>
                </a:lnTo>
                <a:lnTo>
                  <a:pt x="969" y="2181"/>
                </a:lnTo>
                <a:lnTo>
                  <a:pt x="977" y="2166"/>
                </a:lnTo>
                <a:lnTo>
                  <a:pt x="988" y="2155"/>
                </a:lnTo>
                <a:lnTo>
                  <a:pt x="1003" y="2147"/>
                </a:lnTo>
                <a:lnTo>
                  <a:pt x="1020" y="2144"/>
                </a:lnTo>
                <a:close/>
                <a:moveTo>
                  <a:pt x="831" y="2047"/>
                </a:moveTo>
                <a:lnTo>
                  <a:pt x="846" y="2050"/>
                </a:lnTo>
                <a:lnTo>
                  <a:pt x="860" y="2059"/>
                </a:lnTo>
                <a:lnTo>
                  <a:pt x="870" y="2070"/>
                </a:lnTo>
                <a:lnTo>
                  <a:pt x="875" y="2085"/>
                </a:lnTo>
                <a:lnTo>
                  <a:pt x="875" y="2100"/>
                </a:lnTo>
                <a:lnTo>
                  <a:pt x="872" y="2115"/>
                </a:lnTo>
                <a:lnTo>
                  <a:pt x="864" y="2128"/>
                </a:lnTo>
                <a:lnTo>
                  <a:pt x="666" y="2350"/>
                </a:lnTo>
                <a:lnTo>
                  <a:pt x="655" y="2359"/>
                </a:lnTo>
                <a:lnTo>
                  <a:pt x="642" y="2365"/>
                </a:lnTo>
                <a:lnTo>
                  <a:pt x="628" y="2367"/>
                </a:lnTo>
                <a:lnTo>
                  <a:pt x="612" y="2364"/>
                </a:lnTo>
                <a:lnTo>
                  <a:pt x="598" y="2356"/>
                </a:lnTo>
                <a:lnTo>
                  <a:pt x="475" y="2257"/>
                </a:lnTo>
                <a:lnTo>
                  <a:pt x="464" y="2246"/>
                </a:lnTo>
                <a:lnTo>
                  <a:pt x="458" y="2232"/>
                </a:lnTo>
                <a:lnTo>
                  <a:pt x="456" y="2217"/>
                </a:lnTo>
                <a:lnTo>
                  <a:pt x="459" y="2202"/>
                </a:lnTo>
                <a:lnTo>
                  <a:pt x="467" y="2188"/>
                </a:lnTo>
                <a:lnTo>
                  <a:pt x="478" y="2177"/>
                </a:lnTo>
                <a:lnTo>
                  <a:pt x="493" y="2172"/>
                </a:lnTo>
                <a:lnTo>
                  <a:pt x="508" y="2169"/>
                </a:lnTo>
                <a:lnTo>
                  <a:pt x="522" y="2173"/>
                </a:lnTo>
                <a:lnTo>
                  <a:pt x="536" y="2181"/>
                </a:lnTo>
                <a:lnTo>
                  <a:pt x="623" y="2250"/>
                </a:lnTo>
                <a:lnTo>
                  <a:pt x="790" y="2062"/>
                </a:lnTo>
                <a:lnTo>
                  <a:pt x="801" y="2052"/>
                </a:lnTo>
                <a:lnTo>
                  <a:pt x="816" y="2048"/>
                </a:lnTo>
                <a:lnTo>
                  <a:pt x="831" y="2047"/>
                </a:lnTo>
                <a:close/>
                <a:moveTo>
                  <a:pt x="1020" y="1716"/>
                </a:moveTo>
                <a:lnTo>
                  <a:pt x="1879" y="1716"/>
                </a:lnTo>
                <a:lnTo>
                  <a:pt x="1896" y="1718"/>
                </a:lnTo>
                <a:lnTo>
                  <a:pt x="1910" y="1726"/>
                </a:lnTo>
                <a:lnTo>
                  <a:pt x="1922" y="1737"/>
                </a:lnTo>
                <a:lnTo>
                  <a:pt x="1930" y="1752"/>
                </a:lnTo>
                <a:lnTo>
                  <a:pt x="1932" y="1769"/>
                </a:lnTo>
                <a:lnTo>
                  <a:pt x="1932" y="1823"/>
                </a:lnTo>
                <a:lnTo>
                  <a:pt x="1930" y="1840"/>
                </a:lnTo>
                <a:lnTo>
                  <a:pt x="1922" y="1854"/>
                </a:lnTo>
                <a:lnTo>
                  <a:pt x="1910" y="1866"/>
                </a:lnTo>
                <a:lnTo>
                  <a:pt x="1896" y="1874"/>
                </a:lnTo>
                <a:lnTo>
                  <a:pt x="1879" y="1876"/>
                </a:lnTo>
                <a:lnTo>
                  <a:pt x="1020" y="1876"/>
                </a:lnTo>
                <a:lnTo>
                  <a:pt x="1003" y="1874"/>
                </a:lnTo>
                <a:lnTo>
                  <a:pt x="988" y="1866"/>
                </a:lnTo>
                <a:lnTo>
                  <a:pt x="977" y="1854"/>
                </a:lnTo>
                <a:lnTo>
                  <a:pt x="969" y="1840"/>
                </a:lnTo>
                <a:lnTo>
                  <a:pt x="967" y="1823"/>
                </a:lnTo>
                <a:lnTo>
                  <a:pt x="967" y="1769"/>
                </a:lnTo>
                <a:lnTo>
                  <a:pt x="969" y="1752"/>
                </a:lnTo>
                <a:lnTo>
                  <a:pt x="977" y="1737"/>
                </a:lnTo>
                <a:lnTo>
                  <a:pt x="988" y="1726"/>
                </a:lnTo>
                <a:lnTo>
                  <a:pt x="1003" y="1718"/>
                </a:lnTo>
                <a:lnTo>
                  <a:pt x="1020" y="1716"/>
                </a:lnTo>
                <a:close/>
                <a:moveTo>
                  <a:pt x="831" y="1591"/>
                </a:moveTo>
                <a:lnTo>
                  <a:pt x="846" y="1594"/>
                </a:lnTo>
                <a:lnTo>
                  <a:pt x="860" y="1603"/>
                </a:lnTo>
                <a:lnTo>
                  <a:pt x="870" y="1614"/>
                </a:lnTo>
                <a:lnTo>
                  <a:pt x="875" y="1629"/>
                </a:lnTo>
                <a:lnTo>
                  <a:pt x="875" y="1644"/>
                </a:lnTo>
                <a:lnTo>
                  <a:pt x="872" y="1659"/>
                </a:lnTo>
                <a:lnTo>
                  <a:pt x="864" y="1672"/>
                </a:lnTo>
                <a:lnTo>
                  <a:pt x="666" y="1894"/>
                </a:lnTo>
                <a:lnTo>
                  <a:pt x="655" y="1903"/>
                </a:lnTo>
                <a:lnTo>
                  <a:pt x="642" y="1909"/>
                </a:lnTo>
                <a:lnTo>
                  <a:pt x="628" y="1911"/>
                </a:lnTo>
                <a:lnTo>
                  <a:pt x="612" y="1908"/>
                </a:lnTo>
                <a:lnTo>
                  <a:pt x="598" y="1900"/>
                </a:lnTo>
                <a:lnTo>
                  <a:pt x="475" y="1801"/>
                </a:lnTo>
                <a:lnTo>
                  <a:pt x="464" y="1790"/>
                </a:lnTo>
                <a:lnTo>
                  <a:pt x="458" y="1776"/>
                </a:lnTo>
                <a:lnTo>
                  <a:pt x="456" y="1761"/>
                </a:lnTo>
                <a:lnTo>
                  <a:pt x="459" y="1745"/>
                </a:lnTo>
                <a:lnTo>
                  <a:pt x="467" y="1732"/>
                </a:lnTo>
                <a:lnTo>
                  <a:pt x="478" y="1721"/>
                </a:lnTo>
                <a:lnTo>
                  <a:pt x="493" y="1716"/>
                </a:lnTo>
                <a:lnTo>
                  <a:pt x="508" y="1713"/>
                </a:lnTo>
                <a:lnTo>
                  <a:pt x="522" y="1717"/>
                </a:lnTo>
                <a:lnTo>
                  <a:pt x="536" y="1725"/>
                </a:lnTo>
                <a:lnTo>
                  <a:pt x="623" y="1794"/>
                </a:lnTo>
                <a:lnTo>
                  <a:pt x="790" y="1607"/>
                </a:lnTo>
                <a:lnTo>
                  <a:pt x="801" y="1596"/>
                </a:lnTo>
                <a:lnTo>
                  <a:pt x="816" y="1592"/>
                </a:lnTo>
                <a:lnTo>
                  <a:pt x="831" y="1591"/>
                </a:lnTo>
                <a:close/>
                <a:moveTo>
                  <a:pt x="1020" y="1232"/>
                </a:moveTo>
                <a:lnTo>
                  <a:pt x="1879" y="1232"/>
                </a:lnTo>
                <a:lnTo>
                  <a:pt x="1896" y="1236"/>
                </a:lnTo>
                <a:lnTo>
                  <a:pt x="1910" y="1243"/>
                </a:lnTo>
                <a:lnTo>
                  <a:pt x="1922" y="1255"/>
                </a:lnTo>
                <a:lnTo>
                  <a:pt x="1930" y="1270"/>
                </a:lnTo>
                <a:lnTo>
                  <a:pt x="1932" y="1286"/>
                </a:lnTo>
                <a:lnTo>
                  <a:pt x="1932" y="1340"/>
                </a:lnTo>
                <a:lnTo>
                  <a:pt x="1930" y="1356"/>
                </a:lnTo>
                <a:lnTo>
                  <a:pt x="1922" y="1371"/>
                </a:lnTo>
                <a:lnTo>
                  <a:pt x="1910" y="1384"/>
                </a:lnTo>
                <a:lnTo>
                  <a:pt x="1896" y="1391"/>
                </a:lnTo>
                <a:lnTo>
                  <a:pt x="1879" y="1394"/>
                </a:lnTo>
                <a:lnTo>
                  <a:pt x="1020" y="1394"/>
                </a:lnTo>
                <a:lnTo>
                  <a:pt x="1003" y="1391"/>
                </a:lnTo>
                <a:lnTo>
                  <a:pt x="988" y="1384"/>
                </a:lnTo>
                <a:lnTo>
                  <a:pt x="977" y="1371"/>
                </a:lnTo>
                <a:lnTo>
                  <a:pt x="969" y="1356"/>
                </a:lnTo>
                <a:lnTo>
                  <a:pt x="967" y="1340"/>
                </a:lnTo>
                <a:lnTo>
                  <a:pt x="967" y="1286"/>
                </a:lnTo>
                <a:lnTo>
                  <a:pt x="969" y="1270"/>
                </a:lnTo>
                <a:lnTo>
                  <a:pt x="977" y="1255"/>
                </a:lnTo>
                <a:lnTo>
                  <a:pt x="988" y="1243"/>
                </a:lnTo>
                <a:lnTo>
                  <a:pt x="1003" y="1236"/>
                </a:lnTo>
                <a:lnTo>
                  <a:pt x="1020" y="1232"/>
                </a:lnTo>
                <a:close/>
                <a:moveTo>
                  <a:pt x="831" y="1113"/>
                </a:moveTo>
                <a:lnTo>
                  <a:pt x="846" y="1118"/>
                </a:lnTo>
                <a:lnTo>
                  <a:pt x="860" y="1126"/>
                </a:lnTo>
                <a:lnTo>
                  <a:pt x="870" y="1138"/>
                </a:lnTo>
                <a:lnTo>
                  <a:pt x="875" y="1152"/>
                </a:lnTo>
                <a:lnTo>
                  <a:pt x="875" y="1168"/>
                </a:lnTo>
                <a:lnTo>
                  <a:pt x="872" y="1182"/>
                </a:lnTo>
                <a:lnTo>
                  <a:pt x="864" y="1195"/>
                </a:lnTo>
                <a:lnTo>
                  <a:pt x="666" y="1418"/>
                </a:lnTo>
                <a:lnTo>
                  <a:pt x="655" y="1427"/>
                </a:lnTo>
                <a:lnTo>
                  <a:pt x="642" y="1433"/>
                </a:lnTo>
                <a:lnTo>
                  <a:pt x="628" y="1434"/>
                </a:lnTo>
                <a:lnTo>
                  <a:pt x="612" y="1431"/>
                </a:lnTo>
                <a:lnTo>
                  <a:pt x="598" y="1423"/>
                </a:lnTo>
                <a:lnTo>
                  <a:pt x="475" y="1325"/>
                </a:lnTo>
                <a:lnTo>
                  <a:pt x="464" y="1313"/>
                </a:lnTo>
                <a:lnTo>
                  <a:pt x="458" y="1298"/>
                </a:lnTo>
                <a:lnTo>
                  <a:pt x="456" y="1284"/>
                </a:lnTo>
                <a:lnTo>
                  <a:pt x="459" y="1269"/>
                </a:lnTo>
                <a:lnTo>
                  <a:pt x="467" y="1255"/>
                </a:lnTo>
                <a:lnTo>
                  <a:pt x="478" y="1245"/>
                </a:lnTo>
                <a:lnTo>
                  <a:pt x="493" y="1238"/>
                </a:lnTo>
                <a:lnTo>
                  <a:pt x="508" y="1237"/>
                </a:lnTo>
                <a:lnTo>
                  <a:pt x="522" y="1239"/>
                </a:lnTo>
                <a:lnTo>
                  <a:pt x="536" y="1247"/>
                </a:lnTo>
                <a:lnTo>
                  <a:pt x="623" y="1317"/>
                </a:lnTo>
                <a:lnTo>
                  <a:pt x="790" y="1130"/>
                </a:lnTo>
                <a:lnTo>
                  <a:pt x="801" y="1120"/>
                </a:lnTo>
                <a:lnTo>
                  <a:pt x="816" y="1114"/>
                </a:lnTo>
                <a:lnTo>
                  <a:pt x="831" y="1113"/>
                </a:lnTo>
                <a:close/>
                <a:moveTo>
                  <a:pt x="162" y="375"/>
                </a:moveTo>
                <a:lnTo>
                  <a:pt x="596" y="375"/>
                </a:lnTo>
                <a:lnTo>
                  <a:pt x="592" y="402"/>
                </a:lnTo>
                <a:lnTo>
                  <a:pt x="591" y="431"/>
                </a:lnTo>
                <a:lnTo>
                  <a:pt x="594" y="474"/>
                </a:lnTo>
                <a:lnTo>
                  <a:pt x="604" y="515"/>
                </a:lnTo>
                <a:lnTo>
                  <a:pt x="620" y="553"/>
                </a:lnTo>
                <a:lnTo>
                  <a:pt x="642" y="588"/>
                </a:lnTo>
                <a:lnTo>
                  <a:pt x="668" y="619"/>
                </a:lnTo>
                <a:lnTo>
                  <a:pt x="700" y="646"/>
                </a:lnTo>
                <a:lnTo>
                  <a:pt x="735" y="667"/>
                </a:lnTo>
                <a:lnTo>
                  <a:pt x="773" y="683"/>
                </a:lnTo>
                <a:lnTo>
                  <a:pt x="814" y="694"/>
                </a:lnTo>
                <a:lnTo>
                  <a:pt x="857" y="697"/>
                </a:lnTo>
                <a:lnTo>
                  <a:pt x="1559" y="697"/>
                </a:lnTo>
                <a:lnTo>
                  <a:pt x="1602" y="694"/>
                </a:lnTo>
                <a:lnTo>
                  <a:pt x="1643" y="683"/>
                </a:lnTo>
                <a:lnTo>
                  <a:pt x="1680" y="667"/>
                </a:lnTo>
                <a:lnTo>
                  <a:pt x="1716" y="645"/>
                </a:lnTo>
                <a:lnTo>
                  <a:pt x="1746" y="619"/>
                </a:lnTo>
                <a:lnTo>
                  <a:pt x="1774" y="587"/>
                </a:lnTo>
                <a:lnTo>
                  <a:pt x="1795" y="551"/>
                </a:lnTo>
                <a:lnTo>
                  <a:pt x="1811" y="513"/>
                </a:lnTo>
                <a:lnTo>
                  <a:pt x="1822" y="471"/>
                </a:lnTo>
                <a:lnTo>
                  <a:pt x="1825" y="428"/>
                </a:lnTo>
                <a:lnTo>
                  <a:pt x="1824" y="401"/>
                </a:lnTo>
                <a:lnTo>
                  <a:pt x="1819" y="375"/>
                </a:lnTo>
                <a:lnTo>
                  <a:pt x="2147" y="375"/>
                </a:lnTo>
                <a:lnTo>
                  <a:pt x="2193" y="377"/>
                </a:lnTo>
                <a:lnTo>
                  <a:pt x="2234" y="384"/>
                </a:lnTo>
                <a:lnTo>
                  <a:pt x="2270" y="396"/>
                </a:lnTo>
                <a:lnTo>
                  <a:pt x="2304" y="409"/>
                </a:lnTo>
                <a:lnTo>
                  <a:pt x="2333" y="428"/>
                </a:lnTo>
                <a:lnTo>
                  <a:pt x="2358" y="449"/>
                </a:lnTo>
                <a:lnTo>
                  <a:pt x="2378" y="473"/>
                </a:lnTo>
                <a:lnTo>
                  <a:pt x="2394" y="499"/>
                </a:lnTo>
                <a:lnTo>
                  <a:pt x="2406" y="528"/>
                </a:lnTo>
                <a:lnTo>
                  <a:pt x="2414" y="558"/>
                </a:lnTo>
                <a:lnTo>
                  <a:pt x="2416" y="590"/>
                </a:lnTo>
                <a:lnTo>
                  <a:pt x="2416" y="2200"/>
                </a:lnTo>
                <a:lnTo>
                  <a:pt x="2389" y="2199"/>
                </a:lnTo>
                <a:lnTo>
                  <a:pt x="2362" y="2198"/>
                </a:lnTo>
                <a:lnTo>
                  <a:pt x="2288" y="2201"/>
                </a:lnTo>
                <a:lnTo>
                  <a:pt x="2217" y="2210"/>
                </a:lnTo>
                <a:lnTo>
                  <a:pt x="2147" y="2226"/>
                </a:lnTo>
                <a:lnTo>
                  <a:pt x="2147" y="965"/>
                </a:lnTo>
                <a:lnTo>
                  <a:pt x="269" y="965"/>
                </a:lnTo>
                <a:lnTo>
                  <a:pt x="269" y="3108"/>
                </a:lnTo>
                <a:lnTo>
                  <a:pt x="1506" y="3108"/>
                </a:lnTo>
                <a:lnTo>
                  <a:pt x="1513" y="3179"/>
                </a:lnTo>
                <a:lnTo>
                  <a:pt x="1526" y="3247"/>
                </a:lnTo>
                <a:lnTo>
                  <a:pt x="1544" y="3313"/>
                </a:lnTo>
                <a:lnTo>
                  <a:pt x="1567" y="3377"/>
                </a:lnTo>
                <a:lnTo>
                  <a:pt x="215" y="3377"/>
                </a:lnTo>
                <a:lnTo>
                  <a:pt x="176" y="3373"/>
                </a:lnTo>
                <a:lnTo>
                  <a:pt x="140" y="3363"/>
                </a:lnTo>
                <a:lnTo>
                  <a:pt x="107" y="3347"/>
                </a:lnTo>
                <a:lnTo>
                  <a:pt x="76" y="3327"/>
                </a:lnTo>
                <a:lnTo>
                  <a:pt x="51" y="3301"/>
                </a:lnTo>
                <a:lnTo>
                  <a:pt x="29" y="3271"/>
                </a:lnTo>
                <a:lnTo>
                  <a:pt x="14" y="3237"/>
                </a:lnTo>
                <a:lnTo>
                  <a:pt x="3" y="3201"/>
                </a:lnTo>
                <a:lnTo>
                  <a:pt x="0" y="3162"/>
                </a:lnTo>
                <a:lnTo>
                  <a:pt x="0" y="590"/>
                </a:lnTo>
                <a:lnTo>
                  <a:pt x="3" y="555"/>
                </a:lnTo>
                <a:lnTo>
                  <a:pt x="10" y="522"/>
                </a:lnTo>
                <a:lnTo>
                  <a:pt x="23" y="491"/>
                </a:lnTo>
                <a:lnTo>
                  <a:pt x="39" y="463"/>
                </a:lnTo>
                <a:lnTo>
                  <a:pt x="57" y="438"/>
                </a:lnTo>
                <a:lnTo>
                  <a:pt x="76" y="416"/>
                </a:lnTo>
                <a:lnTo>
                  <a:pt x="98" y="399"/>
                </a:lnTo>
                <a:lnTo>
                  <a:pt x="119" y="387"/>
                </a:lnTo>
                <a:lnTo>
                  <a:pt x="141" y="377"/>
                </a:lnTo>
                <a:lnTo>
                  <a:pt x="162" y="375"/>
                </a:lnTo>
                <a:close/>
                <a:moveTo>
                  <a:pt x="1208" y="107"/>
                </a:moveTo>
                <a:lnTo>
                  <a:pt x="1186" y="110"/>
                </a:lnTo>
                <a:lnTo>
                  <a:pt x="1167" y="118"/>
                </a:lnTo>
                <a:lnTo>
                  <a:pt x="1151" y="131"/>
                </a:lnTo>
                <a:lnTo>
                  <a:pt x="1138" y="147"/>
                </a:lnTo>
                <a:lnTo>
                  <a:pt x="1131" y="166"/>
                </a:lnTo>
                <a:lnTo>
                  <a:pt x="1127" y="188"/>
                </a:lnTo>
                <a:lnTo>
                  <a:pt x="1131" y="209"/>
                </a:lnTo>
                <a:lnTo>
                  <a:pt x="1138" y="229"/>
                </a:lnTo>
                <a:lnTo>
                  <a:pt x="1151" y="244"/>
                </a:lnTo>
                <a:lnTo>
                  <a:pt x="1167" y="257"/>
                </a:lnTo>
                <a:lnTo>
                  <a:pt x="1186" y="265"/>
                </a:lnTo>
                <a:lnTo>
                  <a:pt x="1208" y="268"/>
                </a:lnTo>
                <a:lnTo>
                  <a:pt x="1230" y="265"/>
                </a:lnTo>
                <a:lnTo>
                  <a:pt x="1249" y="257"/>
                </a:lnTo>
                <a:lnTo>
                  <a:pt x="1265" y="244"/>
                </a:lnTo>
                <a:lnTo>
                  <a:pt x="1277" y="229"/>
                </a:lnTo>
                <a:lnTo>
                  <a:pt x="1285" y="209"/>
                </a:lnTo>
                <a:lnTo>
                  <a:pt x="1289" y="188"/>
                </a:lnTo>
                <a:lnTo>
                  <a:pt x="1285" y="166"/>
                </a:lnTo>
                <a:lnTo>
                  <a:pt x="1277" y="147"/>
                </a:lnTo>
                <a:lnTo>
                  <a:pt x="1265" y="131"/>
                </a:lnTo>
                <a:lnTo>
                  <a:pt x="1249" y="118"/>
                </a:lnTo>
                <a:lnTo>
                  <a:pt x="1230" y="110"/>
                </a:lnTo>
                <a:lnTo>
                  <a:pt x="1208" y="107"/>
                </a:lnTo>
                <a:close/>
                <a:moveTo>
                  <a:pt x="1206" y="0"/>
                </a:moveTo>
                <a:lnTo>
                  <a:pt x="1210" y="0"/>
                </a:lnTo>
                <a:lnTo>
                  <a:pt x="1243" y="3"/>
                </a:lnTo>
                <a:lnTo>
                  <a:pt x="1275" y="11"/>
                </a:lnTo>
                <a:lnTo>
                  <a:pt x="1304" y="25"/>
                </a:lnTo>
                <a:lnTo>
                  <a:pt x="1330" y="43"/>
                </a:lnTo>
                <a:lnTo>
                  <a:pt x="1353" y="66"/>
                </a:lnTo>
                <a:lnTo>
                  <a:pt x="1371" y="92"/>
                </a:lnTo>
                <a:lnTo>
                  <a:pt x="1384" y="121"/>
                </a:lnTo>
                <a:lnTo>
                  <a:pt x="1392" y="152"/>
                </a:lnTo>
                <a:lnTo>
                  <a:pt x="1396" y="185"/>
                </a:lnTo>
                <a:lnTo>
                  <a:pt x="1396" y="188"/>
                </a:lnTo>
                <a:lnTo>
                  <a:pt x="1398" y="209"/>
                </a:lnTo>
                <a:lnTo>
                  <a:pt x="1407" y="229"/>
                </a:lnTo>
                <a:lnTo>
                  <a:pt x="1420" y="244"/>
                </a:lnTo>
                <a:lnTo>
                  <a:pt x="1436" y="257"/>
                </a:lnTo>
                <a:lnTo>
                  <a:pt x="1454" y="265"/>
                </a:lnTo>
                <a:lnTo>
                  <a:pt x="1476" y="268"/>
                </a:lnTo>
                <a:lnTo>
                  <a:pt x="1559" y="268"/>
                </a:lnTo>
                <a:lnTo>
                  <a:pt x="1590" y="272"/>
                </a:lnTo>
                <a:lnTo>
                  <a:pt x="1620" y="281"/>
                </a:lnTo>
                <a:lnTo>
                  <a:pt x="1647" y="296"/>
                </a:lnTo>
                <a:lnTo>
                  <a:pt x="1671" y="315"/>
                </a:lnTo>
                <a:lnTo>
                  <a:pt x="1691" y="338"/>
                </a:lnTo>
                <a:lnTo>
                  <a:pt x="1705" y="365"/>
                </a:lnTo>
                <a:lnTo>
                  <a:pt x="1715" y="396"/>
                </a:lnTo>
                <a:lnTo>
                  <a:pt x="1718" y="428"/>
                </a:lnTo>
                <a:lnTo>
                  <a:pt x="1718" y="431"/>
                </a:lnTo>
                <a:lnTo>
                  <a:pt x="1715" y="463"/>
                </a:lnTo>
                <a:lnTo>
                  <a:pt x="1705" y="492"/>
                </a:lnTo>
                <a:lnTo>
                  <a:pt x="1691" y="520"/>
                </a:lnTo>
                <a:lnTo>
                  <a:pt x="1671" y="543"/>
                </a:lnTo>
                <a:lnTo>
                  <a:pt x="1647" y="563"/>
                </a:lnTo>
                <a:lnTo>
                  <a:pt x="1620" y="578"/>
                </a:lnTo>
                <a:lnTo>
                  <a:pt x="1590" y="587"/>
                </a:lnTo>
                <a:lnTo>
                  <a:pt x="1559" y="590"/>
                </a:lnTo>
                <a:lnTo>
                  <a:pt x="857" y="590"/>
                </a:lnTo>
                <a:lnTo>
                  <a:pt x="825" y="587"/>
                </a:lnTo>
                <a:lnTo>
                  <a:pt x="796" y="578"/>
                </a:lnTo>
                <a:lnTo>
                  <a:pt x="768" y="563"/>
                </a:lnTo>
                <a:lnTo>
                  <a:pt x="745" y="543"/>
                </a:lnTo>
                <a:lnTo>
                  <a:pt x="725" y="520"/>
                </a:lnTo>
                <a:lnTo>
                  <a:pt x="710" y="492"/>
                </a:lnTo>
                <a:lnTo>
                  <a:pt x="701" y="463"/>
                </a:lnTo>
                <a:lnTo>
                  <a:pt x="698" y="431"/>
                </a:lnTo>
                <a:lnTo>
                  <a:pt x="698" y="428"/>
                </a:lnTo>
                <a:lnTo>
                  <a:pt x="701" y="396"/>
                </a:lnTo>
                <a:lnTo>
                  <a:pt x="710" y="365"/>
                </a:lnTo>
                <a:lnTo>
                  <a:pt x="725" y="338"/>
                </a:lnTo>
                <a:lnTo>
                  <a:pt x="745" y="315"/>
                </a:lnTo>
                <a:lnTo>
                  <a:pt x="768" y="296"/>
                </a:lnTo>
                <a:lnTo>
                  <a:pt x="796" y="281"/>
                </a:lnTo>
                <a:lnTo>
                  <a:pt x="825" y="272"/>
                </a:lnTo>
                <a:lnTo>
                  <a:pt x="857" y="268"/>
                </a:lnTo>
                <a:lnTo>
                  <a:pt x="940" y="268"/>
                </a:lnTo>
                <a:lnTo>
                  <a:pt x="961" y="265"/>
                </a:lnTo>
                <a:lnTo>
                  <a:pt x="980" y="257"/>
                </a:lnTo>
                <a:lnTo>
                  <a:pt x="996" y="244"/>
                </a:lnTo>
                <a:lnTo>
                  <a:pt x="1009" y="229"/>
                </a:lnTo>
                <a:lnTo>
                  <a:pt x="1017" y="209"/>
                </a:lnTo>
                <a:lnTo>
                  <a:pt x="1020" y="188"/>
                </a:lnTo>
                <a:lnTo>
                  <a:pt x="1020" y="185"/>
                </a:lnTo>
                <a:lnTo>
                  <a:pt x="1023" y="152"/>
                </a:lnTo>
                <a:lnTo>
                  <a:pt x="1031" y="121"/>
                </a:lnTo>
                <a:lnTo>
                  <a:pt x="1045" y="92"/>
                </a:lnTo>
                <a:lnTo>
                  <a:pt x="1063" y="66"/>
                </a:lnTo>
                <a:lnTo>
                  <a:pt x="1086" y="43"/>
                </a:lnTo>
                <a:lnTo>
                  <a:pt x="1112" y="25"/>
                </a:lnTo>
                <a:lnTo>
                  <a:pt x="1141" y="11"/>
                </a:lnTo>
                <a:lnTo>
                  <a:pt x="1173" y="3"/>
                </a:lnTo>
                <a:lnTo>
                  <a:pt x="120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000000"/>
              </a:solidFill>
              <a:latin typeface="Arial" panose="020B0604020202020204" pitchFamily="34" charset="0"/>
              <a:cs typeface="Arial" panose="020B0604020202020204" pitchFamily="34" charset="0"/>
            </a:endParaRPr>
          </a:p>
        </p:txBody>
      </p:sp>
      <p:grpSp>
        <p:nvGrpSpPr>
          <p:cNvPr id="74" name="Group 73">
            <a:extLst>
              <a:ext uri="{FF2B5EF4-FFF2-40B4-BE49-F238E27FC236}">
                <a16:creationId xmlns:a16="http://schemas.microsoft.com/office/drawing/2014/main" id="{BA69EDE3-B470-429C-9A2F-F15A08F37AD3}"/>
              </a:ext>
            </a:extLst>
          </p:cNvPr>
          <p:cNvGrpSpPr/>
          <p:nvPr/>
        </p:nvGrpSpPr>
        <p:grpSpPr>
          <a:xfrm rot="5400000">
            <a:off x="5781941" y="-5763394"/>
            <a:ext cx="615499" cy="12198267"/>
            <a:chOff x="233517" y="792598"/>
            <a:chExt cx="615499" cy="5986121"/>
          </a:xfrm>
        </p:grpSpPr>
        <p:pic>
          <p:nvPicPr>
            <p:cNvPr id="75" name="Picture 74">
              <a:extLst>
                <a:ext uri="{FF2B5EF4-FFF2-40B4-BE49-F238E27FC236}">
                  <a16:creationId xmlns:a16="http://schemas.microsoft.com/office/drawing/2014/main" id="{45E3D405-9F99-4ED7-B3BB-5F58D02BF9BC}"/>
                </a:ext>
              </a:extLst>
            </p:cNvPr>
            <p:cNvPicPr>
              <a:picLocks noChangeAspect="1"/>
            </p:cNvPicPr>
            <p:nvPr/>
          </p:nvPicPr>
          <p:blipFill rotWithShape="1">
            <a:blip r:embed="rId3">
              <a:extLst>
                <a:ext uri="{28A0092B-C50C-407E-A947-70E740481C1C}">
                  <a14:useLocalDpi xmlns:a14="http://schemas.microsoft.com/office/drawing/2010/main" val="0"/>
                </a:ext>
              </a:extLst>
            </a:blip>
            <a:srcRect l="28853" t="933"/>
            <a:stretch/>
          </p:blipFill>
          <p:spPr>
            <a:xfrm>
              <a:off x="439119" y="792598"/>
              <a:ext cx="262541" cy="5986121"/>
            </a:xfrm>
            <a:prstGeom prst="rect">
              <a:avLst/>
            </a:prstGeom>
          </p:spPr>
        </p:pic>
        <p:pic>
          <p:nvPicPr>
            <p:cNvPr id="79" name="Picture 78">
              <a:extLst>
                <a:ext uri="{FF2B5EF4-FFF2-40B4-BE49-F238E27FC236}">
                  <a16:creationId xmlns:a16="http://schemas.microsoft.com/office/drawing/2014/main" id="{37EC38E5-8F4E-45EA-9D1B-333727CF80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70759" y="709575"/>
              <a:ext cx="341016" cy="615499"/>
            </a:xfrm>
            <a:prstGeom prst="ellipse">
              <a:avLst/>
            </a:prstGeom>
            <a:ln>
              <a:noFill/>
            </a:ln>
            <a:effectLst>
              <a:softEdge rad="112500"/>
            </a:effectLst>
          </p:spPr>
        </p:pic>
      </p:grpSp>
      <p:sp>
        <p:nvSpPr>
          <p:cNvPr id="80" name="Rectangle 79">
            <a:extLst>
              <a:ext uri="{FF2B5EF4-FFF2-40B4-BE49-F238E27FC236}">
                <a16:creationId xmlns:a16="http://schemas.microsoft.com/office/drawing/2014/main" id="{FDA72E07-EA54-4030-8E3E-484456F431DB}"/>
              </a:ext>
            </a:extLst>
          </p:cNvPr>
          <p:cNvSpPr/>
          <p:nvPr/>
        </p:nvSpPr>
        <p:spPr>
          <a:xfrm>
            <a:off x="6508945" y="656531"/>
            <a:ext cx="5282985" cy="584775"/>
          </a:xfrm>
          <a:prstGeom prst="rect">
            <a:avLst/>
          </a:prstGeom>
        </p:spPr>
        <p:txBody>
          <a:bodyPr wrap="none">
            <a:spAutoFit/>
          </a:bodyPr>
          <a:lstStyle/>
          <a:p>
            <a:r>
              <a:rPr lang="en-US" sz="3200" dirty="0">
                <a:effectLst>
                  <a:glow rad="127000">
                    <a:schemeClr val="accent2">
                      <a:lumMod val="40000"/>
                      <a:lumOff val="60000"/>
                    </a:schemeClr>
                  </a:glow>
                </a:effectLst>
              </a:rPr>
              <a:t>Investigation of E-STEM Model</a:t>
            </a:r>
          </a:p>
        </p:txBody>
      </p:sp>
      <p:graphicFrame>
        <p:nvGraphicFramePr>
          <p:cNvPr id="5" name="Table 4">
            <a:extLst>
              <a:ext uri="{FF2B5EF4-FFF2-40B4-BE49-F238E27FC236}">
                <a16:creationId xmlns:a16="http://schemas.microsoft.com/office/drawing/2014/main" id="{201CEB57-1202-4563-9D50-D15146DD31CB}"/>
              </a:ext>
            </a:extLst>
          </p:cNvPr>
          <p:cNvGraphicFramePr>
            <a:graphicFrameLocks noGrp="1"/>
          </p:cNvGraphicFramePr>
          <p:nvPr>
            <p:extLst>
              <p:ext uri="{D42A27DB-BD31-4B8C-83A1-F6EECF244321}">
                <p14:modId xmlns:p14="http://schemas.microsoft.com/office/powerpoint/2010/main" val="2048326062"/>
              </p:ext>
            </p:extLst>
          </p:nvPr>
        </p:nvGraphicFramePr>
        <p:xfrm>
          <a:off x="555247" y="651877"/>
          <a:ext cx="5054927" cy="2669199"/>
        </p:xfrm>
        <a:graphic>
          <a:graphicData uri="http://schemas.openxmlformats.org/drawingml/2006/table">
            <a:tbl>
              <a:tblPr firstRow="1" firstCol="1" bandRow="1"/>
              <a:tblGrid>
                <a:gridCol w="1272428">
                  <a:extLst>
                    <a:ext uri="{9D8B030D-6E8A-4147-A177-3AD203B41FA5}">
                      <a16:colId xmlns:a16="http://schemas.microsoft.com/office/drawing/2014/main" val="2189737682"/>
                    </a:ext>
                  </a:extLst>
                </a:gridCol>
                <a:gridCol w="1670202">
                  <a:extLst>
                    <a:ext uri="{9D8B030D-6E8A-4147-A177-3AD203B41FA5}">
                      <a16:colId xmlns:a16="http://schemas.microsoft.com/office/drawing/2014/main" val="3987142879"/>
                    </a:ext>
                  </a:extLst>
                </a:gridCol>
                <a:gridCol w="2112297">
                  <a:extLst>
                    <a:ext uri="{9D8B030D-6E8A-4147-A177-3AD203B41FA5}">
                      <a16:colId xmlns:a16="http://schemas.microsoft.com/office/drawing/2014/main" val="387448198"/>
                    </a:ext>
                  </a:extLst>
                </a:gridCol>
              </a:tblGrid>
              <a:tr h="279198">
                <a:tc>
                  <a:txBody>
                    <a:bodyPr/>
                    <a:lstStyle/>
                    <a:p>
                      <a:pPr marL="0" marR="0" algn="ctr">
                        <a:lnSpc>
                          <a:spcPct val="150000"/>
                        </a:lnSpc>
                        <a:spcBef>
                          <a:spcPts val="0"/>
                        </a:spcBef>
                        <a:spcAft>
                          <a:spcPts val="0"/>
                        </a:spcAft>
                      </a:pPr>
                      <a:r>
                        <a:rPr lang="en-US" sz="1200" b="1">
                          <a:effectLst/>
                          <a:latin typeface="Times New Roman" panose="02020603050405020304" pitchFamily="18" charset="0"/>
                          <a:ea typeface="MS Mincho" panose="02020609040205080304" pitchFamily="49" charset="-128"/>
                        </a:rPr>
                        <a:t>Training Sessions</a:t>
                      </a:r>
                      <a:endParaRPr lang="en-US" sz="1100">
                        <a:effectLst/>
                        <a:latin typeface="Times New Roman" panose="02020603050405020304" pitchFamily="18" charset="0"/>
                        <a:ea typeface="MS Mincho" panose="02020609040205080304" pitchFamily="49" charset="-128"/>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dirty="0">
                          <a:effectLst/>
                          <a:latin typeface="Times New Roman" panose="02020603050405020304" pitchFamily="18" charset="0"/>
                          <a:ea typeface="MS Mincho" panose="02020609040205080304" pitchFamily="49" charset="-128"/>
                        </a:rPr>
                        <a:t>Content</a:t>
                      </a:r>
                      <a:endParaRPr lang="en-US" sz="1100" dirty="0">
                        <a:effectLst/>
                        <a:latin typeface="Times New Roman" panose="02020603050405020304" pitchFamily="18" charset="0"/>
                        <a:ea typeface="MS Mincho" panose="02020609040205080304" pitchFamily="49" charset="-128"/>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200" b="1">
                          <a:effectLst/>
                          <a:latin typeface="Times New Roman" panose="02020603050405020304" pitchFamily="18" charset="0"/>
                          <a:ea typeface="MS Mincho" panose="02020609040205080304" pitchFamily="49" charset="-128"/>
                        </a:rPr>
                        <a:t>Focus</a:t>
                      </a:r>
                      <a:endParaRPr lang="en-US" sz="1100">
                        <a:effectLst/>
                        <a:latin typeface="Times New Roman" panose="02020603050405020304" pitchFamily="18" charset="0"/>
                        <a:ea typeface="MS Mincho" panose="02020609040205080304" pitchFamily="49" charset="-128"/>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7541854"/>
                  </a:ext>
                </a:extLst>
              </a:tr>
              <a:tr h="710112">
                <a:tc>
                  <a:txBody>
                    <a:bodyPr/>
                    <a:lstStyle/>
                    <a:p>
                      <a:pPr marL="0" marR="0" algn="ctr">
                        <a:lnSpc>
                          <a:spcPct val="150000"/>
                        </a:lnSpc>
                        <a:spcBef>
                          <a:spcPts val="0"/>
                        </a:spcBef>
                        <a:spcAft>
                          <a:spcPts val="0"/>
                        </a:spcAft>
                      </a:pPr>
                      <a:r>
                        <a:rPr lang="en-US" sz="1200">
                          <a:effectLst/>
                          <a:latin typeface="Times New Roman" panose="02020603050405020304" pitchFamily="18" charset="0"/>
                          <a:ea typeface="MS Mincho" panose="02020609040205080304" pitchFamily="49" charset="-128"/>
                        </a:rPr>
                        <a:t>Session 1</a:t>
                      </a:r>
                      <a:endParaRPr lang="en-US" sz="1100">
                        <a:effectLst/>
                        <a:latin typeface="Times New Roman" panose="02020603050405020304" pitchFamily="18" charset="0"/>
                        <a:ea typeface="MS Mincho" panose="02020609040205080304" pitchFamily="49" charset="-128"/>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l">
                        <a:lnSpc>
                          <a:spcPct val="115000"/>
                        </a:lnSpc>
                        <a:spcBef>
                          <a:spcPts val="0"/>
                        </a:spcBef>
                        <a:spcAft>
                          <a:spcPts val="0"/>
                        </a:spcAft>
                      </a:pPr>
                      <a:r>
                        <a:rPr lang="en-US" sz="1200">
                          <a:effectLst/>
                          <a:latin typeface="Times New Roman" panose="02020603050405020304" pitchFamily="18" charset="0"/>
                          <a:ea typeface="MS Mincho" panose="02020609040205080304" pitchFamily="49" charset="-128"/>
                        </a:rPr>
                        <a:t>Rationale of Interdisciplinary E-STEM Model </a:t>
                      </a:r>
                      <a:endParaRPr lang="en-US" sz="1100">
                        <a:effectLst/>
                        <a:latin typeface="Times New Roman" panose="02020603050405020304" pitchFamily="18" charset="0"/>
                        <a:ea typeface="MS Mincho" panose="02020609040205080304" pitchFamily="49" charset="-128"/>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l">
                        <a:lnSpc>
                          <a:spcPct val="115000"/>
                        </a:lnSpc>
                        <a:spcBef>
                          <a:spcPts val="0"/>
                        </a:spcBef>
                        <a:spcAft>
                          <a:spcPts val="0"/>
                        </a:spcAft>
                      </a:pPr>
                      <a:r>
                        <a:rPr lang="en-US" sz="1200">
                          <a:effectLst/>
                          <a:latin typeface="Times New Roman" panose="02020603050405020304" pitchFamily="18" charset="0"/>
                          <a:ea typeface="MS Mincho" panose="02020609040205080304" pitchFamily="49" charset="-128"/>
                        </a:rPr>
                        <a:t>Advantages of integrating E-STEM disciplines </a:t>
                      </a:r>
                      <a:endParaRPr lang="en-US" sz="1100">
                        <a:effectLst/>
                        <a:latin typeface="Times New Roman" panose="02020603050405020304" pitchFamily="18" charset="0"/>
                        <a:ea typeface="MS Mincho" panose="02020609040205080304" pitchFamily="49" charset="-128"/>
                      </a:endParaRP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35281933"/>
                  </a:ext>
                </a:extLst>
              </a:tr>
              <a:tr h="466897">
                <a:tc>
                  <a:txBody>
                    <a:bodyPr/>
                    <a:lstStyle/>
                    <a:p>
                      <a:pPr marL="0" marR="0" algn="ctr">
                        <a:lnSpc>
                          <a:spcPct val="150000"/>
                        </a:lnSpc>
                        <a:spcBef>
                          <a:spcPts val="0"/>
                        </a:spcBef>
                        <a:spcAft>
                          <a:spcPts val="0"/>
                        </a:spcAft>
                      </a:pPr>
                      <a:r>
                        <a:rPr lang="en-US" sz="1200">
                          <a:effectLst/>
                          <a:latin typeface="Times New Roman" panose="02020603050405020304" pitchFamily="18" charset="0"/>
                          <a:ea typeface="MS Mincho" panose="02020609040205080304" pitchFamily="49" charset="-128"/>
                        </a:rPr>
                        <a:t>Session 2</a:t>
                      </a:r>
                      <a:endParaRPr lang="en-US" sz="1100">
                        <a:effectLst/>
                        <a:latin typeface="Times New Roman" panose="02020603050405020304" pitchFamily="18" charset="0"/>
                        <a:ea typeface="MS Mincho" panose="02020609040205080304" pitchFamily="49" charset="-128"/>
                      </a:endParaRPr>
                    </a:p>
                  </a:txBody>
                  <a:tcPr marL="68580" marR="68580" marT="0" marB="0">
                    <a:lnL>
                      <a:noFill/>
                    </a:lnL>
                    <a:lnR>
                      <a:noFill/>
                    </a:lnR>
                    <a:lnT>
                      <a:noFill/>
                    </a:lnT>
                    <a:lnB>
                      <a:noFill/>
                    </a:lnB>
                  </a:tcPr>
                </a:tc>
                <a:tc>
                  <a:txBody>
                    <a:bodyPr/>
                    <a:lstStyle/>
                    <a:p>
                      <a:pPr marL="0" marR="0" algn="l">
                        <a:lnSpc>
                          <a:spcPct val="115000"/>
                        </a:lnSpc>
                        <a:spcBef>
                          <a:spcPts val="0"/>
                        </a:spcBef>
                        <a:spcAft>
                          <a:spcPts val="0"/>
                        </a:spcAft>
                      </a:pPr>
                      <a:r>
                        <a:rPr lang="en-US" sz="1200">
                          <a:effectLst/>
                          <a:latin typeface="Times New Roman" panose="02020603050405020304" pitchFamily="18" charset="0"/>
                          <a:ea typeface="MS Mincho" panose="02020609040205080304" pitchFamily="49" charset="-128"/>
                        </a:rPr>
                        <a:t>E-STEM Pedagogical strategies </a:t>
                      </a:r>
                      <a:endParaRPr lang="en-US" sz="1100">
                        <a:effectLst/>
                        <a:latin typeface="Times New Roman" panose="02020603050405020304" pitchFamily="18" charset="0"/>
                        <a:ea typeface="MS Mincho" panose="02020609040205080304" pitchFamily="49" charset="-128"/>
                      </a:endParaRPr>
                    </a:p>
                  </a:txBody>
                  <a:tcPr marL="68580" marR="68580" marT="0" marB="0">
                    <a:lnL>
                      <a:noFill/>
                    </a:lnL>
                    <a:lnR>
                      <a:noFill/>
                    </a:lnR>
                    <a:lnT>
                      <a:noFill/>
                    </a:lnT>
                    <a:lnB>
                      <a:noFill/>
                    </a:lnB>
                  </a:tcPr>
                </a:tc>
                <a:tc>
                  <a:txBody>
                    <a:bodyPr/>
                    <a:lstStyle/>
                    <a:p>
                      <a:pPr marL="0" marR="0" algn="l">
                        <a:lnSpc>
                          <a:spcPct val="115000"/>
                        </a:lnSpc>
                        <a:spcBef>
                          <a:spcPts val="0"/>
                        </a:spcBef>
                        <a:spcAft>
                          <a:spcPts val="0"/>
                        </a:spcAft>
                      </a:pPr>
                      <a:r>
                        <a:rPr lang="en-US" sz="1200">
                          <a:effectLst/>
                          <a:latin typeface="Times New Roman" panose="02020603050405020304" pitchFamily="18" charset="0"/>
                          <a:ea typeface="MS Mincho" panose="02020609040205080304" pitchFamily="49" charset="-128"/>
                        </a:rPr>
                        <a:t>Project-based problem solving and experiential learning </a:t>
                      </a:r>
                      <a:endParaRPr lang="en-US" sz="1100">
                        <a:effectLst/>
                        <a:latin typeface="Times New Roman" panose="02020603050405020304" pitchFamily="18" charset="0"/>
                        <a:ea typeface="MS Mincho" panose="02020609040205080304" pitchFamily="49" charset="-128"/>
                      </a:endParaRPr>
                    </a:p>
                  </a:txBody>
                  <a:tcPr marL="68580" marR="68580" marT="0" marB="0">
                    <a:lnL>
                      <a:noFill/>
                    </a:lnL>
                    <a:lnR>
                      <a:noFill/>
                    </a:lnR>
                    <a:lnT>
                      <a:noFill/>
                    </a:lnT>
                    <a:lnB>
                      <a:noFill/>
                    </a:lnB>
                  </a:tcPr>
                </a:tc>
                <a:extLst>
                  <a:ext uri="{0D108BD9-81ED-4DB2-BD59-A6C34878D82A}">
                    <a16:rowId xmlns:a16="http://schemas.microsoft.com/office/drawing/2014/main" val="243980708"/>
                  </a:ext>
                </a:extLst>
              </a:tr>
              <a:tr h="466897">
                <a:tc>
                  <a:txBody>
                    <a:bodyPr/>
                    <a:lstStyle/>
                    <a:p>
                      <a:pPr marL="0" marR="0" algn="ctr">
                        <a:lnSpc>
                          <a:spcPct val="150000"/>
                        </a:lnSpc>
                        <a:spcBef>
                          <a:spcPts val="0"/>
                        </a:spcBef>
                        <a:spcAft>
                          <a:spcPts val="0"/>
                        </a:spcAft>
                      </a:pPr>
                      <a:r>
                        <a:rPr lang="en-US" sz="1200">
                          <a:effectLst/>
                          <a:latin typeface="Times New Roman" panose="02020603050405020304" pitchFamily="18" charset="0"/>
                          <a:ea typeface="MS Mincho" panose="02020609040205080304" pitchFamily="49" charset="-128"/>
                        </a:rPr>
                        <a:t>Session 3</a:t>
                      </a:r>
                      <a:endParaRPr lang="en-US" sz="1100">
                        <a:effectLst/>
                        <a:latin typeface="Times New Roman" panose="02020603050405020304" pitchFamily="18" charset="0"/>
                        <a:ea typeface="MS Mincho" panose="02020609040205080304" pitchFamily="49" charset="-128"/>
                      </a:endParaRPr>
                    </a:p>
                  </a:txBody>
                  <a:tcPr marL="68580" marR="68580" marT="0" marB="0">
                    <a:lnL>
                      <a:noFill/>
                    </a:lnL>
                    <a:lnR>
                      <a:noFill/>
                    </a:lnR>
                    <a:lnT>
                      <a:noFill/>
                    </a:lnT>
                    <a:lnB>
                      <a:noFill/>
                    </a:lnB>
                  </a:tcPr>
                </a:tc>
                <a:tc>
                  <a:txBody>
                    <a:bodyPr/>
                    <a:lstStyle/>
                    <a:p>
                      <a:pPr marL="0" marR="0" algn="l">
                        <a:lnSpc>
                          <a:spcPct val="115000"/>
                        </a:lnSpc>
                        <a:spcBef>
                          <a:spcPts val="0"/>
                        </a:spcBef>
                        <a:spcAft>
                          <a:spcPts val="0"/>
                        </a:spcAft>
                      </a:pPr>
                      <a:r>
                        <a:rPr lang="en-US" sz="1200">
                          <a:effectLst/>
                          <a:latin typeface="Times New Roman" panose="02020603050405020304" pitchFamily="18" charset="0"/>
                          <a:ea typeface="MS Mincho" panose="02020609040205080304" pitchFamily="49" charset="-128"/>
                        </a:rPr>
                        <a:t>Competency-based Approach </a:t>
                      </a:r>
                      <a:endParaRPr lang="en-US" sz="1100">
                        <a:effectLst/>
                        <a:latin typeface="Times New Roman" panose="02020603050405020304" pitchFamily="18" charset="0"/>
                        <a:ea typeface="MS Mincho" panose="02020609040205080304" pitchFamily="49" charset="-128"/>
                      </a:endParaRPr>
                    </a:p>
                  </a:txBody>
                  <a:tcPr marL="68580" marR="68580" marT="0" marB="0">
                    <a:lnL>
                      <a:noFill/>
                    </a:lnL>
                    <a:lnR>
                      <a:noFill/>
                    </a:lnR>
                    <a:lnT>
                      <a:noFill/>
                    </a:lnT>
                    <a:lnB>
                      <a:noFill/>
                    </a:lnB>
                  </a:tcPr>
                </a:tc>
                <a:tc>
                  <a:txBody>
                    <a:bodyPr/>
                    <a:lstStyle/>
                    <a:p>
                      <a:pPr marL="0" marR="0" algn="l">
                        <a:lnSpc>
                          <a:spcPct val="115000"/>
                        </a:lnSpc>
                        <a:spcBef>
                          <a:spcPts val="0"/>
                        </a:spcBef>
                        <a:spcAft>
                          <a:spcPts val="0"/>
                        </a:spcAft>
                      </a:pPr>
                      <a:r>
                        <a:rPr lang="en-US" sz="1200">
                          <a:effectLst/>
                          <a:latin typeface="Times New Roman" panose="02020603050405020304" pitchFamily="18" charset="0"/>
                          <a:ea typeface="MS Mincho" panose="02020609040205080304" pitchFamily="49" charset="-128"/>
                        </a:rPr>
                        <a:t>Student-competency profile </a:t>
                      </a:r>
                      <a:endParaRPr lang="en-US" sz="1100">
                        <a:effectLst/>
                        <a:latin typeface="Times New Roman" panose="02020603050405020304" pitchFamily="18" charset="0"/>
                        <a:ea typeface="MS Mincho" panose="02020609040205080304" pitchFamily="49" charset="-128"/>
                      </a:endParaRPr>
                    </a:p>
                  </a:txBody>
                  <a:tcPr marL="68580" marR="68580" marT="0" marB="0">
                    <a:lnL>
                      <a:noFill/>
                    </a:lnL>
                    <a:lnR>
                      <a:noFill/>
                    </a:lnR>
                    <a:lnT>
                      <a:noFill/>
                    </a:lnT>
                    <a:lnB>
                      <a:noFill/>
                    </a:lnB>
                  </a:tcPr>
                </a:tc>
                <a:extLst>
                  <a:ext uri="{0D108BD9-81ED-4DB2-BD59-A6C34878D82A}">
                    <a16:rowId xmlns:a16="http://schemas.microsoft.com/office/drawing/2014/main" val="907159829"/>
                  </a:ext>
                </a:extLst>
              </a:tr>
              <a:tr h="466897">
                <a:tc>
                  <a:txBody>
                    <a:bodyPr/>
                    <a:lstStyle/>
                    <a:p>
                      <a:pPr marL="0" marR="0" algn="ctr">
                        <a:lnSpc>
                          <a:spcPct val="150000"/>
                        </a:lnSpc>
                        <a:spcBef>
                          <a:spcPts val="0"/>
                        </a:spcBef>
                        <a:spcAft>
                          <a:spcPts val="0"/>
                        </a:spcAft>
                      </a:pPr>
                      <a:r>
                        <a:rPr lang="en-US" sz="1200">
                          <a:effectLst/>
                          <a:latin typeface="Times New Roman" panose="02020603050405020304" pitchFamily="18" charset="0"/>
                          <a:ea typeface="MS Mincho" panose="02020609040205080304" pitchFamily="49" charset="-128"/>
                        </a:rPr>
                        <a:t>Session 4</a:t>
                      </a:r>
                      <a:endParaRPr lang="en-US" sz="1100">
                        <a:effectLst/>
                        <a:latin typeface="Times New Roman" panose="02020603050405020304" pitchFamily="18" charset="0"/>
                        <a:ea typeface="MS Mincho" panose="02020609040205080304" pitchFamily="49" charset="-128"/>
                      </a:endParaRPr>
                    </a:p>
                  </a:txBody>
                  <a:tcPr marL="68580" marR="68580" marT="0" marB="0">
                    <a:lnL>
                      <a:noFill/>
                    </a:lnL>
                    <a:lnR>
                      <a:noFill/>
                    </a:lnR>
                    <a:lnT>
                      <a:noFill/>
                    </a:lnT>
                    <a:lnB>
                      <a:noFill/>
                    </a:lnB>
                  </a:tcPr>
                </a:tc>
                <a:tc>
                  <a:txBody>
                    <a:bodyPr/>
                    <a:lstStyle/>
                    <a:p>
                      <a:pPr marL="0" marR="0" algn="l">
                        <a:lnSpc>
                          <a:spcPct val="115000"/>
                        </a:lnSpc>
                        <a:spcBef>
                          <a:spcPts val="0"/>
                        </a:spcBef>
                        <a:spcAft>
                          <a:spcPts val="0"/>
                        </a:spcAft>
                      </a:pPr>
                      <a:r>
                        <a:rPr lang="en-US" sz="1200" dirty="0">
                          <a:effectLst/>
                          <a:latin typeface="Times New Roman" panose="02020603050405020304" pitchFamily="18" charset="0"/>
                          <a:ea typeface="MS Mincho" panose="02020609040205080304" pitchFamily="49" charset="-128"/>
                        </a:rPr>
                        <a:t>E-STEM Strategic Plan</a:t>
                      </a:r>
                      <a:endParaRPr lang="en-US" sz="1100" dirty="0">
                        <a:effectLst/>
                        <a:latin typeface="Times New Roman" panose="02020603050405020304" pitchFamily="18" charset="0"/>
                        <a:ea typeface="MS Mincho" panose="02020609040205080304" pitchFamily="49" charset="-128"/>
                      </a:endParaRPr>
                    </a:p>
                  </a:txBody>
                  <a:tcPr marL="68580" marR="68580" marT="0" marB="0">
                    <a:lnL>
                      <a:noFill/>
                    </a:lnL>
                    <a:lnR>
                      <a:noFill/>
                    </a:lnR>
                    <a:lnT>
                      <a:noFill/>
                    </a:lnT>
                    <a:lnB>
                      <a:noFill/>
                    </a:lnB>
                  </a:tcPr>
                </a:tc>
                <a:tc>
                  <a:txBody>
                    <a:bodyPr/>
                    <a:lstStyle/>
                    <a:p>
                      <a:pPr marL="0" marR="0" algn="l">
                        <a:lnSpc>
                          <a:spcPct val="115000"/>
                        </a:lnSpc>
                        <a:spcBef>
                          <a:spcPts val="0"/>
                        </a:spcBef>
                        <a:spcAft>
                          <a:spcPts val="0"/>
                        </a:spcAft>
                      </a:pPr>
                      <a:r>
                        <a:rPr lang="en-US" sz="1200">
                          <a:effectLst/>
                          <a:latin typeface="Times New Roman" panose="02020603050405020304" pitchFamily="18" charset="0"/>
                          <a:ea typeface="MS Mincho" panose="02020609040205080304" pitchFamily="49" charset="-128"/>
                        </a:rPr>
                        <a:t>Six main strategies developed by Author. (2020b)</a:t>
                      </a:r>
                      <a:endParaRPr lang="en-US" sz="1100">
                        <a:effectLst/>
                        <a:latin typeface="Times New Roman" panose="02020603050405020304" pitchFamily="18" charset="0"/>
                        <a:ea typeface="MS Mincho" panose="02020609040205080304" pitchFamily="49" charset="-128"/>
                      </a:endParaRPr>
                    </a:p>
                  </a:txBody>
                  <a:tcPr marL="68580" marR="68580" marT="0" marB="0">
                    <a:lnL>
                      <a:noFill/>
                    </a:lnL>
                    <a:lnR>
                      <a:noFill/>
                    </a:lnR>
                    <a:lnT>
                      <a:noFill/>
                    </a:lnT>
                    <a:lnB>
                      <a:noFill/>
                    </a:lnB>
                  </a:tcPr>
                </a:tc>
                <a:extLst>
                  <a:ext uri="{0D108BD9-81ED-4DB2-BD59-A6C34878D82A}">
                    <a16:rowId xmlns:a16="http://schemas.microsoft.com/office/drawing/2014/main" val="3911428896"/>
                  </a:ext>
                </a:extLst>
              </a:tr>
              <a:tr h="279198">
                <a:tc>
                  <a:txBody>
                    <a:bodyPr/>
                    <a:lstStyle/>
                    <a:p>
                      <a:pPr marL="0" marR="0" algn="ctr">
                        <a:lnSpc>
                          <a:spcPct val="150000"/>
                        </a:lnSpc>
                        <a:spcBef>
                          <a:spcPts val="0"/>
                        </a:spcBef>
                        <a:spcAft>
                          <a:spcPts val="0"/>
                        </a:spcAft>
                      </a:pPr>
                      <a:r>
                        <a:rPr lang="en-US" sz="1200">
                          <a:effectLst/>
                          <a:latin typeface="Times New Roman" panose="02020603050405020304" pitchFamily="18" charset="0"/>
                          <a:ea typeface="MS Mincho" panose="02020609040205080304" pitchFamily="49" charset="-128"/>
                        </a:rPr>
                        <a:t>Session 5</a:t>
                      </a:r>
                      <a:endParaRPr lang="en-US" sz="1100">
                        <a:effectLst/>
                        <a:latin typeface="Times New Roman" panose="02020603050405020304" pitchFamily="18" charset="0"/>
                        <a:ea typeface="MS Mincho" panose="02020609040205080304" pitchFamily="49" charset="-128"/>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effectLst/>
                          <a:latin typeface="Times New Roman" panose="02020603050405020304" pitchFamily="18" charset="0"/>
                          <a:ea typeface="MS Mincho" panose="02020609040205080304" pitchFamily="49" charset="-128"/>
                        </a:rPr>
                        <a:t>E-STEM Strategic Plan</a:t>
                      </a:r>
                      <a:endParaRPr lang="en-US" sz="1100" dirty="0">
                        <a:effectLst/>
                        <a:latin typeface="Times New Roman" panose="02020603050405020304" pitchFamily="18" charset="0"/>
                        <a:ea typeface="MS Mincho" panose="02020609040205080304" pitchFamily="49" charset="-128"/>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effectLst/>
                          <a:latin typeface="Times New Roman" panose="02020603050405020304" pitchFamily="18" charset="0"/>
                          <a:ea typeface="MS Mincho" panose="02020609040205080304" pitchFamily="49" charset="-128"/>
                        </a:rPr>
                        <a:t>Planning for E-STEM lessons </a:t>
                      </a:r>
                      <a:endParaRPr lang="en-US" sz="1100" dirty="0">
                        <a:effectLst/>
                        <a:latin typeface="Times New Roman" panose="02020603050405020304" pitchFamily="18" charset="0"/>
                        <a:ea typeface="MS Mincho" panose="02020609040205080304" pitchFamily="49" charset="-128"/>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0709746"/>
                  </a:ext>
                </a:extLst>
              </a:tr>
            </a:tbl>
          </a:graphicData>
        </a:graphic>
      </p:graphicFrame>
      <p:graphicFrame>
        <p:nvGraphicFramePr>
          <p:cNvPr id="6" name="Table 5">
            <a:extLst>
              <a:ext uri="{FF2B5EF4-FFF2-40B4-BE49-F238E27FC236}">
                <a16:creationId xmlns:a16="http://schemas.microsoft.com/office/drawing/2014/main" id="{1DDAF36B-5DF1-46F8-AA01-5915FC4C1337}"/>
              </a:ext>
            </a:extLst>
          </p:cNvPr>
          <p:cNvGraphicFramePr>
            <a:graphicFrameLocks noGrp="1"/>
          </p:cNvGraphicFramePr>
          <p:nvPr>
            <p:extLst>
              <p:ext uri="{D42A27DB-BD31-4B8C-83A1-F6EECF244321}">
                <p14:modId xmlns:p14="http://schemas.microsoft.com/office/powerpoint/2010/main" val="3873607835"/>
              </p:ext>
            </p:extLst>
          </p:nvPr>
        </p:nvGraphicFramePr>
        <p:xfrm>
          <a:off x="412339" y="3505958"/>
          <a:ext cx="5345448" cy="3148584"/>
        </p:xfrm>
        <a:graphic>
          <a:graphicData uri="http://schemas.openxmlformats.org/drawingml/2006/table">
            <a:tbl>
              <a:tblPr firstRow="1" firstCol="1" bandRow="1"/>
              <a:tblGrid>
                <a:gridCol w="920770">
                  <a:extLst>
                    <a:ext uri="{9D8B030D-6E8A-4147-A177-3AD203B41FA5}">
                      <a16:colId xmlns:a16="http://schemas.microsoft.com/office/drawing/2014/main" val="1763503761"/>
                    </a:ext>
                  </a:extLst>
                </a:gridCol>
                <a:gridCol w="555902">
                  <a:extLst>
                    <a:ext uri="{9D8B030D-6E8A-4147-A177-3AD203B41FA5}">
                      <a16:colId xmlns:a16="http://schemas.microsoft.com/office/drawing/2014/main" val="2703396154"/>
                    </a:ext>
                  </a:extLst>
                </a:gridCol>
                <a:gridCol w="2136993">
                  <a:extLst>
                    <a:ext uri="{9D8B030D-6E8A-4147-A177-3AD203B41FA5}">
                      <a16:colId xmlns:a16="http://schemas.microsoft.com/office/drawing/2014/main" val="3968171656"/>
                    </a:ext>
                  </a:extLst>
                </a:gridCol>
                <a:gridCol w="1731783">
                  <a:extLst>
                    <a:ext uri="{9D8B030D-6E8A-4147-A177-3AD203B41FA5}">
                      <a16:colId xmlns:a16="http://schemas.microsoft.com/office/drawing/2014/main" val="4016991204"/>
                    </a:ext>
                  </a:extLst>
                </a:gridCol>
              </a:tblGrid>
              <a:tr h="0">
                <a:tc>
                  <a:txBody>
                    <a:bodyPr/>
                    <a:lstStyle/>
                    <a:p>
                      <a:pPr marL="0" marR="0" algn="ctr">
                        <a:lnSpc>
                          <a:spcPct val="150000"/>
                        </a:lnSpc>
                        <a:spcBef>
                          <a:spcPts val="0"/>
                        </a:spcBef>
                        <a:spcAft>
                          <a:spcPts val="0"/>
                        </a:spcAft>
                      </a:pPr>
                      <a:r>
                        <a:rPr lang="en-US" sz="1100" b="1">
                          <a:effectLst/>
                          <a:latin typeface="Times New Roman" panose="02020603050405020304" pitchFamily="18" charset="0"/>
                          <a:ea typeface="MS Mincho" panose="02020609040205080304" pitchFamily="49" charset="-128"/>
                        </a:rPr>
                        <a:t>E-STEM Teachers</a:t>
                      </a:r>
                      <a:endParaRPr lang="en-US" sz="1100">
                        <a:effectLst/>
                        <a:latin typeface="Times New Roman" panose="02020603050405020304" pitchFamily="18" charset="0"/>
                        <a:ea typeface="MS Mincho" panose="02020609040205080304" pitchFamily="49" charset="-128"/>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b="1" dirty="0">
                          <a:effectLst/>
                          <a:latin typeface="Times New Roman" panose="02020603050405020304" pitchFamily="18" charset="0"/>
                          <a:ea typeface="MS Mincho" panose="02020609040205080304" pitchFamily="49" charset="-128"/>
                        </a:rPr>
                        <a:t>#</a:t>
                      </a:r>
                      <a:endParaRPr lang="en-US" sz="1100" dirty="0">
                        <a:effectLst/>
                        <a:latin typeface="Times New Roman" panose="02020603050405020304" pitchFamily="18" charset="0"/>
                        <a:ea typeface="MS Mincho" panose="02020609040205080304" pitchFamily="49" charset="-128"/>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b="1" dirty="0">
                          <a:effectLst/>
                          <a:latin typeface="Times New Roman" panose="02020603050405020304" pitchFamily="18" charset="0"/>
                          <a:ea typeface="MS Mincho" panose="02020609040205080304" pitchFamily="49" charset="-128"/>
                        </a:rPr>
                        <a:t>Implementation Role</a:t>
                      </a:r>
                      <a:endParaRPr lang="en-US" sz="1100" dirty="0">
                        <a:effectLst/>
                        <a:latin typeface="Times New Roman" panose="02020603050405020304" pitchFamily="18" charset="0"/>
                        <a:ea typeface="MS Mincho" panose="02020609040205080304" pitchFamily="49" charset="-128"/>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b="1">
                          <a:effectLst/>
                          <a:latin typeface="Times New Roman" panose="02020603050405020304" pitchFamily="18" charset="0"/>
                          <a:ea typeface="MS Mincho" panose="02020609040205080304" pitchFamily="49" charset="-128"/>
                        </a:rPr>
                        <a:t>Interview Attendance</a:t>
                      </a:r>
                      <a:endParaRPr lang="en-US" sz="1100">
                        <a:effectLst/>
                        <a:latin typeface="Times New Roman" panose="02020603050405020304" pitchFamily="18" charset="0"/>
                        <a:ea typeface="MS Mincho" panose="02020609040205080304" pitchFamily="49" charset="-128"/>
                      </a:endParaRPr>
                    </a:p>
                  </a:txBody>
                  <a:tcPr marL="68580" marR="68580" marT="0" marB="0">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2342067"/>
                  </a:ext>
                </a:extLst>
              </a:tr>
              <a:tr h="0">
                <a:tc>
                  <a:txBody>
                    <a:bodyPr/>
                    <a:lstStyle/>
                    <a:p>
                      <a:pPr marL="0" marR="0" algn="ctr">
                        <a:lnSpc>
                          <a:spcPct val="150000"/>
                        </a:lnSpc>
                        <a:spcBef>
                          <a:spcPts val="0"/>
                        </a:spcBef>
                        <a:spcAft>
                          <a:spcPts val="0"/>
                        </a:spcAft>
                      </a:pPr>
                      <a:r>
                        <a:rPr lang="en-US" sz="1100">
                          <a:effectLst/>
                          <a:latin typeface="Times New Roman" panose="02020603050405020304" pitchFamily="18" charset="0"/>
                          <a:ea typeface="MS Mincho" panose="02020609040205080304" pitchFamily="49" charset="-128"/>
                        </a:rPr>
                        <a:t>Practitioners</a:t>
                      </a: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ctr">
                        <a:lnSpc>
                          <a:spcPct val="150000"/>
                        </a:lnSpc>
                        <a:spcBef>
                          <a:spcPts val="0"/>
                        </a:spcBef>
                        <a:spcAft>
                          <a:spcPts val="0"/>
                        </a:spcAft>
                      </a:pPr>
                      <a:r>
                        <a:rPr lang="en-US" sz="1100">
                          <a:effectLst/>
                          <a:latin typeface="Times New Roman" panose="02020603050405020304" pitchFamily="18" charset="0"/>
                          <a:ea typeface="MS Mincho" panose="02020609040205080304" pitchFamily="49" charset="-128"/>
                        </a:rPr>
                        <a:t>5</a:t>
                      </a: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l">
                        <a:lnSpc>
                          <a:spcPct val="150000"/>
                        </a:lnSpc>
                        <a:spcBef>
                          <a:spcPts val="0"/>
                        </a:spcBef>
                        <a:spcAft>
                          <a:spcPts val="0"/>
                        </a:spcAft>
                      </a:pPr>
                      <a:r>
                        <a:rPr lang="en-US" sz="1100">
                          <a:effectLst/>
                          <a:latin typeface="Times New Roman" panose="02020603050405020304" pitchFamily="18" charset="0"/>
                          <a:ea typeface="MS Mincho" panose="02020609040205080304" pitchFamily="49" charset="-128"/>
                        </a:rPr>
                        <a:t>Implemented E-STEM model collaboratively with 42 Gr 11 students  </a:t>
                      </a: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tc>
                  <a:txBody>
                    <a:bodyPr/>
                    <a:lstStyle/>
                    <a:p>
                      <a:pPr marL="0" marR="0" algn="l">
                        <a:lnSpc>
                          <a:spcPct val="150000"/>
                        </a:lnSpc>
                        <a:spcBef>
                          <a:spcPts val="0"/>
                        </a:spcBef>
                        <a:spcAft>
                          <a:spcPts val="0"/>
                        </a:spcAft>
                      </a:pPr>
                      <a:r>
                        <a:rPr lang="en-US" sz="1100">
                          <a:effectLst/>
                          <a:latin typeface="Times New Roman" panose="02020603050405020304" pitchFamily="18" charset="0"/>
                          <a:ea typeface="MS Mincho" panose="02020609040205080304" pitchFamily="49" charset="-128"/>
                        </a:rPr>
                        <a:t>All attended first face-to-face interview for data collection </a:t>
                      </a:r>
                    </a:p>
                  </a:txBody>
                  <a:tcPr marL="68580" marR="68580" marT="0" marB="0">
                    <a:lnL>
                      <a:noFill/>
                    </a:lnL>
                    <a:lnR>
                      <a:noFill/>
                    </a:lnR>
                    <a:lnT w="190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04477314"/>
                  </a:ext>
                </a:extLst>
              </a:tr>
              <a:tr h="0">
                <a:tc>
                  <a:txBody>
                    <a:bodyPr/>
                    <a:lstStyle/>
                    <a:p>
                      <a:pPr marL="0" marR="0" algn="ctr">
                        <a:lnSpc>
                          <a:spcPct val="150000"/>
                        </a:lnSpc>
                        <a:spcBef>
                          <a:spcPts val="0"/>
                        </a:spcBef>
                        <a:spcAft>
                          <a:spcPts val="0"/>
                        </a:spcAft>
                      </a:pPr>
                      <a:r>
                        <a:rPr lang="en-US" sz="1100">
                          <a:effectLst/>
                          <a:latin typeface="Times New Roman" panose="02020603050405020304" pitchFamily="18" charset="0"/>
                          <a:ea typeface="MS Mincho" panose="02020609040205080304" pitchFamily="49" charset="-128"/>
                        </a:rPr>
                        <a:t>Observers</a:t>
                      </a:r>
                    </a:p>
                  </a:txBody>
                  <a:tcPr marL="68580" marR="68580" marT="0" marB="0">
                    <a:lnL>
                      <a:noFill/>
                    </a:lnL>
                    <a:lnR>
                      <a:noFill/>
                    </a:lnR>
                    <a:lnT>
                      <a:noFill/>
                    </a:lnT>
                    <a:lnB>
                      <a:noFill/>
                    </a:lnB>
                  </a:tcPr>
                </a:tc>
                <a:tc>
                  <a:txBody>
                    <a:bodyPr/>
                    <a:lstStyle/>
                    <a:p>
                      <a:pPr marL="0" marR="0" algn="ctr">
                        <a:lnSpc>
                          <a:spcPct val="150000"/>
                        </a:lnSpc>
                        <a:spcBef>
                          <a:spcPts val="0"/>
                        </a:spcBef>
                        <a:spcAft>
                          <a:spcPts val="0"/>
                        </a:spcAft>
                      </a:pPr>
                      <a:r>
                        <a:rPr lang="en-US" sz="1100">
                          <a:effectLst/>
                          <a:latin typeface="Times New Roman" panose="02020603050405020304" pitchFamily="18" charset="0"/>
                          <a:ea typeface="MS Mincho" panose="02020609040205080304" pitchFamily="49" charset="-128"/>
                        </a:rPr>
                        <a:t>3</a:t>
                      </a:r>
                    </a:p>
                  </a:txBody>
                  <a:tcPr marL="68580" marR="68580" marT="0" marB="0">
                    <a:lnL>
                      <a:noFill/>
                    </a:lnL>
                    <a:lnR>
                      <a:noFill/>
                    </a:lnR>
                    <a:lnT>
                      <a:noFill/>
                    </a:lnT>
                    <a:lnB>
                      <a:noFill/>
                    </a:lnB>
                  </a:tcPr>
                </a:tc>
                <a:tc>
                  <a:txBody>
                    <a:bodyPr/>
                    <a:lstStyle/>
                    <a:p>
                      <a:pPr marL="0" marR="0" algn="l">
                        <a:lnSpc>
                          <a:spcPct val="150000"/>
                        </a:lnSpc>
                        <a:spcBef>
                          <a:spcPts val="0"/>
                        </a:spcBef>
                        <a:spcAft>
                          <a:spcPts val="0"/>
                        </a:spcAft>
                      </a:pPr>
                      <a:r>
                        <a:rPr lang="en-US" sz="1100">
                          <a:effectLst/>
                          <a:latin typeface="Times New Roman" panose="02020603050405020304" pitchFamily="18" charset="0"/>
                          <a:ea typeface="MS Mincho" panose="02020609040205080304" pitchFamily="49" charset="-128"/>
                        </a:rPr>
                        <a:t>Observed E-STEM sessions to give feedback and recommendations to practitioners and students </a:t>
                      </a:r>
                    </a:p>
                  </a:txBody>
                  <a:tcPr marL="68580" marR="68580" marT="0" marB="0">
                    <a:lnL>
                      <a:noFill/>
                    </a:lnL>
                    <a:lnR>
                      <a:noFill/>
                    </a:lnR>
                    <a:lnT>
                      <a:noFill/>
                    </a:lnT>
                    <a:lnB>
                      <a:noFill/>
                    </a:lnB>
                  </a:tcPr>
                </a:tc>
                <a:tc>
                  <a:txBody>
                    <a:bodyPr/>
                    <a:lstStyle/>
                    <a:p>
                      <a:pPr marL="0" marR="0" algn="l">
                        <a:lnSpc>
                          <a:spcPct val="150000"/>
                        </a:lnSpc>
                        <a:spcBef>
                          <a:spcPts val="0"/>
                        </a:spcBef>
                        <a:spcAft>
                          <a:spcPts val="0"/>
                        </a:spcAft>
                      </a:pPr>
                      <a:r>
                        <a:rPr lang="en-US" sz="1100">
                          <a:effectLst/>
                          <a:latin typeface="Times New Roman" panose="02020603050405020304" pitchFamily="18" charset="0"/>
                          <a:ea typeface="MS Mincho" panose="02020609040205080304" pitchFamily="49" charset="-128"/>
                        </a:rPr>
                        <a:t>All attended second face-to-face interview for data collection</a:t>
                      </a:r>
                    </a:p>
                  </a:txBody>
                  <a:tcPr marL="68580" marR="68580" marT="0" marB="0">
                    <a:lnL>
                      <a:noFill/>
                    </a:lnL>
                    <a:lnR>
                      <a:noFill/>
                    </a:lnR>
                    <a:lnT>
                      <a:noFill/>
                    </a:lnT>
                    <a:lnB>
                      <a:noFill/>
                    </a:lnB>
                  </a:tcPr>
                </a:tc>
                <a:extLst>
                  <a:ext uri="{0D108BD9-81ED-4DB2-BD59-A6C34878D82A}">
                    <a16:rowId xmlns:a16="http://schemas.microsoft.com/office/drawing/2014/main" val="4037899595"/>
                  </a:ext>
                </a:extLst>
              </a:tr>
              <a:tr h="0">
                <a:tc>
                  <a:txBody>
                    <a:bodyPr/>
                    <a:lstStyle/>
                    <a:p>
                      <a:pPr marL="0" marR="0" algn="ctr">
                        <a:lnSpc>
                          <a:spcPct val="150000"/>
                        </a:lnSpc>
                        <a:spcBef>
                          <a:spcPts val="0"/>
                        </a:spcBef>
                        <a:spcAft>
                          <a:spcPts val="0"/>
                        </a:spcAft>
                      </a:pPr>
                      <a:r>
                        <a:rPr lang="en-US" sz="1100">
                          <a:effectLst/>
                          <a:latin typeface="Times New Roman" panose="02020603050405020304" pitchFamily="18" charset="0"/>
                          <a:ea typeface="MS Mincho" panose="02020609040205080304" pitchFamily="49" charset="-128"/>
                        </a:rPr>
                        <a:t>Advisers</a:t>
                      </a: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1100">
                          <a:effectLst/>
                          <a:latin typeface="Times New Roman" panose="02020603050405020304" pitchFamily="18" charset="0"/>
                          <a:ea typeface="MS Mincho" panose="02020609040205080304" pitchFamily="49" charset="-128"/>
                        </a:rPr>
                        <a:t>4</a:t>
                      </a: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100">
                          <a:effectLst/>
                          <a:latin typeface="Times New Roman" panose="02020603050405020304" pitchFamily="18" charset="0"/>
                          <a:ea typeface="MS Mincho" panose="02020609040205080304" pitchFamily="49" charset="-128"/>
                        </a:rPr>
                        <a:t>Conducted weekly meetings with practitioners and observers to discuss E-STEM implementation, its challenges and give advises </a:t>
                      </a: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0" marR="0" algn="l">
                        <a:lnSpc>
                          <a:spcPct val="150000"/>
                        </a:lnSpc>
                        <a:spcBef>
                          <a:spcPts val="0"/>
                        </a:spcBef>
                        <a:spcAft>
                          <a:spcPts val="0"/>
                        </a:spcAft>
                      </a:pPr>
                      <a:r>
                        <a:rPr lang="en-US" sz="1100" dirty="0">
                          <a:effectLst/>
                          <a:latin typeface="Times New Roman" panose="02020603050405020304" pitchFamily="18" charset="0"/>
                          <a:ea typeface="MS Mincho" panose="02020609040205080304" pitchFamily="49" charset="-128"/>
                        </a:rPr>
                        <a:t> </a:t>
                      </a:r>
                    </a:p>
                    <a:p>
                      <a:pPr marL="0" marR="0" algn="l">
                        <a:lnSpc>
                          <a:spcPct val="150000"/>
                        </a:lnSpc>
                        <a:spcBef>
                          <a:spcPts val="0"/>
                        </a:spcBef>
                        <a:spcAft>
                          <a:spcPts val="0"/>
                        </a:spcAft>
                      </a:pPr>
                      <a:r>
                        <a:rPr lang="en-US" sz="1100" dirty="0">
                          <a:effectLst/>
                          <a:latin typeface="Times New Roman" panose="02020603050405020304" pitchFamily="18" charset="0"/>
                          <a:ea typeface="MS Mincho" panose="02020609040205080304" pitchFamily="49" charset="-128"/>
                        </a:rPr>
                        <a:t>One only attended the second  meeting. Three did not attend any of the interviews conducted  </a:t>
                      </a: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8037783"/>
                  </a:ext>
                </a:extLst>
              </a:tr>
            </a:tbl>
          </a:graphicData>
        </a:graphic>
      </p:graphicFrame>
      <p:sp>
        <p:nvSpPr>
          <p:cNvPr id="81" name="Title 1">
            <a:extLst>
              <a:ext uri="{FF2B5EF4-FFF2-40B4-BE49-F238E27FC236}">
                <a16:creationId xmlns:a16="http://schemas.microsoft.com/office/drawing/2014/main" id="{D48979A1-8D3E-4874-A2F0-25CBD6C25C3B}"/>
              </a:ext>
            </a:extLst>
          </p:cNvPr>
          <p:cNvSpPr txBox="1">
            <a:spLocks/>
          </p:cNvSpPr>
          <p:nvPr/>
        </p:nvSpPr>
        <p:spPr>
          <a:xfrm>
            <a:off x="765820" y="38393"/>
            <a:ext cx="4443658" cy="535612"/>
          </a:xfrm>
          <a:prstGeom prst="rect">
            <a:avLst/>
          </a:prstGeom>
        </p:spPr>
        <p:txBody>
          <a:bodyPr>
            <a:normAutofit fontScale="92500" lnSpcReduction="10000"/>
          </a:bodyPr>
          <a:lstStyle>
            <a:lvl1pPr algn="l" defTabSz="1218987" rtl="0" eaLnBrk="1" latinLnBrk="0" hangingPunct="1">
              <a:spcBef>
                <a:spcPct val="0"/>
              </a:spcBef>
              <a:buNone/>
              <a:defRPr sz="3600" kern="1200">
                <a:solidFill>
                  <a:schemeClr val="tx1"/>
                </a:solidFill>
                <a:latin typeface="+mj-lt"/>
                <a:ea typeface="+mj-ea"/>
                <a:cs typeface="+mj-cs"/>
              </a:defRPr>
            </a:lvl1pPr>
          </a:lstStyle>
          <a:p>
            <a:pPr algn="ctr"/>
            <a:r>
              <a:rPr lang="en-US" sz="3200" dirty="0">
                <a:solidFill>
                  <a:prstClr val="black"/>
                </a:solidFill>
                <a:effectLst>
                  <a:glow rad="127000">
                    <a:srgbClr val="8064A2">
                      <a:lumMod val="60000"/>
                      <a:lumOff val="40000"/>
                    </a:srgbClr>
                  </a:glow>
                </a:effectLst>
                <a:latin typeface="Calibri"/>
              </a:rPr>
              <a:t>METHODOLOGY</a:t>
            </a:r>
          </a:p>
        </p:txBody>
      </p:sp>
    </p:spTree>
    <p:extLst>
      <p:ext uri="{BB962C8B-B14F-4D97-AF65-F5344CB8AC3E}">
        <p14:creationId xmlns:p14="http://schemas.microsoft.com/office/powerpoint/2010/main" val="1106642305"/>
      </p:ext>
    </p:extLst>
  </p:cSld>
  <p:clrMapOvr>
    <a:masterClrMapping/>
  </p:clrMapOvr>
</p:sld>
</file>

<file path=ppt/theme/theme1.xml><?xml version="1.0" encoding="utf-8"?>
<a:theme xmlns:a="http://schemas.openxmlformats.org/drawingml/2006/main" name="2_Office Theme">
  <a:themeElements>
    <a:clrScheme name="Custom 17">
      <a:dk1>
        <a:sysClr val="windowText" lastClr="000000"/>
      </a:dk1>
      <a:lt1>
        <a:sysClr val="window" lastClr="FFFFFF"/>
      </a:lt1>
      <a:dk2>
        <a:srgbClr val="1F497D"/>
      </a:dk2>
      <a:lt2>
        <a:srgbClr val="EEECE1"/>
      </a:lt2>
      <a:accent1>
        <a:srgbClr val="296480"/>
      </a:accent1>
      <a:accent2>
        <a:srgbClr val="6AB7C2"/>
      </a:accent2>
      <a:accent3>
        <a:srgbClr val="F1C96C"/>
      </a:accent3>
      <a:accent4>
        <a:srgbClr val="F4614E"/>
      </a:accent4>
      <a:accent5>
        <a:srgbClr val="3D3F44"/>
      </a:accent5>
      <a:accent6>
        <a:srgbClr val="104A5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Cosmic Light">
      <a:dk1>
        <a:sysClr val="windowText" lastClr="000000"/>
      </a:dk1>
      <a:lt1>
        <a:sysClr val="window" lastClr="FFFFFF"/>
      </a:lt1>
      <a:dk2>
        <a:srgbClr val="44546A"/>
      </a:dk2>
      <a:lt2>
        <a:srgbClr val="E7E6E6"/>
      </a:lt2>
      <a:accent1>
        <a:srgbClr val="00A9BE"/>
      </a:accent1>
      <a:accent2>
        <a:srgbClr val="CAD936"/>
      </a:accent2>
      <a:accent3>
        <a:srgbClr val="7CB042"/>
      </a:accent3>
      <a:accent4>
        <a:srgbClr val="F2BC24"/>
      </a:accent4>
      <a:accent5>
        <a:srgbClr val="273238"/>
      </a:accent5>
      <a:accent6>
        <a:srgbClr val="455B66"/>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Colorful">
      <a:dk1>
        <a:sysClr val="windowText" lastClr="000000"/>
      </a:dk1>
      <a:lt1>
        <a:sysClr val="window" lastClr="FFFFFF"/>
      </a:lt1>
      <a:dk2>
        <a:srgbClr val="1F497D"/>
      </a:dk2>
      <a:lt2>
        <a:srgbClr val="EEECE1"/>
      </a:lt2>
      <a:accent1>
        <a:srgbClr val="E35A35"/>
      </a:accent1>
      <a:accent2>
        <a:srgbClr val="ECB448"/>
      </a:accent2>
      <a:accent3>
        <a:srgbClr val="8BB74C"/>
      </a:accent3>
      <a:accent4>
        <a:srgbClr val="5FB7A2"/>
      </a:accent4>
      <a:accent5>
        <a:srgbClr val="3081AC"/>
      </a:accent5>
      <a:accent6>
        <a:srgbClr val="A5A5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7905</TotalTime>
  <Words>2977</Words>
  <Application>Microsoft Office PowerPoint</Application>
  <PresentationFormat>Custom</PresentationFormat>
  <Paragraphs>426</Paragraphs>
  <Slides>14</Slides>
  <Notes>11</Notes>
  <HiddenSlides>0</HiddenSlides>
  <MMClips>0</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1</vt:i4>
      </vt:variant>
      <vt:variant>
        <vt:lpstr>Slide Titles</vt:lpstr>
      </vt:variant>
      <vt:variant>
        <vt:i4>14</vt:i4>
      </vt:variant>
    </vt:vector>
  </HeadingPairs>
  <TitlesOfParts>
    <vt:vector size="32" baseType="lpstr">
      <vt:lpstr>맑은 고딕</vt:lpstr>
      <vt:lpstr>MS Mincho</vt:lpstr>
      <vt:lpstr>Arial</vt:lpstr>
      <vt:lpstr>Calibri</vt:lpstr>
      <vt:lpstr>Calibri Light</vt:lpstr>
      <vt:lpstr>Cambria</vt:lpstr>
      <vt:lpstr>Lato Heavy</vt:lpstr>
      <vt:lpstr>Open Sans</vt:lpstr>
      <vt:lpstr>Permanent Marker</vt:lpstr>
      <vt:lpstr>Segoe UI Light</vt:lpstr>
      <vt:lpstr>Times New Roman</vt:lpstr>
      <vt:lpstr>2_Office Theme</vt:lpstr>
      <vt:lpstr>3_Office Theme</vt:lpstr>
      <vt:lpstr>4_Office Theme</vt:lpstr>
      <vt:lpstr>blank</vt:lpstr>
      <vt:lpstr>1_Office Theme</vt:lpstr>
      <vt:lpstr>5_Office Theme</vt:lpstr>
      <vt:lpstr>Document</vt:lpstr>
      <vt:lpstr>Implementation of Interdisciplinary E-STEM Model to Prepare High School Students in the United Arab Emirates for the Labor Market</vt:lpstr>
      <vt:lpstr>RESEARCH OVERVIEW</vt:lpstr>
      <vt:lpstr>RESEARCH GAP</vt:lpstr>
      <vt:lpstr>STUDY PURPOSE &amp; QUESTIONS </vt:lpstr>
      <vt:lpstr>THEORETICAL FRAMEWORK</vt:lpstr>
      <vt:lpstr>LITRETURE REVIEW</vt:lpstr>
      <vt:lpstr>PowerPoint Presentation</vt:lpstr>
      <vt:lpstr>PowerPoint Presentation</vt:lpstr>
      <vt:lpstr>PowerPoint Presentation</vt:lpstr>
      <vt:lpstr>PowerPoint Presentation</vt:lpstr>
      <vt:lpstr>PowerPoint Presentation</vt:lpstr>
      <vt:lpstr>PowerPoint Presentation</vt:lpstr>
      <vt:lpstr>IMPLICATION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SWOT Process Diagram</dc:title>
  <dc:creator/>
  <cp:lastModifiedBy>Marwa Eltanahy</cp:lastModifiedBy>
  <cp:revision>124</cp:revision>
  <dcterms:created xsi:type="dcterms:W3CDTF">2013-09-12T13:05:01Z</dcterms:created>
  <dcterms:modified xsi:type="dcterms:W3CDTF">2022-03-11T14:16:50Z</dcterms:modified>
</cp:coreProperties>
</file>