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Lst>
  <p:notesMasterIdLst>
    <p:notesMasterId r:id="rId14"/>
  </p:notesMasterIdLst>
  <p:handoutMasterIdLst>
    <p:handoutMasterId r:id="rId15"/>
  </p:handoutMasterIdLst>
  <p:sldIdLst>
    <p:sldId id="256" r:id="rId6"/>
    <p:sldId id="257" r:id="rId7"/>
    <p:sldId id="262" r:id="rId8"/>
    <p:sldId id="263" r:id="rId9"/>
    <p:sldId id="264" r:id="rId10"/>
    <p:sldId id="266" r:id="rId11"/>
    <p:sldId id="259" r:id="rId12"/>
    <p:sldId id="265" r:id="rId13"/>
  </p:sldIdLst>
  <p:sldSz cx="9144000" cy="6858000" type="screen4x3"/>
  <p:notesSz cx="6858000" cy="9144000"/>
  <p:defaultTextStyle>
    <a:defPPr>
      <a:defRPr lang="ru-RU"/>
    </a:defPPr>
    <a:lvl1pPr algn="l" rtl="0" fontAlgn="base">
      <a:spcBef>
        <a:spcPct val="0"/>
      </a:spcBef>
      <a:spcAft>
        <a:spcPct val="0"/>
      </a:spcAft>
      <a:defRPr sz="3600" b="1" kern="1200">
        <a:solidFill>
          <a:schemeClr val="tx2"/>
        </a:solidFill>
        <a:latin typeface="Futura LT Book" pitchFamily="2" charset="0"/>
        <a:ea typeface="굴림" panose="020B0600000101010101" pitchFamily="34" charset="-127"/>
        <a:cs typeface="+mn-cs"/>
      </a:defRPr>
    </a:lvl1pPr>
    <a:lvl2pPr marL="457200" algn="l" rtl="0" fontAlgn="base">
      <a:spcBef>
        <a:spcPct val="0"/>
      </a:spcBef>
      <a:spcAft>
        <a:spcPct val="0"/>
      </a:spcAft>
      <a:defRPr sz="3600" b="1" kern="1200">
        <a:solidFill>
          <a:schemeClr val="tx2"/>
        </a:solidFill>
        <a:latin typeface="Futura LT Book" pitchFamily="2" charset="0"/>
        <a:ea typeface="굴림" panose="020B0600000101010101" pitchFamily="34" charset="-127"/>
        <a:cs typeface="+mn-cs"/>
      </a:defRPr>
    </a:lvl2pPr>
    <a:lvl3pPr marL="914400" algn="l" rtl="0" fontAlgn="base">
      <a:spcBef>
        <a:spcPct val="0"/>
      </a:spcBef>
      <a:spcAft>
        <a:spcPct val="0"/>
      </a:spcAft>
      <a:defRPr sz="3600" b="1" kern="1200">
        <a:solidFill>
          <a:schemeClr val="tx2"/>
        </a:solidFill>
        <a:latin typeface="Futura LT Book" pitchFamily="2" charset="0"/>
        <a:ea typeface="굴림" panose="020B0600000101010101" pitchFamily="34" charset="-127"/>
        <a:cs typeface="+mn-cs"/>
      </a:defRPr>
    </a:lvl3pPr>
    <a:lvl4pPr marL="1371600" algn="l" rtl="0" fontAlgn="base">
      <a:spcBef>
        <a:spcPct val="0"/>
      </a:spcBef>
      <a:spcAft>
        <a:spcPct val="0"/>
      </a:spcAft>
      <a:defRPr sz="3600" b="1" kern="1200">
        <a:solidFill>
          <a:schemeClr val="tx2"/>
        </a:solidFill>
        <a:latin typeface="Futura LT Book" pitchFamily="2" charset="0"/>
        <a:ea typeface="굴림" panose="020B0600000101010101" pitchFamily="34" charset="-127"/>
        <a:cs typeface="+mn-cs"/>
      </a:defRPr>
    </a:lvl4pPr>
    <a:lvl5pPr marL="1828800" algn="l" rtl="0" fontAlgn="base">
      <a:spcBef>
        <a:spcPct val="0"/>
      </a:spcBef>
      <a:spcAft>
        <a:spcPct val="0"/>
      </a:spcAft>
      <a:defRPr sz="3600" b="1" kern="1200">
        <a:solidFill>
          <a:schemeClr val="tx2"/>
        </a:solidFill>
        <a:latin typeface="Futura LT Book" pitchFamily="2" charset="0"/>
        <a:ea typeface="굴림" panose="020B0600000101010101" pitchFamily="34" charset="-127"/>
        <a:cs typeface="+mn-cs"/>
      </a:defRPr>
    </a:lvl5pPr>
    <a:lvl6pPr marL="2286000" algn="l" defTabSz="914400" rtl="0" eaLnBrk="1" latinLnBrk="0" hangingPunct="1">
      <a:defRPr sz="3600" b="1" kern="1200">
        <a:solidFill>
          <a:schemeClr val="tx2"/>
        </a:solidFill>
        <a:latin typeface="Futura LT Book" pitchFamily="2" charset="0"/>
        <a:ea typeface="굴림" panose="020B0600000101010101" pitchFamily="34" charset="-127"/>
        <a:cs typeface="+mn-cs"/>
      </a:defRPr>
    </a:lvl6pPr>
    <a:lvl7pPr marL="2743200" algn="l" defTabSz="914400" rtl="0" eaLnBrk="1" latinLnBrk="0" hangingPunct="1">
      <a:defRPr sz="3600" b="1" kern="1200">
        <a:solidFill>
          <a:schemeClr val="tx2"/>
        </a:solidFill>
        <a:latin typeface="Futura LT Book" pitchFamily="2" charset="0"/>
        <a:ea typeface="굴림" panose="020B0600000101010101" pitchFamily="34" charset="-127"/>
        <a:cs typeface="+mn-cs"/>
      </a:defRPr>
    </a:lvl7pPr>
    <a:lvl8pPr marL="3200400" algn="l" defTabSz="914400" rtl="0" eaLnBrk="1" latinLnBrk="0" hangingPunct="1">
      <a:defRPr sz="3600" b="1" kern="1200">
        <a:solidFill>
          <a:schemeClr val="tx2"/>
        </a:solidFill>
        <a:latin typeface="Futura LT Book" pitchFamily="2" charset="0"/>
        <a:ea typeface="굴림" panose="020B0600000101010101" pitchFamily="34" charset="-127"/>
        <a:cs typeface="+mn-cs"/>
      </a:defRPr>
    </a:lvl8pPr>
    <a:lvl9pPr marL="3657600" algn="l" defTabSz="914400" rtl="0" eaLnBrk="1" latinLnBrk="0" hangingPunct="1">
      <a:defRPr sz="3600" b="1" kern="1200">
        <a:solidFill>
          <a:schemeClr val="tx2"/>
        </a:solidFill>
        <a:latin typeface="Futura LT Book" pitchFamily="2" charset="0"/>
        <a:ea typeface="굴림" panose="020B0600000101010101" pitchFamily="34"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F"/>
    <a:srgbClr val="990D16"/>
    <a:srgbClr val="5D8223"/>
    <a:srgbClr val="397B0D"/>
    <a:srgbClr val="000000"/>
    <a:srgbClr val="0CC1E0"/>
    <a:srgbClr val="666666"/>
    <a:srgbClr val="DD7E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5" autoAdjust="0"/>
    <p:restoredTop sz="94648" autoAdjust="0"/>
  </p:normalViewPr>
  <p:slideViewPr>
    <p:cSldViewPr>
      <p:cViewPr>
        <p:scale>
          <a:sx n="73" d="100"/>
          <a:sy n="73" d="100"/>
        </p:scale>
        <p:origin x="1120" y="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171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wa Eltanahy" userId="40ccf89f-3db6-4a3b-a44b-f25e2067b355" providerId="ADAL" clId="{97E5E7F3-0D34-48B7-9D09-290D61C19ACB}"/>
    <pc:docChg chg="undo custSel addSld delSld modSld sldOrd">
      <pc:chgData name="Marwa Eltanahy" userId="40ccf89f-3db6-4a3b-a44b-f25e2067b355" providerId="ADAL" clId="{97E5E7F3-0D34-48B7-9D09-290D61C19ACB}" dt="2022-10-24T14:15:32.594" v="823" actId="1076"/>
      <pc:docMkLst>
        <pc:docMk/>
      </pc:docMkLst>
      <pc:sldChg chg="addSp modSp">
        <pc:chgData name="Marwa Eltanahy" userId="40ccf89f-3db6-4a3b-a44b-f25e2067b355" providerId="ADAL" clId="{97E5E7F3-0D34-48B7-9D09-290D61C19ACB}" dt="2022-10-24T14:13:35.281" v="788" actId="207"/>
        <pc:sldMkLst>
          <pc:docMk/>
          <pc:sldMk cId="0" sldId="256"/>
        </pc:sldMkLst>
        <pc:spChg chg="mod">
          <ac:chgData name="Marwa Eltanahy" userId="40ccf89f-3db6-4a3b-a44b-f25e2067b355" providerId="ADAL" clId="{97E5E7F3-0D34-48B7-9D09-290D61C19ACB}" dt="2022-10-24T14:13:12.612" v="761" actId="1076"/>
          <ac:spMkLst>
            <pc:docMk/>
            <pc:sldMk cId="0" sldId="256"/>
            <ac:spMk id="2" creationId="{11A68D47-746D-4C6F-88FE-2A80AC92F226}"/>
          </ac:spMkLst>
        </pc:spChg>
        <pc:spChg chg="add mod">
          <ac:chgData name="Marwa Eltanahy" userId="40ccf89f-3db6-4a3b-a44b-f25e2067b355" providerId="ADAL" clId="{97E5E7F3-0D34-48B7-9D09-290D61C19ACB}" dt="2022-10-24T14:13:35.281" v="788" actId="207"/>
          <ac:spMkLst>
            <pc:docMk/>
            <pc:sldMk cId="0" sldId="256"/>
            <ac:spMk id="5" creationId="{A4D4E197-7C99-4D01-8F5B-9798B8F4EFDC}"/>
          </ac:spMkLst>
        </pc:spChg>
      </pc:sldChg>
      <pc:sldChg chg="addSp modSp">
        <pc:chgData name="Marwa Eltanahy" userId="40ccf89f-3db6-4a3b-a44b-f25e2067b355" providerId="ADAL" clId="{97E5E7F3-0D34-48B7-9D09-290D61C19ACB}" dt="2022-10-24T14:14:05.541" v="797" actId="14100"/>
        <pc:sldMkLst>
          <pc:docMk/>
          <pc:sldMk cId="0" sldId="257"/>
        </pc:sldMkLst>
        <pc:spChg chg="add mod">
          <ac:chgData name="Marwa Eltanahy" userId="40ccf89f-3db6-4a3b-a44b-f25e2067b355" providerId="ADAL" clId="{97E5E7F3-0D34-48B7-9D09-290D61C19ACB}" dt="2022-10-24T14:14:05.541" v="797" actId="14100"/>
          <ac:spMkLst>
            <pc:docMk/>
            <pc:sldMk cId="0" sldId="257"/>
            <ac:spMk id="15" creationId="{B6C33218-8C35-4793-AB5A-718564717356}"/>
          </ac:spMkLst>
        </pc:spChg>
        <pc:picChg chg="mod">
          <ac:chgData name="Marwa Eltanahy" userId="40ccf89f-3db6-4a3b-a44b-f25e2067b355" providerId="ADAL" clId="{97E5E7F3-0D34-48B7-9D09-290D61C19ACB}" dt="2022-10-24T14:13:45.311" v="791" actId="1076"/>
          <ac:picMkLst>
            <pc:docMk/>
            <pc:sldMk cId="0" sldId="257"/>
            <ac:picMk id="1026" creationId="{49D9F217-5E66-4DC2-BE3D-EC4BD3BE1771}"/>
          </ac:picMkLst>
        </pc:picChg>
      </pc:sldChg>
      <pc:sldChg chg="addSp modSp ord">
        <pc:chgData name="Marwa Eltanahy" userId="40ccf89f-3db6-4a3b-a44b-f25e2067b355" providerId="ADAL" clId="{97E5E7F3-0D34-48B7-9D09-290D61C19ACB}" dt="2022-10-24T14:15:32.594" v="823" actId="1076"/>
        <pc:sldMkLst>
          <pc:docMk/>
          <pc:sldMk cId="0" sldId="259"/>
        </pc:sldMkLst>
        <pc:spChg chg="add mod">
          <ac:chgData name="Marwa Eltanahy" userId="40ccf89f-3db6-4a3b-a44b-f25e2067b355" providerId="ADAL" clId="{97E5E7F3-0D34-48B7-9D09-290D61C19ACB}" dt="2022-10-24T14:15:32.594" v="823" actId="1076"/>
          <ac:spMkLst>
            <pc:docMk/>
            <pc:sldMk cId="0" sldId="259"/>
            <ac:spMk id="5" creationId="{85A35373-712D-4FA2-BBB2-3B227FC9B61A}"/>
          </ac:spMkLst>
        </pc:spChg>
      </pc:sldChg>
      <pc:sldChg chg="addSp modSp">
        <pc:chgData name="Marwa Eltanahy" userId="40ccf89f-3db6-4a3b-a44b-f25e2067b355" providerId="ADAL" clId="{97E5E7F3-0D34-48B7-9D09-290D61C19ACB}" dt="2022-10-24T14:14:19.636" v="799" actId="1076"/>
        <pc:sldMkLst>
          <pc:docMk/>
          <pc:sldMk cId="2632882521" sldId="262"/>
        </pc:sldMkLst>
        <pc:spChg chg="add mod">
          <ac:chgData name="Marwa Eltanahy" userId="40ccf89f-3db6-4a3b-a44b-f25e2067b355" providerId="ADAL" clId="{97E5E7F3-0D34-48B7-9D09-290D61C19ACB}" dt="2022-10-24T14:14:19.636" v="799" actId="1076"/>
          <ac:spMkLst>
            <pc:docMk/>
            <pc:sldMk cId="2632882521" sldId="262"/>
            <ac:spMk id="16" creationId="{24EEFB31-70C7-4D70-8B24-A7B374425293}"/>
          </ac:spMkLst>
        </pc:spChg>
      </pc:sldChg>
      <pc:sldChg chg="addSp modSp">
        <pc:chgData name="Marwa Eltanahy" userId="40ccf89f-3db6-4a3b-a44b-f25e2067b355" providerId="ADAL" clId="{97E5E7F3-0D34-48B7-9D09-290D61C19ACB}" dt="2022-10-24T14:14:44.031" v="815" actId="20577"/>
        <pc:sldMkLst>
          <pc:docMk/>
          <pc:sldMk cId="3635009768" sldId="263"/>
        </pc:sldMkLst>
        <pc:spChg chg="mod">
          <ac:chgData name="Marwa Eltanahy" userId="40ccf89f-3db6-4a3b-a44b-f25e2067b355" providerId="ADAL" clId="{97E5E7F3-0D34-48B7-9D09-290D61C19ACB}" dt="2022-10-24T14:01:49.132" v="465" actId="1036"/>
          <ac:spMkLst>
            <pc:docMk/>
            <pc:sldMk cId="3635009768" sldId="263"/>
            <ac:spMk id="4" creationId="{D8DE0F58-6F57-41DE-B934-972C87C8FEBB}"/>
          </ac:spMkLst>
        </pc:spChg>
        <pc:spChg chg="mod">
          <ac:chgData name="Marwa Eltanahy" userId="40ccf89f-3db6-4a3b-a44b-f25e2067b355" providerId="ADAL" clId="{97E5E7F3-0D34-48B7-9D09-290D61C19ACB}" dt="2022-10-24T14:04:08.753" v="514" actId="1035"/>
          <ac:spMkLst>
            <pc:docMk/>
            <pc:sldMk cId="3635009768" sldId="263"/>
            <ac:spMk id="9" creationId="{806B4E1D-44BF-4C73-AACC-AAFB2FEE446E}"/>
          </ac:spMkLst>
        </pc:spChg>
        <pc:spChg chg="add mod">
          <ac:chgData name="Marwa Eltanahy" userId="40ccf89f-3db6-4a3b-a44b-f25e2067b355" providerId="ADAL" clId="{97E5E7F3-0D34-48B7-9D09-290D61C19ACB}" dt="2022-10-24T14:14:44.031" v="815" actId="20577"/>
          <ac:spMkLst>
            <pc:docMk/>
            <pc:sldMk cId="3635009768" sldId="263"/>
            <ac:spMk id="13" creationId="{AEC47101-AA57-45D9-A7BA-2B9375341AD8}"/>
          </ac:spMkLst>
        </pc:spChg>
        <pc:graphicFrameChg chg="mod modGraphic">
          <ac:chgData name="Marwa Eltanahy" userId="40ccf89f-3db6-4a3b-a44b-f25e2067b355" providerId="ADAL" clId="{97E5E7F3-0D34-48B7-9D09-290D61C19ACB}" dt="2022-10-24T14:03:59.085" v="512" actId="207"/>
          <ac:graphicFrameMkLst>
            <pc:docMk/>
            <pc:sldMk cId="3635009768" sldId="263"/>
            <ac:graphicFrameMk id="3" creationId="{074D981F-6187-4C77-83E9-7B8C2A501F01}"/>
          </ac:graphicFrameMkLst>
        </pc:graphicFrameChg>
        <pc:picChg chg="mod">
          <ac:chgData name="Marwa Eltanahy" userId="40ccf89f-3db6-4a3b-a44b-f25e2067b355" providerId="ADAL" clId="{97E5E7F3-0D34-48B7-9D09-290D61C19ACB}" dt="2022-10-24T14:01:54.768" v="466" actId="1035"/>
          <ac:picMkLst>
            <pc:docMk/>
            <pc:sldMk cId="3635009768" sldId="263"/>
            <ac:picMk id="5" creationId="{CC7CBEA3-4628-44F2-BABD-59D37615AB5C}"/>
          </ac:picMkLst>
        </pc:picChg>
        <pc:picChg chg="mod">
          <ac:chgData name="Marwa Eltanahy" userId="40ccf89f-3db6-4a3b-a44b-f25e2067b355" providerId="ADAL" clId="{97E5E7F3-0D34-48B7-9D09-290D61C19ACB}" dt="2022-10-24T14:01:56.891" v="468" actId="1035"/>
          <ac:picMkLst>
            <pc:docMk/>
            <pc:sldMk cId="3635009768" sldId="263"/>
            <ac:picMk id="10" creationId="{E84DC4AC-A349-4A39-A216-C57867E6EE04}"/>
          </ac:picMkLst>
        </pc:picChg>
      </pc:sldChg>
      <pc:sldChg chg="addSp delSp modSp">
        <pc:chgData name="Marwa Eltanahy" userId="40ccf89f-3db6-4a3b-a44b-f25e2067b355" providerId="ADAL" clId="{97E5E7F3-0D34-48B7-9D09-290D61C19ACB}" dt="2022-10-24T14:14:55.247" v="817" actId="1076"/>
        <pc:sldMkLst>
          <pc:docMk/>
          <pc:sldMk cId="1056161635" sldId="264"/>
        </pc:sldMkLst>
        <pc:spChg chg="add del mod">
          <ac:chgData name="Marwa Eltanahy" userId="40ccf89f-3db6-4a3b-a44b-f25e2067b355" providerId="ADAL" clId="{97E5E7F3-0D34-48B7-9D09-290D61C19ACB}" dt="2022-10-20T18:40:17.167" v="1" actId="478"/>
          <ac:spMkLst>
            <pc:docMk/>
            <pc:sldMk cId="1056161635" sldId="264"/>
            <ac:spMk id="3" creationId="{1E37F125-B65D-4E03-A56C-7E8491414DB5}"/>
          </ac:spMkLst>
        </pc:spChg>
        <pc:spChg chg="add del mod">
          <ac:chgData name="Marwa Eltanahy" userId="40ccf89f-3db6-4a3b-a44b-f25e2067b355" providerId="ADAL" clId="{97E5E7F3-0D34-48B7-9D09-290D61C19ACB}" dt="2022-10-20T18:41:05.473" v="12" actId="478"/>
          <ac:spMkLst>
            <pc:docMk/>
            <pc:sldMk cId="1056161635" sldId="264"/>
            <ac:spMk id="5" creationId="{8A022956-B10D-42C5-A506-EF7400CB44D4}"/>
          </ac:spMkLst>
        </pc:spChg>
        <pc:spChg chg="add mod">
          <ac:chgData name="Marwa Eltanahy" userId="40ccf89f-3db6-4a3b-a44b-f25e2067b355" providerId="ADAL" clId="{97E5E7F3-0D34-48B7-9D09-290D61C19ACB}" dt="2022-10-20T18:41:31.567" v="17" actId="1076"/>
          <ac:spMkLst>
            <pc:docMk/>
            <pc:sldMk cId="1056161635" sldId="264"/>
            <ac:spMk id="9" creationId="{073B0543-A7F0-4B79-BCCB-E8CF125CC894}"/>
          </ac:spMkLst>
        </pc:spChg>
        <pc:spChg chg="add mod">
          <ac:chgData name="Marwa Eltanahy" userId="40ccf89f-3db6-4a3b-a44b-f25e2067b355" providerId="ADAL" clId="{97E5E7F3-0D34-48B7-9D09-290D61C19ACB}" dt="2022-10-20T18:43:57.183" v="129" actId="1076"/>
          <ac:spMkLst>
            <pc:docMk/>
            <pc:sldMk cId="1056161635" sldId="264"/>
            <ac:spMk id="10" creationId="{5351D645-21E1-4015-8364-D690056B2501}"/>
          </ac:spMkLst>
        </pc:spChg>
        <pc:spChg chg="add mod">
          <ac:chgData name="Marwa Eltanahy" userId="40ccf89f-3db6-4a3b-a44b-f25e2067b355" providerId="ADAL" clId="{97E5E7F3-0D34-48B7-9D09-290D61C19ACB}" dt="2022-10-20T18:41:26.395" v="16" actId="1076"/>
          <ac:spMkLst>
            <pc:docMk/>
            <pc:sldMk cId="1056161635" sldId="264"/>
            <ac:spMk id="11" creationId="{2BEE932E-4C25-4019-91F3-B6D646DDB1E5}"/>
          </ac:spMkLst>
        </pc:spChg>
        <pc:spChg chg="add">
          <ac:chgData name="Marwa Eltanahy" userId="40ccf89f-3db6-4a3b-a44b-f25e2067b355" providerId="ADAL" clId="{97E5E7F3-0D34-48B7-9D09-290D61C19ACB}" dt="2022-10-20T18:41:22.410" v="15"/>
          <ac:spMkLst>
            <pc:docMk/>
            <pc:sldMk cId="1056161635" sldId="264"/>
            <ac:spMk id="12" creationId="{92390682-9B70-4FCA-9196-B0B9E3B5D399}"/>
          </ac:spMkLst>
        </pc:spChg>
        <pc:spChg chg="add">
          <ac:chgData name="Marwa Eltanahy" userId="40ccf89f-3db6-4a3b-a44b-f25e2067b355" providerId="ADAL" clId="{97E5E7F3-0D34-48B7-9D09-290D61C19ACB}" dt="2022-10-20T18:41:38.850" v="18"/>
          <ac:spMkLst>
            <pc:docMk/>
            <pc:sldMk cId="1056161635" sldId="264"/>
            <ac:spMk id="13" creationId="{3121FEA2-9A33-4666-8783-B4E642F4754E}"/>
          </ac:spMkLst>
        </pc:spChg>
        <pc:spChg chg="add mod">
          <ac:chgData name="Marwa Eltanahy" userId="40ccf89f-3db6-4a3b-a44b-f25e2067b355" providerId="ADAL" clId="{97E5E7F3-0D34-48B7-9D09-290D61C19ACB}" dt="2022-10-20T18:42:37.242" v="29" actId="14100"/>
          <ac:spMkLst>
            <pc:docMk/>
            <pc:sldMk cId="1056161635" sldId="264"/>
            <ac:spMk id="15" creationId="{1D8F17D2-F056-4BB3-A48D-D1D8A9CF1E04}"/>
          </ac:spMkLst>
        </pc:spChg>
        <pc:spChg chg="add mod">
          <ac:chgData name="Marwa Eltanahy" userId="40ccf89f-3db6-4a3b-a44b-f25e2067b355" providerId="ADAL" clId="{97E5E7F3-0D34-48B7-9D09-290D61C19ACB}" dt="2022-10-20T18:44:06.964" v="130" actId="207"/>
          <ac:spMkLst>
            <pc:docMk/>
            <pc:sldMk cId="1056161635" sldId="264"/>
            <ac:spMk id="16" creationId="{9E4CB24D-C818-44BF-95AE-8BB9B71E1AF4}"/>
          </ac:spMkLst>
        </pc:spChg>
        <pc:spChg chg="add mod">
          <ac:chgData name="Marwa Eltanahy" userId="40ccf89f-3db6-4a3b-a44b-f25e2067b355" providerId="ADAL" clId="{97E5E7F3-0D34-48B7-9D09-290D61C19ACB}" dt="2022-10-24T14:14:55.247" v="817" actId="1076"/>
          <ac:spMkLst>
            <pc:docMk/>
            <pc:sldMk cId="1056161635" sldId="264"/>
            <ac:spMk id="17" creationId="{C9591E63-9AAF-4F5D-9D41-EA9CEA9722A4}"/>
          </ac:spMkLst>
        </pc:spChg>
        <pc:spChg chg="del">
          <ac:chgData name="Marwa Eltanahy" userId="40ccf89f-3db6-4a3b-a44b-f25e2067b355" providerId="ADAL" clId="{97E5E7F3-0D34-48B7-9D09-290D61C19ACB}" dt="2022-10-20T18:40:20.536" v="2" actId="478"/>
          <ac:spMkLst>
            <pc:docMk/>
            <pc:sldMk cId="1056161635" sldId="264"/>
            <ac:spMk id="195586" creationId="{C7F00BCB-A189-4D99-B400-3FD7268075FC}"/>
          </ac:spMkLst>
        </pc:spChg>
        <pc:spChg chg="del">
          <ac:chgData name="Marwa Eltanahy" userId="40ccf89f-3db6-4a3b-a44b-f25e2067b355" providerId="ADAL" clId="{97E5E7F3-0D34-48B7-9D09-290D61C19ACB}" dt="2022-10-20T18:40:13.873" v="0" actId="478"/>
          <ac:spMkLst>
            <pc:docMk/>
            <pc:sldMk cId="1056161635" sldId="264"/>
            <ac:spMk id="195587" creationId="{1A0D5C6A-83FB-4273-A349-B5292D7E393A}"/>
          </ac:spMkLst>
        </pc:spChg>
        <pc:picChg chg="add mod">
          <ac:chgData name="Marwa Eltanahy" userId="40ccf89f-3db6-4a3b-a44b-f25e2067b355" providerId="ADAL" clId="{97E5E7F3-0D34-48B7-9D09-290D61C19ACB}" dt="2022-10-20T18:44:19.715" v="132" actId="14100"/>
          <ac:picMkLst>
            <pc:docMk/>
            <pc:sldMk cId="1056161635" sldId="264"/>
            <ac:picMk id="14" creationId="{7E01E6BF-01D6-46A5-817A-3C65D58D5239}"/>
          </ac:picMkLst>
        </pc:picChg>
      </pc:sldChg>
      <pc:sldChg chg="addSp delSp modSp ord">
        <pc:chgData name="Marwa Eltanahy" userId="40ccf89f-3db6-4a3b-a44b-f25e2067b355" providerId="ADAL" clId="{97E5E7F3-0D34-48B7-9D09-290D61C19ACB}" dt="2022-10-24T14:15:20.269" v="821" actId="1076"/>
        <pc:sldMkLst>
          <pc:docMk/>
          <pc:sldMk cId="1643177482" sldId="265"/>
        </pc:sldMkLst>
        <pc:spChg chg="add mod">
          <ac:chgData name="Marwa Eltanahy" userId="40ccf89f-3db6-4a3b-a44b-f25e2067b355" providerId="ADAL" clId="{97E5E7F3-0D34-48B7-9D09-290D61C19ACB}" dt="2022-10-24T14:09:57.257" v="744" actId="207"/>
          <ac:spMkLst>
            <pc:docMk/>
            <pc:sldMk cId="1643177482" sldId="265"/>
            <ac:spMk id="2" creationId="{032EECD8-C417-4702-BD16-B0388664EA2B}"/>
          </ac:spMkLst>
        </pc:spChg>
        <pc:spChg chg="add del">
          <ac:chgData name="Marwa Eltanahy" userId="40ccf89f-3db6-4a3b-a44b-f25e2067b355" providerId="ADAL" clId="{97E5E7F3-0D34-48B7-9D09-290D61C19ACB}" dt="2022-10-24T13:49:28.538" v="294" actId="478"/>
          <ac:spMkLst>
            <pc:docMk/>
            <pc:sldMk cId="1643177482" sldId="265"/>
            <ac:spMk id="6" creationId="{AB76465B-D651-4466-AD7C-6B8B0D026CA7}"/>
          </ac:spMkLst>
        </pc:spChg>
        <pc:spChg chg="add mod">
          <ac:chgData name="Marwa Eltanahy" userId="40ccf89f-3db6-4a3b-a44b-f25e2067b355" providerId="ADAL" clId="{97E5E7F3-0D34-48B7-9D09-290D61C19ACB}" dt="2022-10-24T14:10:45.729" v="757" actId="1076"/>
          <ac:spMkLst>
            <pc:docMk/>
            <pc:sldMk cId="1643177482" sldId="265"/>
            <ac:spMk id="13" creationId="{3D60A83B-1F4D-43FF-A270-7D9D5D868752}"/>
          </ac:spMkLst>
        </pc:spChg>
        <pc:spChg chg="add mod">
          <ac:chgData name="Marwa Eltanahy" userId="40ccf89f-3db6-4a3b-a44b-f25e2067b355" providerId="ADAL" clId="{97E5E7F3-0D34-48B7-9D09-290D61C19ACB}" dt="2022-10-24T14:11:03.468" v="760" actId="1076"/>
          <ac:spMkLst>
            <pc:docMk/>
            <pc:sldMk cId="1643177482" sldId="265"/>
            <ac:spMk id="14" creationId="{3BAA3E55-E555-46A5-904D-E607E48CCD6B}"/>
          </ac:spMkLst>
        </pc:spChg>
        <pc:spChg chg="add mod">
          <ac:chgData name="Marwa Eltanahy" userId="40ccf89f-3db6-4a3b-a44b-f25e2067b355" providerId="ADAL" clId="{97E5E7F3-0D34-48B7-9D09-290D61C19ACB}" dt="2022-10-24T14:10:58.004" v="759" actId="1076"/>
          <ac:spMkLst>
            <pc:docMk/>
            <pc:sldMk cId="1643177482" sldId="265"/>
            <ac:spMk id="15" creationId="{02732A5F-A405-4C45-94C6-77076F6D5C7E}"/>
          </ac:spMkLst>
        </pc:spChg>
        <pc:spChg chg="add mod">
          <ac:chgData name="Marwa Eltanahy" userId="40ccf89f-3db6-4a3b-a44b-f25e2067b355" providerId="ADAL" clId="{97E5E7F3-0D34-48B7-9D09-290D61C19ACB}" dt="2022-10-24T14:15:20.269" v="821" actId="1076"/>
          <ac:spMkLst>
            <pc:docMk/>
            <pc:sldMk cId="1643177482" sldId="265"/>
            <ac:spMk id="16" creationId="{49191E43-AD66-46DE-89AB-7D3B2F08F08A}"/>
          </ac:spMkLst>
        </pc:spChg>
        <pc:graphicFrameChg chg="modGraphic">
          <ac:chgData name="Marwa Eltanahy" userId="40ccf89f-3db6-4a3b-a44b-f25e2067b355" providerId="ADAL" clId="{97E5E7F3-0D34-48B7-9D09-290D61C19ACB}" dt="2022-10-24T14:10:33.050" v="756" actId="20577"/>
          <ac:graphicFrameMkLst>
            <pc:docMk/>
            <pc:sldMk cId="1643177482" sldId="265"/>
            <ac:graphicFrameMk id="8" creationId="{A4474D34-65CC-4110-B201-EDD5D4C1E84E}"/>
          </ac:graphicFrameMkLst>
        </pc:graphicFrameChg>
      </pc:sldChg>
      <pc:sldChg chg="addSp delSp modSp add">
        <pc:chgData name="Marwa Eltanahy" userId="40ccf89f-3db6-4a3b-a44b-f25e2067b355" providerId="ADAL" clId="{97E5E7F3-0D34-48B7-9D09-290D61C19ACB}" dt="2022-10-24T14:15:04.038" v="819" actId="1076"/>
        <pc:sldMkLst>
          <pc:docMk/>
          <pc:sldMk cId="590741774" sldId="266"/>
        </pc:sldMkLst>
        <pc:spChg chg="del">
          <ac:chgData name="Marwa Eltanahy" userId="40ccf89f-3db6-4a3b-a44b-f25e2067b355" providerId="ADAL" clId="{97E5E7F3-0D34-48B7-9D09-290D61C19ACB}" dt="2022-10-24T13:14:06.430" v="135" actId="478"/>
          <ac:spMkLst>
            <pc:docMk/>
            <pc:sldMk cId="590741774" sldId="266"/>
            <ac:spMk id="9" creationId="{073B0543-A7F0-4B79-BCCB-E8CF125CC894}"/>
          </ac:spMkLst>
        </pc:spChg>
        <pc:spChg chg="del mod">
          <ac:chgData name="Marwa Eltanahy" userId="40ccf89f-3db6-4a3b-a44b-f25e2067b355" providerId="ADAL" clId="{97E5E7F3-0D34-48B7-9D09-290D61C19ACB}" dt="2022-10-24T13:33:38.895" v="173" actId="478"/>
          <ac:spMkLst>
            <pc:docMk/>
            <pc:sldMk cId="590741774" sldId="266"/>
            <ac:spMk id="10" creationId="{5351D645-21E1-4015-8364-D690056B2501}"/>
          </ac:spMkLst>
        </pc:spChg>
        <pc:spChg chg="mod">
          <ac:chgData name="Marwa Eltanahy" userId="40ccf89f-3db6-4a3b-a44b-f25e2067b355" providerId="ADAL" clId="{97E5E7F3-0D34-48B7-9D09-290D61C19ACB}" dt="2022-10-24T13:51:09.845" v="299" actId="1076"/>
          <ac:spMkLst>
            <pc:docMk/>
            <pc:sldMk cId="590741774" sldId="266"/>
            <ac:spMk id="11" creationId="{2BEE932E-4C25-4019-91F3-B6D646DDB1E5}"/>
          </ac:spMkLst>
        </pc:spChg>
        <pc:spChg chg="mod">
          <ac:chgData name="Marwa Eltanahy" userId="40ccf89f-3db6-4a3b-a44b-f25e2067b355" providerId="ADAL" clId="{97E5E7F3-0D34-48B7-9D09-290D61C19ACB}" dt="2022-10-24T13:51:18.795" v="301" actId="1076"/>
          <ac:spMkLst>
            <pc:docMk/>
            <pc:sldMk cId="590741774" sldId="266"/>
            <ac:spMk id="12" creationId="{92390682-9B70-4FCA-9196-B0B9E3B5D399}"/>
          </ac:spMkLst>
        </pc:spChg>
        <pc:spChg chg="del">
          <ac:chgData name="Marwa Eltanahy" userId="40ccf89f-3db6-4a3b-a44b-f25e2067b355" providerId="ADAL" clId="{97E5E7F3-0D34-48B7-9D09-290D61C19ACB}" dt="2022-10-24T13:14:07.840" v="136" actId="478"/>
          <ac:spMkLst>
            <pc:docMk/>
            <pc:sldMk cId="590741774" sldId="266"/>
            <ac:spMk id="13" creationId="{3121FEA2-9A33-4666-8783-B4E642F4754E}"/>
          </ac:spMkLst>
        </pc:spChg>
        <pc:spChg chg="mod">
          <ac:chgData name="Marwa Eltanahy" userId="40ccf89f-3db6-4a3b-a44b-f25e2067b355" providerId="ADAL" clId="{97E5E7F3-0D34-48B7-9D09-290D61C19ACB}" dt="2022-10-24T13:59:22.571" v="420" actId="1076"/>
          <ac:spMkLst>
            <pc:docMk/>
            <pc:sldMk cId="590741774" sldId="266"/>
            <ac:spMk id="15" creationId="{1D8F17D2-F056-4BB3-A48D-D1D8A9CF1E04}"/>
          </ac:spMkLst>
        </pc:spChg>
        <pc:spChg chg="del mod">
          <ac:chgData name="Marwa Eltanahy" userId="40ccf89f-3db6-4a3b-a44b-f25e2067b355" providerId="ADAL" clId="{97E5E7F3-0D34-48B7-9D09-290D61C19ACB}" dt="2022-10-24T13:14:19.714" v="140" actId="478"/>
          <ac:spMkLst>
            <pc:docMk/>
            <pc:sldMk cId="590741774" sldId="266"/>
            <ac:spMk id="16" creationId="{9E4CB24D-C818-44BF-95AE-8BB9B71E1AF4}"/>
          </ac:spMkLst>
        </pc:spChg>
        <pc:spChg chg="add mod">
          <ac:chgData name="Marwa Eltanahy" userId="40ccf89f-3db6-4a3b-a44b-f25e2067b355" providerId="ADAL" clId="{97E5E7F3-0D34-48B7-9D09-290D61C19ACB}" dt="2022-10-24T13:59:35.779" v="423" actId="1076"/>
          <ac:spMkLst>
            <pc:docMk/>
            <pc:sldMk cId="590741774" sldId="266"/>
            <ac:spMk id="17" creationId="{8D4846C6-976E-4332-93E7-93F7C6E02961}"/>
          </ac:spMkLst>
        </pc:spChg>
        <pc:spChg chg="add mod">
          <ac:chgData name="Marwa Eltanahy" userId="40ccf89f-3db6-4a3b-a44b-f25e2067b355" providerId="ADAL" clId="{97E5E7F3-0D34-48B7-9D09-290D61C19ACB}" dt="2022-10-24T14:00:28.877" v="432" actId="1076"/>
          <ac:spMkLst>
            <pc:docMk/>
            <pc:sldMk cId="590741774" sldId="266"/>
            <ac:spMk id="18" creationId="{2499EBC5-4511-4E08-B071-A088392EBBA8}"/>
          </ac:spMkLst>
        </pc:spChg>
        <pc:spChg chg="add mod">
          <ac:chgData name="Marwa Eltanahy" userId="40ccf89f-3db6-4a3b-a44b-f25e2067b355" providerId="ADAL" clId="{97E5E7F3-0D34-48B7-9D09-290D61C19ACB}" dt="2022-10-24T14:08:18.915" v="730" actId="1076"/>
          <ac:spMkLst>
            <pc:docMk/>
            <pc:sldMk cId="590741774" sldId="266"/>
            <ac:spMk id="21" creationId="{029263CB-2F8D-4C7C-A2A9-030902A9162C}"/>
          </ac:spMkLst>
        </pc:spChg>
        <pc:spChg chg="add mod">
          <ac:chgData name="Marwa Eltanahy" userId="40ccf89f-3db6-4a3b-a44b-f25e2067b355" providerId="ADAL" clId="{97E5E7F3-0D34-48B7-9D09-290D61C19ACB}" dt="2022-10-24T14:15:04.038" v="819" actId="1076"/>
          <ac:spMkLst>
            <pc:docMk/>
            <pc:sldMk cId="590741774" sldId="266"/>
            <ac:spMk id="22" creationId="{CFDA5F01-51F8-4795-840B-728333CE114A}"/>
          </ac:spMkLst>
        </pc:spChg>
        <pc:picChg chg="add del mod modCrop">
          <ac:chgData name="Marwa Eltanahy" userId="40ccf89f-3db6-4a3b-a44b-f25e2067b355" providerId="ADAL" clId="{97E5E7F3-0D34-48B7-9D09-290D61C19ACB}" dt="2022-10-24T13:47:59.860" v="287" actId="478"/>
          <ac:picMkLst>
            <pc:docMk/>
            <pc:sldMk cId="590741774" sldId="266"/>
            <ac:picMk id="3" creationId="{0EA4DB1B-14C2-4826-A6E7-161C8E8C3DEB}"/>
          </ac:picMkLst>
        </pc:picChg>
        <pc:picChg chg="add mod">
          <ac:chgData name="Marwa Eltanahy" userId="40ccf89f-3db6-4a3b-a44b-f25e2067b355" providerId="ADAL" clId="{97E5E7F3-0D34-48B7-9D09-290D61C19ACB}" dt="2022-10-24T14:00:22.846" v="430" actId="1076"/>
          <ac:picMkLst>
            <pc:docMk/>
            <pc:sldMk cId="590741774" sldId="266"/>
            <ac:picMk id="5" creationId="{7ADA5C2E-3E5B-4A47-88B2-939BF8C13423}"/>
          </ac:picMkLst>
        </pc:picChg>
        <pc:picChg chg="add mod">
          <ac:chgData name="Marwa Eltanahy" userId="40ccf89f-3db6-4a3b-a44b-f25e2067b355" providerId="ADAL" clId="{97E5E7F3-0D34-48B7-9D09-290D61C19ACB}" dt="2022-10-24T13:59:07.382" v="416" actId="14100"/>
          <ac:picMkLst>
            <pc:docMk/>
            <pc:sldMk cId="590741774" sldId="266"/>
            <ac:picMk id="8" creationId="{54BA3B5A-AA18-4117-9EA6-CA03144CD78E}"/>
          </ac:picMkLst>
        </pc:picChg>
        <pc:picChg chg="del">
          <ac:chgData name="Marwa Eltanahy" userId="40ccf89f-3db6-4a3b-a44b-f25e2067b355" providerId="ADAL" clId="{97E5E7F3-0D34-48B7-9D09-290D61C19ACB}" dt="2022-10-24T13:14:10.011" v="137" actId="478"/>
          <ac:picMkLst>
            <pc:docMk/>
            <pc:sldMk cId="590741774" sldId="266"/>
            <ac:picMk id="14" creationId="{7E01E6BF-01D6-46A5-817A-3C65D58D5239}"/>
          </ac:picMkLst>
        </pc:picChg>
        <pc:picChg chg="add mod">
          <ac:chgData name="Marwa Eltanahy" userId="40ccf89f-3db6-4a3b-a44b-f25e2067b355" providerId="ADAL" clId="{97E5E7F3-0D34-48B7-9D09-290D61C19ACB}" dt="2022-10-24T14:00:25.172" v="431" actId="1076"/>
          <ac:picMkLst>
            <pc:docMk/>
            <pc:sldMk cId="590741774" sldId="266"/>
            <ac:picMk id="20" creationId="{2BD6B1F7-DE3D-4F3D-BACF-7CCD9776BE92}"/>
          </ac:picMkLst>
        </pc:picChg>
      </pc:sldChg>
    </pc:docChg>
  </pc:docChgLst>
  <pc:docChgLst>
    <pc:chgData name="Marwa Eltanahy" userId="40ccf89f-3db6-4a3b-a44b-f25e2067b355" providerId="ADAL" clId="{B4160086-F044-4202-BC43-6762C36EC291}"/>
    <pc:docChg chg="undo custSel addSld delSld modSld sldOrd">
      <pc:chgData name="Marwa Eltanahy" userId="40ccf89f-3db6-4a3b-a44b-f25e2067b355" providerId="ADAL" clId="{B4160086-F044-4202-BC43-6762C36EC291}" dt="2022-10-20T18:26:36.833" v="2359" actId="1076"/>
      <pc:docMkLst>
        <pc:docMk/>
      </pc:docMkLst>
      <pc:sldChg chg="addSp delSp modSp">
        <pc:chgData name="Marwa Eltanahy" userId="40ccf89f-3db6-4a3b-a44b-f25e2067b355" providerId="ADAL" clId="{B4160086-F044-4202-BC43-6762C36EC291}" dt="2022-10-20T17:21:18.091" v="1181" actId="1076"/>
        <pc:sldMkLst>
          <pc:docMk/>
          <pc:sldMk cId="0" sldId="256"/>
        </pc:sldMkLst>
        <pc:spChg chg="add mod">
          <ac:chgData name="Marwa Eltanahy" userId="40ccf89f-3db6-4a3b-a44b-f25e2067b355" providerId="ADAL" clId="{B4160086-F044-4202-BC43-6762C36EC291}" dt="2022-10-20T17:21:13.929" v="1179" actId="1076"/>
          <ac:spMkLst>
            <pc:docMk/>
            <pc:sldMk cId="0" sldId="256"/>
            <ac:spMk id="2" creationId="{11A68D47-746D-4C6F-88FE-2A80AC92F226}"/>
          </ac:spMkLst>
        </pc:spChg>
        <pc:spChg chg="add del mod">
          <ac:chgData name="Marwa Eltanahy" userId="40ccf89f-3db6-4a3b-a44b-f25e2067b355" providerId="ADAL" clId="{B4160086-F044-4202-BC43-6762C36EC291}" dt="2022-10-20T17:20:58.672" v="1176" actId="478"/>
          <ac:spMkLst>
            <pc:docMk/>
            <pc:sldMk cId="0" sldId="256"/>
            <ac:spMk id="3" creationId="{72FD0A2F-634A-41C8-B6ED-41A5F90F7242}"/>
          </ac:spMkLst>
        </pc:spChg>
        <pc:spChg chg="add mod">
          <ac:chgData name="Marwa Eltanahy" userId="40ccf89f-3db6-4a3b-a44b-f25e2067b355" providerId="ADAL" clId="{B4160086-F044-4202-BC43-6762C36EC291}" dt="2022-10-20T17:21:18.091" v="1181" actId="1076"/>
          <ac:spMkLst>
            <pc:docMk/>
            <pc:sldMk cId="0" sldId="256"/>
            <ac:spMk id="4" creationId="{D3762E97-6934-44AF-A909-9843ED6F6AE9}"/>
          </ac:spMkLst>
        </pc:spChg>
        <pc:spChg chg="del mod">
          <ac:chgData name="Marwa Eltanahy" userId="40ccf89f-3db6-4a3b-a44b-f25e2067b355" providerId="ADAL" clId="{B4160086-F044-4202-BC43-6762C36EC291}" dt="2022-10-20T16:30:57.738" v="373"/>
          <ac:spMkLst>
            <pc:docMk/>
            <pc:sldMk cId="0" sldId="256"/>
            <ac:spMk id="34828" creationId="{6DCF1420-4985-4679-A57B-6E198945E756}"/>
          </ac:spMkLst>
        </pc:spChg>
        <pc:spChg chg="mod">
          <ac:chgData name="Marwa Eltanahy" userId="40ccf89f-3db6-4a3b-a44b-f25e2067b355" providerId="ADAL" clId="{B4160086-F044-4202-BC43-6762C36EC291}" dt="2022-10-20T16:06:09.917" v="4" actId="207"/>
          <ac:spMkLst>
            <pc:docMk/>
            <pc:sldMk cId="0" sldId="256"/>
            <ac:spMk id="34829" creationId="{91AC5F98-99CE-483E-A2A3-9EE92D799F61}"/>
          </ac:spMkLst>
        </pc:spChg>
      </pc:sldChg>
      <pc:sldChg chg="addSp delSp modSp">
        <pc:chgData name="Marwa Eltanahy" userId="40ccf89f-3db6-4a3b-a44b-f25e2067b355" providerId="ADAL" clId="{B4160086-F044-4202-BC43-6762C36EC291}" dt="2022-10-20T17:23:58.094" v="1183" actId="14100"/>
        <pc:sldMkLst>
          <pc:docMk/>
          <pc:sldMk cId="0" sldId="257"/>
        </pc:sldMkLst>
        <pc:spChg chg="add del mod">
          <ac:chgData name="Marwa Eltanahy" userId="40ccf89f-3db6-4a3b-a44b-f25e2067b355" providerId="ADAL" clId="{B4160086-F044-4202-BC43-6762C36EC291}" dt="2022-10-20T16:09:45.907" v="42" actId="478"/>
          <ac:spMkLst>
            <pc:docMk/>
            <pc:sldMk cId="0" sldId="257"/>
            <ac:spMk id="3" creationId="{FD9D4E1B-E371-40C6-92B0-467CCDCB3635}"/>
          </ac:spMkLst>
        </pc:spChg>
        <pc:spChg chg="add mod">
          <ac:chgData name="Marwa Eltanahy" userId="40ccf89f-3db6-4a3b-a44b-f25e2067b355" providerId="ADAL" clId="{B4160086-F044-4202-BC43-6762C36EC291}" dt="2022-10-20T16:27:21.087" v="352" actId="1076"/>
          <ac:spMkLst>
            <pc:docMk/>
            <pc:sldMk cId="0" sldId="257"/>
            <ac:spMk id="4" creationId="{E71F12DA-0547-41FC-A133-5A7F133E79A8}"/>
          </ac:spMkLst>
        </pc:spChg>
        <pc:spChg chg="add mod">
          <ac:chgData name="Marwa Eltanahy" userId="40ccf89f-3db6-4a3b-a44b-f25e2067b355" providerId="ADAL" clId="{B4160086-F044-4202-BC43-6762C36EC291}" dt="2022-10-20T16:27:24.537" v="353" actId="1076"/>
          <ac:spMkLst>
            <pc:docMk/>
            <pc:sldMk cId="0" sldId="257"/>
            <ac:spMk id="5" creationId="{B515D093-70B3-4E4A-A2EC-8E0F42638DAE}"/>
          </ac:spMkLst>
        </pc:spChg>
        <pc:spChg chg="add mod">
          <ac:chgData name="Marwa Eltanahy" userId="40ccf89f-3db6-4a3b-a44b-f25e2067b355" providerId="ADAL" clId="{B4160086-F044-4202-BC43-6762C36EC291}" dt="2022-10-20T16:29:00.132" v="359" actId="14100"/>
          <ac:spMkLst>
            <pc:docMk/>
            <pc:sldMk cId="0" sldId="257"/>
            <ac:spMk id="10" creationId="{3AADE1D0-4C87-4A34-B166-BEEDA62A9E9E}"/>
          </ac:spMkLst>
        </pc:spChg>
        <pc:spChg chg="add mod">
          <ac:chgData name="Marwa Eltanahy" userId="40ccf89f-3db6-4a3b-a44b-f25e2067b355" providerId="ADAL" clId="{B4160086-F044-4202-BC43-6762C36EC291}" dt="2022-10-20T16:27:07.593" v="350" actId="1076"/>
          <ac:spMkLst>
            <pc:docMk/>
            <pc:sldMk cId="0" sldId="257"/>
            <ac:spMk id="11" creationId="{267706B6-22FC-4812-91C9-BE5B217FD1C6}"/>
          </ac:spMkLst>
        </pc:spChg>
        <pc:spChg chg="add mod">
          <ac:chgData name="Marwa Eltanahy" userId="40ccf89f-3db6-4a3b-a44b-f25e2067b355" providerId="ADAL" clId="{B4160086-F044-4202-BC43-6762C36EC291}" dt="2022-10-20T16:29:06.896" v="360" actId="14100"/>
          <ac:spMkLst>
            <pc:docMk/>
            <pc:sldMk cId="0" sldId="257"/>
            <ac:spMk id="12" creationId="{8CCF6FCA-5EE0-46D0-9EEE-84C459D2DF07}"/>
          </ac:spMkLst>
        </pc:spChg>
        <pc:spChg chg="add mod">
          <ac:chgData name="Marwa Eltanahy" userId="40ccf89f-3db6-4a3b-a44b-f25e2067b355" providerId="ADAL" clId="{B4160086-F044-4202-BC43-6762C36EC291}" dt="2022-10-20T16:26:30.064" v="338" actId="1076"/>
          <ac:spMkLst>
            <pc:docMk/>
            <pc:sldMk cId="0" sldId="257"/>
            <ac:spMk id="13" creationId="{8B2584C8-707D-4A07-A666-B2E54E68B749}"/>
          </ac:spMkLst>
        </pc:spChg>
        <pc:spChg chg="add mod">
          <ac:chgData name="Marwa Eltanahy" userId="40ccf89f-3db6-4a3b-a44b-f25e2067b355" providerId="ADAL" clId="{B4160086-F044-4202-BC43-6762C36EC291}" dt="2022-10-20T16:35:23.200" v="385" actId="255"/>
          <ac:spMkLst>
            <pc:docMk/>
            <pc:sldMk cId="0" sldId="257"/>
            <ac:spMk id="14" creationId="{9BE63FAF-1346-4B77-83E5-69E32BC6D7D5}"/>
          </ac:spMkLst>
        </pc:spChg>
        <pc:spChg chg="mod">
          <ac:chgData name="Marwa Eltanahy" userId="40ccf89f-3db6-4a3b-a44b-f25e2067b355" providerId="ADAL" clId="{B4160086-F044-4202-BC43-6762C36EC291}" dt="2022-10-20T16:30:50.099" v="372" actId="1076"/>
          <ac:spMkLst>
            <pc:docMk/>
            <pc:sldMk cId="0" sldId="257"/>
            <ac:spMk id="36866" creationId="{976E2CE5-216D-43BC-8CAB-B1621B62D38F}"/>
          </ac:spMkLst>
        </pc:spChg>
        <pc:spChg chg="del">
          <ac:chgData name="Marwa Eltanahy" userId="40ccf89f-3db6-4a3b-a44b-f25e2067b355" providerId="ADAL" clId="{B4160086-F044-4202-BC43-6762C36EC291}" dt="2022-10-20T16:09:42.231" v="41" actId="478"/>
          <ac:spMkLst>
            <pc:docMk/>
            <pc:sldMk cId="0" sldId="257"/>
            <ac:spMk id="36867" creationId="{387AFE0F-9A69-49F5-A190-D823417DFD68}"/>
          </ac:spMkLst>
        </pc:spChg>
        <pc:picChg chg="add mod">
          <ac:chgData name="Marwa Eltanahy" userId="40ccf89f-3db6-4a3b-a44b-f25e2067b355" providerId="ADAL" clId="{B4160086-F044-4202-BC43-6762C36EC291}" dt="2022-10-20T17:23:58.094" v="1183" actId="14100"/>
          <ac:picMkLst>
            <pc:docMk/>
            <pc:sldMk cId="0" sldId="257"/>
            <ac:picMk id="1026" creationId="{49D9F217-5E66-4DC2-BE3D-EC4BD3BE1771}"/>
          </ac:picMkLst>
        </pc:picChg>
      </pc:sldChg>
      <pc:sldChg chg="addSp delSp modSp">
        <pc:chgData name="Marwa Eltanahy" userId="40ccf89f-3db6-4a3b-a44b-f25e2067b355" providerId="ADAL" clId="{B4160086-F044-4202-BC43-6762C36EC291}" dt="2022-10-20T18:07:16.163" v="1836" actId="1076"/>
        <pc:sldMkLst>
          <pc:docMk/>
          <pc:sldMk cId="0" sldId="259"/>
        </pc:sldMkLst>
        <pc:spChg chg="add del mod">
          <ac:chgData name="Marwa Eltanahy" userId="40ccf89f-3db6-4a3b-a44b-f25e2067b355" providerId="ADAL" clId="{B4160086-F044-4202-BC43-6762C36EC291}" dt="2022-10-20T17:20:20.528" v="1174" actId="478"/>
          <ac:spMkLst>
            <pc:docMk/>
            <pc:sldMk cId="0" sldId="259"/>
            <ac:spMk id="3" creationId="{8745D1F2-CDE9-43B2-9080-6F78D0A7E495}"/>
          </ac:spMkLst>
        </pc:spChg>
        <pc:spChg chg="mod">
          <ac:chgData name="Marwa Eltanahy" userId="40ccf89f-3db6-4a3b-a44b-f25e2067b355" providerId="ADAL" clId="{B4160086-F044-4202-BC43-6762C36EC291}" dt="2022-10-20T18:04:45.566" v="1831" actId="1076"/>
          <ac:spMkLst>
            <pc:docMk/>
            <pc:sldMk cId="0" sldId="259"/>
            <ac:spMk id="195586" creationId="{C7F00BCB-A189-4D99-B400-3FD7268075FC}"/>
          </ac:spMkLst>
        </pc:spChg>
        <pc:spChg chg="del">
          <ac:chgData name="Marwa Eltanahy" userId="40ccf89f-3db6-4a3b-a44b-f25e2067b355" providerId="ADAL" clId="{B4160086-F044-4202-BC43-6762C36EC291}" dt="2022-10-20T17:20:17.479" v="1173" actId="478"/>
          <ac:spMkLst>
            <pc:docMk/>
            <pc:sldMk cId="0" sldId="259"/>
            <ac:spMk id="195587" creationId="{1A0D5C6A-83FB-4273-A349-B5292D7E393A}"/>
          </ac:spMkLst>
        </pc:spChg>
        <pc:graphicFrameChg chg="add mod">
          <ac:chgData name="Marwa Eltanahy" userId="40ccf89f-3db6-4a3b-a44b-f25e2067b355" providerId="ADAL" clId="{B4160086-F044-4202-BC43-6762C36EC291}" dt="2022-10-20T18:07:16.163" v="1836" actId="1076"/>
          <ac:graphicFrameMkLst>
            <pc:docMk/>
            <pc:sldMk cId="0" sldId="259"/>
            <ac:graphicFrameMk id="4" creationId="{46AC2B3B-8715-409A-A1BD-5C252228FAA2}"/>
          </ac:graphicFrameMkLst>
        </pc:graphicFrameChg>
      </pc:sldChg>
      <pc:sldChg chg="addSp delSp modSp add">
        <pc:chgData name="Marwa Eltanahy" userId="40ccf89f-3db6-4a3b-a44b-f25e2067b355" providerId="ADAL" clId="{B4160086-F044-4202-BC43-6762C36EC291}" dt="2022-10-20T17:03:51.639" v="1168" actId="20577"/>
        <pc:sldMkLst>
          <pc:docMk/>
          <pc:sldMk cId="2632882521" sldId="262"/>
        </pc:sldMkLst>
        <pc:spChg chg="add mod">
          <ac:chgData name="Marwa Eltanahy" userId="40ccf89f-3db6-4a3b-a44b-f25e2067b355" providerId="ADAL" clId="{B4160086-F044-4202-BC43-6762C36EC291}" dt="2022-10-20T17:01:50.987" v="1150" actId="339"/>
          <ac:spMkLst>
            <pc:docMk/>
            <pc:sldMk cId="2632882521" sldId="262"/>
            <ac:spMk id="2" creationId="{1C383475-363E-4105-872A-588E169996D7}"/>
          </ac:spMkLst>
        </pc:spChg>
        <pc:spChg chg="add mod">
          <ac:chgData name="Marwa Eltanahy" userId="40ccf89f-3db6-4a3b-a44b-f25e2067b355" providerId="ADAL" clId="{B4160086-F044-4202-BC43-6762C36EC291}" dt="2022-10-20T17:03:51.639" v="1168" actId="20577"/>
          <ac:spMkLst>
            <pc:docMk/>
            <pc:sldMk cId="2632882521" sldId="262"/>
            <ac:spMk id="3" creationId="{4A78539D-793B-4949-8FF6-35CE58AB7327}"/>
          </ac:spMkLst>
        </pc:spChg>
        <pc:spChg chg="add del mod">
          <ac:chgData name="Marwa Eltanahy" userId="40ccf89f-3db6-4a3b-a44b-f25e2067b355" providerId="ADAL" clId="{B4160086-F044-4202-BC43-6762C36EC291}" dt="2022-10-20T16:55:27.279" v="1090" actId="478"/>
          <ac:spMkLst>
            <pc:docMk/>
            <pc:sldMk cId="2632882521" sldId="262"/>
            <ac:spMk id="5" creationId="{C76AB78F-2921-495A-B285-CCC6E0EFA87C}"/>
          </ac:spMkLst>
        </pc:spChg>
        <pc:spChg chg="add mod">
          <ac:chgData name="Marwa Eltanahy" userId="40ccf89f-3db6-4a3b-a44b-f25e2067b355" providerId="ADAL" clId="{B4160086-F044-4202-BC43-6762C36EC291}" dt="2022-10-20T17:01:42.533" v="1149" actId="339"/>
          <ac:spMkLst>
            <pc:docMk/>
            <pc:sldMk cId="2632882521" sldId="262"/>
            <ac:spMk id="7" creationId="{EE204737-5306-4D63-9E9B-61E3C812F169}"/>
          </ac:spMkLst>
        </pc:spChg>
        <pc:spChg chg="add mod">
          <ac:chgData name="Marwa Eltanahy" userId="40ccf89f-3db6-4a3b-a44b-f25e2067b355" providerId="ADAL" clId="{B4160086-F044-4202-BC43-6762C36EC291}" dt="2022-10-20T17:01:57.689" v="1151" actId="339"/>
          <ac:spMkLst>
            <pc:docMk/>
            <pc:sldMk cId="2632882521" sldId="262"/>
            <ac:spMk id="9" creationId="{2004B1B2-E5AA-4CF7-B436-EBD8720E68B3}"/>
          </ac:spMkLst>
        </pc:spChg>
        <pc:spChg chg="add mod ord">
          <ac:chgData name="Marwa Eltanahy" userId="40ccf89f-3db6-4a3b-a44b-f25e2067b355" providerId="ADAL" clId="{B4160086-F044-4202-BC43-6762C36EC291}" dt="2022-10-20T16:57:31.749" v="1116" actId="166"/>
          <ac:spMkLst>
            <pc:docMk/>
            <pc:sldMk cId="2632882521" sldId="262"/>
            <ac:spMk id="10" creationId="{F8F419A3-CE93-47B2-A42C-3EA01E637B1E}"/>
          </ac:spMkLst>
        </pc:spChg>
        <pc:spChg chg="add mod">
          <ac:chgData name="Marwa Eltanahy" userId="40ccf89f-3db6-4a3b-a44b-f25e2067b355" providerId="ADAL" clId="{B4160086-F044-4202-BC43-6762C36EC291}" dt="2022-10-20T16:56:43.854" v="1106" actId="1076"/>
          <ac:spMkLst>
            <pc:docMk/>
            <pc:sldMk cId="2632882521" sldId="262"/>
            <ac:spMk id="11" creationId="{C7D4D2E5-E0FE-4306-BE62-CCBC3A87313E}"/>
          </ac:spMkLst>
        </pc:spChg>
        <pc:spChg chg="add mod">
          <ac:chgData name="Marwa Eltanahy" userId="40ccf89f-3db6-4a3b-a44b-f25e2067b355" providerId="ADAL" clId="{B4160086-F044-4202-BC43-6762C36EC291}" dt="2022-10-20T17:02:31.146" v="1152" actId="339"/>
          <ac:spMkLst>
            <pc:docMk/>
            <pc:sldMk cId="2632882521" sldId="262"/>
            <ac:spMk id="12" creationId="{927EC563-059F-4E2E-91B5-022960E96939}"/>
          </ac:spMkLst>
        </pc:spChg>
        <pc:spChg chg="add mod ord">
          <ac:chgData name="Marwa Eltanahy" userId="40ccf89f-3db6-4a3b-a44b-f25e2067b355" providerId="ADAL" clId="{B4160086-F044-4202-BC43-6762C36EC291}" dt="2022-10-20T17:02:38.245" v="1153" actId="339"/>
          <ac:spMkLst>
            <pc:docMk/>
            <pc:sldMk cId="2632882521" sldId="262"/>
            <ac:spMk id="13" creationId="{779F5702-B919-4F96-B391-70F39949FDC7}"/>
          </ac:spMkLst>
        </pc:spChg>
        <pc:spChg chg="add mod">
          <ac:chgData name="Marwa Eltanahy" userId="40ccf89f-3db6-4a3b-a44b-f25e2067b355" providerId="ADAL" clId="{B4160086-F044-4202-BC43-6762C36EC291}" dt="2022-10-20T17:02:53.001" v="1155" actId="339"/>
          <ac:spMkLst>
            <pc:docMk/>
            <pc:sldMk cId="2632882521" sldId="262"/>
            <ac:spMk id="14" creationId="{828A60EA-88A5-4D65-A189-A85DFE9F8315}"/>
          </ac:spMkLst>
        </pc:spChg>
        <pc:spChg chg="add mod">
          <ac:chgData name="Marwa Eltanahy" userId="40ccf89f-3db6-4a3b-a44b-f25e2067b355" providerId="ADAL" clId="{B4160086-F044-4202-BC43-6762C36EC291}" dt="2022-10-20T17:03:04.051" v="1156" actId="339"/>
          <ac:spMkLst>
            <pc:docMk/>
            <pc:sldMk cId="2632882521" sldId="262"/>
            <ac:spMk id="15" creationId="{D5839E38-2741-4A13-B099-28EF803AB5F4}"/>
          </ac:spMkLst>
        </pc:spChg>
        <pc:picChg chg="del">
          <ac:chgData name="Marwa Eltanahy" userId="40ccf89f-3db6-4a3b-a44b-f25e2067b355" providerId="ADAL" clId="{B4160086-F044-4202-BC43-6762C36EC291}" dt="2022-10-20T16:42:07.963" v="406" actId="478"/>
          <ac:picMkLst>
            <pc:docMk/>
            <pc:sldMk cId="2632882521" sldId="262"/>
            <ac:picMk id="4" creationId="{30DDC755-9075-44F8-8397-D49AA731123E}"/>
          </ac:picMkLst>
        </pc:picChg>
      </pc:sldChg>
      <pc:sldChg chg="addSp delSp modSp add">
        <pc:chgData name="Marwa Eltanahy" userId="40ccf89f-3db6-4a3b-a44b-f25e2067b355" providerId="ADAL" clId="{B4160086-F044-4202-BC43-6762C36EC291}" dt="2022-10-20T18:18:21.614" v="2086" actId="207"/>
        <pc:sldMkLst>
          <pc:docMk/>
          <pc:sldMk cId="3635009768" sldId="263"/>
        </pc:sldMkLst>
        <pc:spChg chg="del">
          <ac:chgData name="Marwa Eltanahy" userId="40ccf89f-3db6-4a3b-a44b-f25e2067b355" providerId="ADAL" clId="{B4160086-F044-4202-BC43-6762C36EC291}" dt="2022-10-20T17:34:05.452" v="1232" actId="478"/>
          <ac:spMkLst>
            <pc:docMk/>
            <pc:sldMk cId="3635009768" sldId="263"/>
            <ac:spMk id="2" creationId="{5091068C-3FE6-4118-8111-2241DF9E4103}"/>
          </ac:spMkLst>
        </pc:spChg>
        <pc:spChg chg="add mod">
          <ac:chgData name="Marwa Eltanahy" userId="40ccf89f-3db6-4a3b-a44b-f25e2067b355" providerId="ADAL" clId="{B4160086-F044-4202-BC43-6762C36EC291}" dt="2022-10-20T17:50:44.410" v="1505" actId="14100"/>
          <ac:spMkLst>
            <pc:docMk/>
            <pc:sldMk cId="3635009768" sldId="263"/>
            <ac:spMk id="4" creationId="{D8DE0F58-6F57-41DE-B934-972C87C8FEBB}"/>
          </ac:spMkLst>
        </pc:spChg>
        <pc:spChg chg="add del mod">
          <ac:chgData name="Marwa Eltanahy" userId="40ccf89f-3db6-4a3b-a44b-f25e2067b355" providerId="ADAL" clId="{B4160086-F044-4202-BC43-6762C36EC291}" dt="2022-10-20T17:46:33.707" v="1363" actId="478"/>
          <ac:spMkLst>
            <pc:docMk/>
            <pc:sldMk cId="3635009768" sldId="263"/>
            <ac:spMk id="6" creationId="{965FD7C8-84FB-4648-8D74-65C66A6E663D}"/>
          </ac:spMkLst>
        </pc:spChg>
        <pc:spChg chg="add del mod">
          <ac:chgData name="Marwa Eltanahy" userId="40ccf89f-3db6-4a3b-a44b-f25e2067b355" providerId="ADAL" clId="{B4160086-F044-4202-BC43-6762C36EC291}" dt="2022-10-20T17:45:26.980" v="1331" actId="478"/>
          <ac:spMkLst>
            <pc:docMk/>
            <pc:sldMk cId="3635009768" sldId="263"/>
            <ac:spMk id="7" creationId="{DBA59D6B-E574-46AE-97B8-6DCE69B21E4C}"/>
          </ac:spMkLst>
        </pc:spChg>
        <pc:spChg chg="add del mod ord">
          <ac:chgData name="Marwa Eltanahy" userId="40ccf89f-3db6-4a3b-a44b-f25e2067b355" providerId="ADAL" clId="{B4160086-F044-4202-BC43-6762C36EC291}" dt="2022-10-20T17:42:42.892" v="1310" actId="478"/>
          <ac:spMkLst>
            <pc:docMk/>
            <pc:sldMk cId="3635009768" sldId="263"/>
            <ac:spMk id="8" creationId="{6C2E81DA-0B50-4A70-A13F-96963C5419AB}"/>
          </ac:spMkLst>
        </pc:spChg>
        <pc:spChg chg="add del mod">
          <ac:chgData name="Marwa Eltanahy" userId="40ccf89f-3db6-4a3b-a44b-f25e2067b355" providerId="ADAL" clId="{B4160086-F044-4202-BC43-6762C36EC291}" dt="2022-10-20T17:51:26.228" v="1511" actId="1076"/>
          <ac:spMkLst>
            <pc:docMk/>
            <pc:sldMk cId="3635009768" sldId="263"/>
            <ac:spMk id="9" creationId="{806B4E1D-44BF-4C73-AACC-AAFB2FEE446E}"/>
          </ac:spMkLst>
        </pc:spChg>
        <pc:spChg chg="add mod">
          <ac:chgData name="Marwa Eltanahy" userId="40ccf89f-3db6-4a3b-a44b-f25e2067b355" providerId="ADAL" clId="{B4160086-F044-4202-BC43-6762C36EC291}" dt="2022-10-20T18:18:21.614" v="2086" actId="207"/>
          <ac:spMkLst>
            <pc:docMk/>
            <pc:sldMk cId="3635009768" sldId="263"/>
            <ac:spMk id="12" creationId="{BFBE339A-F129-452A-B51B-A3F2D7F608DF}"/>
          </ac:spMkLst>
        </pc:spChg>
        <pc:graphicFrameChg chg="add mod modGraphic">
          <ac:chgData name="Marwa Eltanahy" userId="40ccf89f-3db6-4a3b-a44b-f25e2067b355" providerId="ADAL" clId="{B4160086-F044-4202-BC43-6762C36EC291}" dt="2022-10-20T17:51:46.668" v="1514" actId="20577"/>
          <ac:graphicFrameMkLst>
            <pc:docMk/>
            <pc:sldMk cId="3635009768" sldId="263"/>
            <ac:graphicFrameMk id="3" creationId="{074D981F-6187-4C77-83E9-7B8C2A501F01}"/>
          </ac:graphicFrameMkLst>
        </pc:graphicFrameChg>
        <pc:graphicFrameChg chg="add del mod modGraphic">
          <ac:chgData name="Marwa Eltanahy" userId="40ccf89f-3db6-4a3b-a44b-f25e2067b355" providerId="ADAL" clId="{B4160086-F044-4202-BC43-6762C36EC291}" dt="2022-10-20T17:49:55.494" v="1495" actId="1076"/>
          <ac:graphicFrameMkLst>
            <pc:docMk/>
            <pc:sldMk cId="3635009768" sldId="263"/>
            <ac:graphicFrameMk id="11" creationId="{C084EA44-3BB7-4E88-8420-8A7E5FF6B962}"/>
          </ac:graphicFrameMkLst>
        </pc:graphicFrameChg>
        <pc:picChg chg="add mod">
          <ac:chgData name="Marwa Eltanahy" userId="40ccf89f-3db6-4a3b-a44b-f25e2067b355" providerId="ADAL" clId="{B4160086-F044-4202-BC43-6762C36EC291}" dt="2022-10-20T17:50:41.089" v="1504" actId="14100"/>
          <ac:picMkLst>
            <pc:docMk/>
            <pc:sldMk cId="3635009768" sldId="263"/>
            <ac:picMk id="5" creationId="{CC7CBEA3-4628-44F2-BABD-59D37615AB5C}"/>
          </ac:picMkLst>
        </pc:picChg>
        <pc:picChg chg="add mod ord">
          <ac:chgData name="Marwa Eltanahy" userId="40ccf89f-3db6-4a3b-a44b-f25e2067b355" providerId="ADAL" clId="{B4160086-F044-4202-BC43-6762C36EC291}" dt="2022-10-20T17:50:38.140" v="1503" actId="14100"/>
          <ac:picMkLst>
            <pc:docMk/>
            <pc:sldMk cId="3635009768" sldId="263"/>
            <ac:picMk id="10" creationId="{E84DC4AC-A349-4A39-A216-C57867E6EE04}"/>
          </ac:picMkLst>
        </pc:picChg>
      </pc:sldChg>
      <pc:sldChg chg="add">
        <pc:chgData name="Marwa Eltanahy" userId="40ccf89f-3db6-4a3b-a44b-f25e2067b355" providerId="ADAL" clId="{B4160086-F044-4202-BC43-6762C36EC291}" dt="2022-10-20T17:20:05.422" v="1171"/>
        <pc:sldMkLst>
          <pc:docMk/>
          <pc:sldMk cId="1056161635" sldId="264"/>
        </pc:sldMkLst>
      </pc:sldChg>
      <pc:sldChg chg="addSp delSp modSp add">
        <pc:chgData name="Marwa Eltanahy" userId="40ccf89f-3db6-4a3b-a44b-f25e2067b355" providerId="ADAL" clId="{B4160086-F044-4202-BC43-6762C36EC291}" dt="2022-10-20T18:17:23.843" v="2085" actId="1035"/>
        <pc:sldMkLst>
          <pc:docMk/>
          <pc:sldMk cId="1643177482" sldId="265"/>
        </pc:sldMkLst>
        <pc:spChg chg="add del mod">
          <ac:chgData name="Marwa Eltanahy" userId="40ccf89f-3db6-4a3b-a44b-f25e2067b355" providerId="ADAL" clId="{B4160086-F044-4202-BC43-6762C36EC291}" dt="2022-10-20T18:06:31.302" v="1835" actId="478"/>
          <ac:spMkLst>
            <pc:docMk/>
            <pc:sldMk cId="1643177482" sldId="265"/>
            <ac:spMk id="3" creationId="{547AAC4F-2586-406B-A188-4E299D2EC9EA}"/>
          </ac:spMkLst>
        </pc:spChg>
        <pc:spChg chg="add del mod">
          <ac:chgData name="Marwa Eltanahy" userId="40ccf89f-3db6-4a3b-a44b-f25e2067b355" providerId="ADAL" clId="{B4160086-F044-4202-BC43-6762C36EC291}" dt="2022-10-20T18:14:59.118" v="2060" actId="478"/>
          <ac:spMkLst>
            <pc:docMk/>
            <pc:sldMk cId="1643177482" sldId="265"/>
            <ac:spMk id="7" creationId="{581C36DE-F776-4F77-BE0E-FF3DCD517779}"/>
          </ac:spMkLst>
        </pc:spChg>
        <pc:spChg chg="add mod">
          <ac:chgData name="Marwa Eltanahy" userId="40ccf89f-3db6-4a3b-a44b-f25e2067b355" providerId="ADAL" clId="{B4160086-F044-4202-BC43-6762C36EC291}" dt="2022-10-20T18:14:26.946" v="2049" actId="1076"/>
          <ac:spMkLst>
            <pc:docMk/>
            <pc:sldMk cId="1643177482" sldId="265"/>
            <ac:spMk id="9" creationId="{3E9BB377-6283-464D-95E6-B0901F5BD143}"/>
          </ac:spMkLst>
        </pc:spChg>
        <pc:spChg chg="add mod">
          <ac:chgData name="Marwa Eltanahy" userId="40ccf89f-3db6-4a3b-a44b-f25e2067b355" providerId="ADAL" clId="{B4160086-F044-4202-BC43-6762C36EC291}" dt="2022-10-20T18:17:23.843" v="2085" actId="1035"/>
          <ac:spMkLst>
            <pc:docMk/>
            <pc:sldMk cId="1643177482" sldId="265"/>
            <ac:spMk id="10" creationId="{363C01E7-8D72-4A4F-9A33-6C3049D66D3B}"/>
          </ac:spMkLst>
        </pc:spChg>
        <pc:spChg chg="add mod">
          <ac:chgData name="Marwa Eltanahy" userId="40ccf89f-3db6-4a3b-a44b-f25e2067b355" providerId="ADAL" clId="{B4160086-F044-4202-BC43-6762C36EC291}" dt="2022-10-20T18:14:53.381" v="2059" actId="20577"/>
          <ac:spMkLst>
            <pc:docMk/>
            <pc:sldMk cId="1643177482" sldId="265"/>
            <ac:spMk id="11" creationId="{E880D588-043F-4D4A-9BC9-1ACFE48F7E94}"/>
          </ac:spMkLst>
        </pc:spChg>
        <pc:spChg chg="add mod">
          <ac:chgData name="Marwa Eltanahy" userId="40ccf89f-3db6-4a3b-a44b-f25e2067b355" providerId="ADAL" clId="{B4160086-F044-4202-BC43-6762C36EC291}" dt="2022-10-20T18:16:33.856" v="2080" actId="1076"/>
          <ac:spMkLst>
            <pc:docMk/>
            <pc:sldMk cId="1643177482" sldId="265"/>
            <ac:spMk id="12" creationId="{EADE7304-5D6C-4844-AFEC-E0CA84AC0D5E}"/>
          </ac:spMkLst>
        </pc:spChg>
        <pc:spChg chg="del">
          <ac:chgData name="Marwa Eltanahy" userId="40ccf89f-3db6-4a3b-a44b-f25e2067b355" providerId="ADAL" clId="{B4160086-F044-4202-BC43-6762C36EC291}" dt="2022-10-20T18:06:27.619" v="1834" actId="478"/>
          <ac:spMkLst>
            <pc:docMk/>
            <pc:sldMk cId="1643177482" sldId="265"/>
            <ac:spMk id="195586" creationId="{C7F00BCB-A189-4D99-B400-3FD7268075FC}"/>
          </ac:spMkLst>
        </pc:spChg>
        <pc:graphicFrameChg chg="del">
          <ac:chgData name="Marwa Eltanahy" userId="40ccf89f-3db6-4a3b-a44b-f25e2067b355" providerId="ADAL" clId="{B4160086-F044-4202-BC43-6762C36EC291}" dt="2022-10-20T18:06:23.346" v="1833" actId="478"/>
          <ac:graphicFrameMkLst>
            <pc:docMk/>
            <pc:sldMk cId="1643177482" sldId="265"/>
            <ac:graphicFrameMk id="4" creationId="{46AC2B3B-8715-409A-A1BD-5C252228FAA2}"/>
          </ac:graphicFrameMkLst>
        </pc:graphicFrameChg>
        <pc:graphicFrameChg chg="add mod modGraphic">
          <ac:chgData name="Marwa Eltanahy" userId="40ccf89f-3db6-4a3b-a44b-f25e2067b355" providerId="ADAL" clId="{B4160086-F044-4202-BC43-6762C36EC291}" dt="2022-10-20T18:16:02.838" v="2077" actId="207"/>
          <ac:graphicFrameMkLst>
            <pc:docMk/>
            <pc:sldMk cId="1643177482" sldId="265"/>
            <ac:graphicFrameMk id="5" creationId="{9B00BF6F-350C-49E2-B284-5CEAD3784DAC}"/>
          </ac:graphicFrameMkLst>
        </pc:graphicFrameChg>
        <pc:graphicFrameChg chg="add mod modGraphic">
          <ac:chgData name="Marwa Eltanahy" userId="40ccf89f-3db6-4a3b-a44b-f25e2067b355" providerId="ADAL" clId="{B4160086-F044-4202-BC43-6762C36EC291}" dt="2022-10-20T18:16:13.052" v="2078" actId="207"/>
          <ac:graphicFrameMkLst>
            <pc:docMk/>
            <pc:sldMk cId="1643177482" sldId="265"/>
            <ac:graphicFrameMk id="8" creationId="{A4474D34-65CC-4110-B201-EDD5D4C1E84E}"/>
          </ac:graphicFrameMkLst>
        </pc:graphicFrameChg>
      </pc:sldChg>
      <pc:sldMasterChg chg="delSldLayout">
        <pc:chgData name="Marwa Eltanahy" userId="40ccf89f-3db6-4a3b-a44b-f25e2067b355" providerId="ADAL" clId="{B4160086-F044-4202-BC43-6762C36EC291}" dt="2022-10-20T17:36:21.584" v="1261" actId="2696"/>
        <pc:sldMasterMkLst>
          <pc:docMk/>
          <pc:sldMasterMk cId="0" sldId="2147483648"/>
        </pc:sldMasterMkLst>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FBEF8B-FD2C-462C-B2F2-91BA327A0AB9}" type="doc">
      <dgm:prSet loTypeId="urn:microsoft.com/office/officeart/2005/8/layout/vList6" loCatId="list" qsTypeId="urn:microsoft.com/office/officeart/2005/8/quickstyle/3d7" qsCatId="3D" csTypeId="urn:microsoft.com/office/officeart/2005/8/colors/accent1_2" csCatId="accent1" phldr="1"/>
      <dgm:spPr/>
      <dgm:t>
        <a:bodyPr/>
        <a:lstStyle/>
        <a:p>
          <a:endParaRPr lang="en-US"/>
        </a:p>
      </dgm:t>
    </dgm:pt>
    <dgm:pt modelId="{AAC2F32F-44EF-48CE-A133-D9591C13AF34}">
      <dgm:prSet phldrT="[Text]"/>
      <dgm:spPr/>
      <dgm:t>
        <a:bodyPr/>
        <a:lstStyle/>
        <a:p>
          <a:r>
            <a:rPr lang="en-US" dirty="0"/>
            <a:t>Performance </a:t>
          </a:r>
        </a:p>
      </dgm:t>
    </dgm:pt>
    <dgm:pt modelId="{DB182B10-BF46-418F-973B-10C659C1D74C}" type="parTrans" cxnId="{AE571623-F230-41E5-B74B-88EC79933B6E}">
      <dgm:prSet/>
      <dgm:spPr/>
      <dgm:t>
        <a:bodyPr/>
        <a:lstStyle/>
        <a:p>
          <a:endParaRPr lang="en-US"/>
        </a:p>
      </dgm:t>
    </dgm:pt>
    <dgm:pt modelId="{54BED225-FEF9-4F8F-9DBA-60A568663006}" type="sibTrans" cxnId="{AE571623-F230-41E5-B74B-88EC79933B6E}">
      <dgm:prSet/>
      <dgm:spPr/>
      <dgm:t>
        <a:bodyPr/>
        <a:lstStyle/>
        <a:p>
          <a:endParaRPr lang="en-US"/>
        </a:p>
      </dgm:t>
    </dgm:pt>
    <dgm:pt modelId="{28A3C327-6842-4858-833A-0CEE0D0DE8E4}">
      <dgm:prSet phldrT="[Text]"/>
      <dgm:spPr/>
      <dgm:t>
        <a:bodyPr/>
        <a:lstStyle/>
        <a:p>
          <a:r>
            <a:rPr lang="en-US" dirty="0"/>
            <a:t>Measures students’ achievement at a single point. </a:t>
          </a:r>
        </a:p>
      </dgm:t>
    </dgm:pt>
    <dgm:pt modelId="{EE933A5A-E925-4189-A343-BFCC6C48046A}" type="parTrans" cxnId="{6CE4D8FE-9B4C-4F1A-95F9-D16BFCC5AD9D}">
      <dgm:prSet/>
      <dgm:spPr/>
      <dgm:t>
        <a:bodyPr/>
        <a:lstStyle/>
        <a:p>
          <a:endParaRPr lang="en-US"/>
        </a:p>
      </dgm:t>
    </dgm:pt>
    <dgm:pt modelId="{0957BAED-8A20-4E8E-B8D9-D55CA2A166B5}" type="sibTrans" cxnId="{6CE4D8FE-9B4C-4F1A-95F9-D16BFCC5AD9D}">
      <dgm:prSet/>
      <dgm:spPr/>
      <dgm:t>
        <a:bodyPr/>
        <a:lstStyle/>
        <a:p>
          <a:endParaRPr lang="en-US"/>
        </a:p>
      </dgm:t>
    </dgm:pt>
    <dgm:pt modelId="{28EEFEB1-DFB5-4CBF-AB3F-D0EA98B7709B}">
      <dgm:prSet phldrT="[Text]"/>
      <dgm:spPr/>
      <dgm:t>
        <a:bodyPr/>
        <a:lstStyle/>
        <a:p>
          <a:r>
            <a:rPr lang="en-US" dirty="0"/>
            <a:t>Compare students’ performance to a standard </a:t>
          </a:r>
        </a:p>
      </dgm:t>
    </dgm:pt>
    <dgm:pt modelId="{7CC9F1A3-E12F-452B-96F7-798802BD0F1B}" type="parTrans" cxnId="{6360589F-F0BE-47BE-B44E-4BB82EE6FC97}">
      <dgm:prSet/>
      <dgm:spPr/>
      <dgm:t>
        <a:bodyPr/>
        <a:lstStyle/>
        <a:p>
          <a:endParaRPr lang="en-US"/>
        </a:p>
      </dgm:t>
    </dgm:pt>
    <dgm:pt modelId="{E633AC18-120E-43D0-A47D-31C88454DF04}" type="sibTrans" cxnId="{6360589F-F0BE-47BE-B44E-4BB82EE6FC97}">
      <dgm:prSet/>
      <dgm:spPr/>
      <dgm:t>
        <a:bodyPr/>
        <a:lstStyle/>
        <a:p>
          <a:endParaRPr lang="en-US"/>
        </a:p>
      </dgm:t>
    </dgm:pt>
    <dgm:pt modelId="{5D90F58F-0C6E-4A95-B154-1792B642C640}">
      <dgm:prSet phldrT="[Text]"/>
      <dgm:spPr/>
      <dgm:t>
        <a:bodyPr/>
        <a:lstStyle/>
        <a:p>
          <a:r>
            <a:rPr lang="en-US" dirty="0"/>
            <a:t>Progress </a:t>
          </a:r>
        </a:p>
      </dgm:t>
    </dgm:pt>
    <dgm:pt modelId="{D0D83331-3EA3-409C-A6D3-20F06807BDA4}" type="parTrans" cxnId="{5A650468-8726-41D5-838D-62FE637FF6D6}">
      <dgm:prSet/>
      <dgm:spPr/>
      <dgm:t>
        <a:bodyPr/>
        <a:lstStyle/>
        <a:p>
          <a:endParaRPr lang="en-US"/>
        </a:p>
      </dgm:t>
    </dgm:pt>
    <dgm:pt modelId="{04B5D99F-D455-4E69-AA71-60E741B60B04}" type="sibTrans" cxnId="{5A650468-8726-41D5-838D-62FE637FF6D6}">
      <dgm:prSet/>
      <dgm:spPr/>
      <dgm:t>
        <a:bodyPr/>
        <a:lstStyle/>
        <a:p>
          <a:endParaRPr lang="en-US"/>
        </a:p>
      </dgm:t>
    </dgm:pt>
    <dgm:pt modelId="{32DEB753-3B97-4A1E-AABD-46D57508D928}">
      <dgm:prSet phldrT="[Text]"/>
      <dgm:spPr/>
      <dgm:t>
        <a:bodyPr/>
        <a:lstStyle/>
        <a:p>
          <a:r>
            <a:rPr lang="en-US" dirty="0"/>
            <a:t>Measures students’ development between two points. </a:t>
          </a:r>
        </a:p>
      </dgm:t>
    </dgm:pt>
    <dgm:pt modelId="{AEA9702F-0D39-442F-B623-9984F3B9E5FD}" type="parTrans" cxnId="{8DC8BF48-5875-4537-A584-6EE7A73C96C1}">
      <dgm:prSet/>
      <dgm:spPr/>
      <dgm:t>
        <a:bodyPr/>
        <a:lstStyle/>
        <a:p>
          <a:endParaRPr lang="en-US"/>
        </a:p>
      </dgm:t>
    </dgm:pt>
    <dgm:pt modelId="{C3896DE9-F388-4CF3-B8AD-2FB78DBD6D58}" type="sibTrans" cxnId="{8DC8BF48-5875-4537-A584-6EE7A73C96C1}">
      <dgm:prSet/>
      <dgm:spPr/>
      <dgm:t>
        <a:bodyPr/>
        <a:lstStyle/>
        <a:p>
          <a:endParaRPr lang="en-US"/>
        </a:p>
      </dgm:t>
    </dgm:pt>
    <dgm:pt modelId="{D30F1600-C722-441C-ADBD-275E28132785}">
      <dgm:prSet phldrT="[Text]"/>
      <dgm:spPr/>
      <dgm:t>
        <a:bodyPr/>
        <a:lstStyle/>
        <a:p>
          <a:r>
            <a:rPr lang="en-US" dirty="0"/>
            <a:t>Compare students’ performance to their own prior knowledge  </a:t>
          </a:r>
        </a:p>
      </dgm:t>
    </dgm:pt>
    <dgm:pt modelId="{D6288257-2B0F-4FAD-98EA-775EC8EEF030}" type="parTrans" cxnId="{B32E997B-CA26-43AD-A2AA-FEBF35201A50}">
      <dgm:prSet/>
      <dgm:spPr/>
      <dgm:t>
        <a:bodyPr/>
        <a:lstStyle/>
        <a:p>
          <a:endParaRPr lang="en-US"/>
        </a:p>
      </dgm:t>
    </dgm:pt>
    <dgm:pt modelId="{0BC74AFB-2877-440C-85F3-22E89D978100}" type="sibTrans" cxnId="{B32E997B-CA26-43AD-A2AA-FEBF35201A50}">
      <dgm:prSet/>
      <dgm:spPr/>
      <dgm:t>
        <a:bodyPr/>
        <a:lstStyle/>
        <a:p>
          <a:endParaRPr lang="en-US"/>
        </a:p>
      </dgm:t>
    </dgm:pt>
    <dgm:pt modelId="{4E07FBF4-EB2A-492D-954B-4AC0ECCF9AB9}">
      <dgm:prSet phldrT="[Text]"/>
      <dgm:spPr/>
      <dgm:t>
        <a:bodyPr/>
        <a:lstStyle/>
        <a:p>
          <a:endParaRPr lang="en-US" dirty="0"/>
        </a:p>
      </dgm:t>
    </dgm:pt>
    <dgm:pt modelId="{44EB654E-23E5-4D40-B238-82F309CFA539}" type="parTrans" cxnId="{9E5D4E89-A6F5-42AC-B19F-7639683EEAF8}">
      <dgm:prSet/>
      <dgm:spPr/>
      <dgm:t>
        <a:bodyPr/>
        <a:lstStyle/>
        <a:p>
          <a:endParaRPr lang="en-US"/>
        </a:p>
      </dgm:t>
    </dgm:pt>
    <dgm:pt modelId="{439D4053-61C0-4539-9EB1-4A35B0F910EE}" type="sibTrans" cxnId="{9E5D4E89-A6F5-42AC-B19F-7639683EEAF8}">
      <dgm:prSet/>
      <dgm:spPr/>
      <dgm:t>
        <a:bodyPr/>
        <a:lstStyle/>
        <a:p>
          <a:endParaRPr lang="en-US"/>
        </a:p>
      </dgm:t>
    </dgm:pt>
    <dgm:pt modelId="{4B49BC04-D54A-4457-A0EB-B1FAA3294329}">
      <dgm:prSet phldrT="[Text]"/>
      <dgm:spPr/>
      <dgm:t>
        <a:bodyPr/>
        <a:lstStyle/>
        <a:p>
          <a:endParaRPr lang="en-US" dirty="0"/>
        </a:p>
      </dgm:t>
    </dgm:pt>
    <dgm:pt modelId="{6432A0E7-A0C7-442A-B97E-07ABBB883F27}" type="parTrans" cxnId="{4A0708D2-D1A1-4218-B20B-77C4C1C791F1}">
      <dgm:prSet/>
      <dgm:spPr/>
      <dgm:t>
        <a:bodyPr/>
        <a:lstStyle/>
        <a:p>
          <a:endParaRPr lang="en-US"/>
        </a:p>
      </dgm:t>
    </dgm:pt>
    <dgm:pt modelId="{0E57B996-9263-4ABB-8464-3EE59C42EF24}" type="sibTrans" cxnId="{4A0708D2-D1A1-4218-B20B-77C4C1C791F1}">
      <dgm:prSet/>
      <dgm:spPr/>
      <dgm:t>
        <a:bodyPr/>
        <a:lstStyle/>
        <a:p>
          <a:endParaRPr lang="en-US"/>
        </a:p>
      </dgm:t>
    </dgm:pt>
    <dgm:pt modelId="{DD860AC4-294F-41B0-8CAB-89B96C235A9A}" type="pres">
      <dgm:prSet presAssocID="{79FBEF8B-FD2C-462C-B2F2-91BA327A0AB9}" presName="Name0" presStyleCnt="0">
        <dgm:presLayoutVars>
          <dgm:dir/>
          <dgm:animLvl val="lvl"/>
          <dgm:resizeHandles/>
        </dgm:presLayoutVars>
      </dgm:prSet>
      <dgm:spPr/>
    </dgm:pt>
    <dgm:pt modelId="{DED1CC22-E4B5-49EB-8BA4-CBBABAB2F0BD}" type="pres">
      <dgm:prSet presAssocID="{AAC2F32F-44EF-48CE-A133-D9591C13AF34}" presName="linNode" presStyleCnt="0"/>
      <dgm:spPr/>
    </dgm:pt>
    <dgm:pt modelId="{ED90015C-A43E-437B-AE21-793A1E7D4BA7}" type="pres">
      <dgm:prSet presAssocID="{AAC2F32F-44EF-48CE-A133-D9591C13AF34}" presName="parentShp" presStyleLbl="node1" presStyleIdx="0" presStyleCnt="2">
        <dgm:presLayoutVars>
          <dgm:bulletEnabled val="1"/>
        </dgm:presLayoutVars>
      </dgm:prSet>
      <dgm:spPr/>
    </dgm:pt>
    <dgm:pt modelId="{772F65D1-1630-4524-8414-5A0DFAD20F77}" type="pres">
      <dgm:prSet presAssocID="{AAC2F32F-44EF-48CE-A133-D9591C13AF34}" presName="childShp" presStyleLbl="bgAccFollowNode1" presStyleIdx="0" presStyleCnt="2">
        <dgm:presLayoutVars>
          <dgm:bulletEnabled val="1"/>
        </dgm:presLayoutVars>
      </dgm:prSet>
      <dgm:spPr/>
    </dgm:pt>
    <dgm:pt modelId="{5E89F6DC-A024-4DA8-93E9-5D739F62736D}" type="pres">
      <dgm:prSet presAssocID="{54BED225-FEF9-4F8F-9DBA-60A568663006}" presName="spacing" presStyleCnt="0"/>
      <dgm:spPr/>
    </dgm:pt>
    <dgm:pt modelId="{2724A9AB-E63D-4F28-A577-4B02144F668E}" type="pres">
      <dgm:prSet presAssocID="{5D90F58F-0C6E-4A95-B154-1792B642C640}" presName="linNode" presStyleCnt="0"/>
      <dgm:spPr/>
    </dgm:pt>
    <dgm:pt modelId="{6A7A02B5-96F6-444F-9986-2C15C2B6D4A5}" type="pres">
      <dgm:prSet presAssocID="{5D90F58F-0C6E-4A95-B154-1792B642C640}" presName="parentShp" presStyleLbl="node1" presStyleIdx="1" presStyleCnt="2">
        <dgm:presLayoutVars>
          <dgm:bulletEnabled val="1"/>
        </dgm:presLayoutVars>
      </dgm:prSet>
      <dgm:spPr/>
    </dgm:pt>
    <dgm:pt modelId="{D6E48F88-4F34-4CB8-8A0F-379E5237B825}" type="pres">
      <dgm:prSet presAssocID="{5D90F58F-0C6E-4A95-B154-1792B642C640}" presName="childShp" presStyleLbl="bgAccFollowNode1" presStyleIdx="1" presStyleCnt="2">
        <dgm:presLayoutVars>
          <dgm:bulletEnabled val="1"/>
        </dgm:presLayoutVars>
      </dgm:prSet>
      <dgm:spPr/>
    </dgm:pt>
  </dgm:ptLst>
  <dgm:cxnLst>
    <dgm:cxn modelId="{88B83C20-62E0-4C61-93E6-65FD522E5C64}" type="presOf" srcId="{28EEFEB1-DFB5-4CBF-AB3F-D0EA98B7709B}" destId="{772F65D1-1630-4524-8414-5A0DFAD20F77}" srcOrd="0" destOrd="2" presId="urn:microsoft.com/office/officeart/2005/8/layout/vList6"/>
    <dgm:cxn modelId="{AE571623-F230-41E5-B74B-88EC79933B6E}" srcId="{79FBEF8B-FD2C-462C-B2F2-91BA327A0AB9}" destId="{AAC2F32F-44EF-48CE-A133-D9591C13AF34}" srcOrd="0" destOrd="0" parTransId="{DB182B10-BF46-418F-973B-10C659C1D74C}" sibTransId="{54BED225-FEF9-4F8F-9DBA-60A568663006}"/>
    <dgm:cxn modelId="{DFDE683E-6A51-4BDE-84F0-897894539299}" type="presOf" srcId="{79FBEF8B-FD2C-462C-B2F2-91BA327A0AB9}" destId="{DD860AC4-294F-41B0-8CAB-89B96C235A9A}" srcOrd="0" destOrd="0" presId="urn:microsoft.com/office/officeart/2005/8/layout/vList6"/>
    <dgm:cxn modelId="{5A650468-8726-41D5-838D-62FE637FF6D6}" srcId="{79FBEF8B-FD2C-462C-B2F2-91BA327A0AB9}" destId="{5D90F58F-0C6E-4A95-B154-1792B642C640}" srcOrd="1" destOrd="0" parTransId="{D0D83331-3EA3-409C-A6D3-20F06807BDA4}" sibTransId="{04B5D99F-D455-4E69-AA71-60E741B60B04}"/>
    <dgm:cxn modelId="{8DC8BF48-5875-4537-A584-6EE7A73C96C1}" srcId="{5D90F58F-0C6E-4A95-B154-1792B642C640}" destId="{32DEB753-3B97-4A1E-AABD-46D57508D928}" srcOrd="1" destOrd="0" parTransId="{AEA9702F-0D39-442F-B623-9984F3B9E5FD}" sibTransId="{C3896DE9-F388-4CF3-B8AD-2FB78DBD6D58}"/>
    <dgm:cxn modelId="{6E9BF656-3E34-4412-B4FD-012B1A1A2B7C}" type="presOf" srcId="{4E07FBF4-EB2A-492D-954B-4AC0ECCF9AB9}" destId="{772F65D1-1630-4524-8414-5A0DFAD20F77}" srcOrd="0" destOrd="0" presId="urn:microsoft.com/office/officeart/2005/8/layout/vList6"/>
    <dgm:cxn modelId="{37FDDD78-F3F7-4037-A573-1765F676982D}" type="presOf" srcId="{4B49BC04-D54A-4457-A0EB-B1FAA3294329}" destId="{D6E48F88-4F34-4CB8-8A0F-379E5237B825}" srcOrd="0" destOrd="0" presId="urn:microsoft.com/office/officeart/2005/8/layout/vList6"/>
    <dgm:cxn modelId="{B32E997B-CA26-43AD-A2AA-FEBF35201A50}" srcId="{5D90F58F-0C6E-4A95-B154-1792B642C640}" destId="{D30F1600-C722-441C-ADBD-275E28132785}" srcOrd="2" destOrd="0" parTransId="{D6288257-2B0F-4FAD-98EA-775EC8EEF030}" sibTransId="{0BC74AFB-2877-440C-85F3-22E89D978100}"/>
    <dgm:cxn modelId="{C2EACB7B-38F9-4783-AEEC-F2A2ADF65CA8}" type="presOf" srcId="{D30F1600-C722-441C-ADBD-275E28132785}" destId="{D6E48F88-4F34-4CB8-8A0F-379E5237B825}" srcOrd="0" destOrd="2" presId="urn:microsoft.com/office/officeart/2005/8/layout/vList6"/>
    <dgm:cxn modelId="{9E5D4E89-A6F5-42AC-B19F-7639683EEAF8}" srcId="{AAC2F32F-44EF-48CE-A133-D9591C13AF34}" destId="{4E07FBF4-EB2A-492D-954B-4AC0ECCF9AB9}" srcOrd="0" destOrd="0" parTransId="{44EB654E-23E5-4D40-B238-82F309CFA539}" sibTransId="{439D4053-61C0-4539-9EB1-4A35B0F910EE}"/>
    <dgm:cxn modelId="{6360589F-F0BE-47BE-B44E-4BB82EE6FC97}" srcId="{AAC2F32F-44EF-48CE-A133-D9591C13AF34}" destId="{28EEFEB1-DFB5-4CBF-AB3F-D0EA98B7709B}" srcOrd="2" destOrd="0" parTransId="{7CC9F1A3-E12F-452B-96F7-798802BD0F1B}" sibTransId="{E633AC18-120E-43D0-A47D-31C88454DF04}"/>
    <dgm:cxn modelId="{F58DB3A9-B545-4DCF-B66A-AB7A5F174118}" type="presOf" srcId="{AAC2F32F-44EF-48CE-A133-D9591C13AF34}" destId="{ED90015C-A43E-437B-AE21-793A1E7D4BA7}" srcOrd="0" destOrd="0" presId="urn:microsoft.com/office/officeart/2005/8/layout/vList6"/>
    <dgm:cxn modelId="{2FD280BE-8CED-40B8-BDA2-1BDCDEA40223}" type="presOf" srcId="{28A3C327-6842-4858-833A-0CEE0D0DE8E4}" destId="{772F65D1-1630-4524-8414-5A0DFAD20F77}" srcOrd="0" destOrd="1" presId="urn:microsoft.com/office/officeart/2005/8/layout/vList6"/>
    <dgm:cxn modelId="{4A0708D2-D1A1-4218-B20B-77C4C1C791F1}" srcId="{5D90F58F-0C6E-4A95-B154-1792B642C640}" destId="{4B49BC04-D54A-4457-A0EB-B1FAA3294329}" srcOrd="0" destOrd="0" parTransId="{6432A0E7-A0C7-442A-B97E-07ABBB883F27}" sibTransId="{0E57B996-9263-4ABB-8464-3EE59C42EF24}"/>
    <dgm:cxn modelId="{2D799EE5-938E-4B2F-9D9C-07434C32CD37}" type="presOf" srcId="{32DEB753-3B97-4A1E-AABD-46D57508D928}" destId="{D6E48F88-4F34-4CB8-8A0F-379E5237B825}" srcOrd="0" destOrd="1" presId="urn:microsoft.com/office/officeart/2005/8/layout/vList6"/>
    <dgm:cxn modelId="{810CBCF5-9A4B-4E28-ABF1-2F65A94799E3}" type="presOf" srcId="{5D90F58F-0C6E-4A95-B154-1792B642C640}" destId="{6A7A02B5-96F6-444F-9986-2C15C2B6D4A5}" srcOrd="0" destOrd="0" presId="urn:microsoft.com/office/officeart/2005/8/layout/vList6"/>
    <dgm:cxn modelId="{6CE4D8FE-9B4C-4F1A-95F9-D16BFCC5AD9D}" srcId="{AAC2F32F-44EF-48CE-A133-D9591C13AF34}" destId="{28A3C327-6842-4858-833A-0CEE0D0DE8E4}" srcOrd="1" destOrd="0" parTransId="{EE933A5A-E925-4189-A343-BFCC6C48046A}" sibTransId="{0957BAED-8A20-4E8E-B8D9-D55CA2A166B5}"/>
    <dgm:cxn modelId="{2284E14B-AF3F-41B8-82C8-94974CB3971B}" type="presParOf" srcId="{DD860AC4-294F-41B0-8CAB-89B96C235A9A}" destId="{DED1CC22-E4B5-49EB-8BA4-CBBABAB2F0BD}" srcOrd="0" destOrd="0" presId="urn:microsoft.com/office/officeart/2005/8/layout/vList6"/>
    <dgm:cxn modelId="{808C3BCF-F61D-4550-BB63-6F5ED29652E7}" type="presParOf" srcId="{DED1CC22-E4B5-49EB-8BA4-CBBABAB2F0BD}" destId="{ED90015C-A43E-437B-AE21-793A1E7D4BA7}" srcOrd="0" destOrd="0" presId="urn:microsoft.com/office/officeart/2005/8/layout/vList6"/>
    <dgm:cxn modelId="{7C4462E9-EF3C-41A2-AE58-DBBFFF0BFB54}" type="presParOf" srcId="{DED1CC22-E4B5-49EB-8BA4-CBBABAB2F0BD}" destId="{772F65D1-1630-4524-8414-5A0DFAD20F77}" srcOrd="1" destOrd="0" presId="urn:microsoft.com/office/officeart/2005/8/layout/vList6"/>
    <dgm:cxn modelId="{51CB860D-748C-4796-8D6E-50C000D5DD39}" type="presParOf" srcId="{DD860AC4-294F-41B0-8CAB-89B96C235A9A}" destId="{5E89F6DC-A024-4DA8-93E9-5D739F62736D}" srcOrd="1" destOrd="0" presId="urn:microsoft.com/office/officeart/2005/8/layout/vList6"/>
    <dgm:cxn modelId="{01B7636F-E841-48FA-A8CE-D1BAD483501D}" type="presParOf" srcId="{DD860AC4-294F-41B0-8CAB-89B96C235A9A}" destId="{2724A9AB-E63D-4F28-A577-4B02144F668E}" srcOrd="2" destOrd="0" presId="urn:microsoft.com/office/officeart/2005/8/layout/vList6"/>
    <dgm:cxn modelId="{D415788A-C89E-42CE-A760-C0B9C665885F}" type="presParOf" srcId="{2724A9AB-E63D-4F28-A577-4B02144F668E}" destId="{6A7A02B5-96F6-444F-9986-2C15C2B6D4A5}" srcOrd="0" destOrd="0" presId="urn:microsoft.com/office/officeart/2005/8/layout/vList6"/>
    <dgm:cxn modelId="{899DE9BD-6139-4522-A51D-94DB90D713E1}" type="presParOf" srcId="{2724A9AB-E63D-4F28-A577-4B02144F668E}" destId="{D6E48F88-4F34-4CB8-8A0F-379E5237B82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F65D1-1630-4524-8414-5A0DFAD20F77}">
      <dsp:nvSpPr>
        <dsp:cNvPr id="0" name=""/>
        <dsp:cNvSpPr/>
      </dsp:nvSpPr>
      <dsp:spPr>
        <a:xfrm>
          <a:off x="3870959" y="660"/>
          <a:ext cx="5806440" cy="2575656"/>
        </a:xfrm>
        <a:prstGeom prst="rightArrow">
          <a:avLst>
            <a:gd name="adj1" fmla="val 75000"/>
            <a:gd name="adj2" fmla="val 50000"/>
          </a:avLst>
        </a:prstGeom>
        <a:solidFill>
          <a:schemeClr val="accent1">
            <a:alpha val="90000"/>
            <a:tint val="40000"/>
            <a:hueOff val="0"/>
            <a:satOff val="0"/>
            <a:lumOff val="0"/>
            <a:alphaOff val="0"/>
          </a:schemeClr>
        </a:solidFill>
        <a:ln>
          <a:noFill/>
        </a:ln>
        <a:effectLst/>
        <a:sp3d z="-161800" extrusionH="10600" contourW="3000">
          <a:bevelT w="48600" h="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US" sz="2400" kern="1200" dirty="0"/>
            <a:t>Measures students’ achievement at a single point. </a:t>
          </a:r>
        </a:p>
        <a:p>
          <a:pPr marL="228600" lvl="1" indent="-228600" algn="l" defTabSz="1066800">
            <a:lnSpc>
              <a:spcPct val="90000"/>
            </a:lnSpc>
            <a:spcBef>
              <a:spcPct val="0"/>
            </a:spcBef>
            <a:spcAft>
              <a:spcPct val="15000"/>
            </a:spcAft>
            <a:buChar char="•"/>
          </a:pPr>
          <a:r>
            <a:rPr lang="en-US" sz="2400" kern="1200" dirty="0"/>
            <a:t>Compare students’ performance to a standard </a:t>
          </a:r>
        </a:p>
      </dsp:txBody>
      <dsp:txXfrm>
        <a:off x="3870959" y="322617"/>
        <a:ext cx="4840569" cy="1931742"/>
      </dsp:txXfrm>
    </dsp:sp>
    <dsp:sp modelId="{ED90015C-A43E-437B-AE21-793A1E7D4BA7}">
      <dsp:nvSpPr>
        <dsp:cNvPr id="0" name=""/>
        <dsp:cNvSpPr/>
      </dsp:nvSpPr>
      <dsp:spPr>
        <a:xfrm>
          <a:off x="0" y="660"/>
          <a:ext cx="3870960" cy="2575656"/>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Performance </a:t>
          </a:r>
        </a:p>
      </dsp:txBody>
      <dsp:txXfrm>
        <a:off x="125733" y="126393"/>
        <a:ext cx="3619494" cy="2324190"/>
      </dsp:txXfrm>
    </dsp:sp>
    <dsp:sp modelId="{D6E48F88-4F34-4CB8-8A0F-379E5237B825}">
      <dsp:nvSpPr>
        <dsp:cNvPr id="0" name=""/>
        <dsp:cNvSpPr/>
      </dsp:nvSpPr>
      <dsp:spPr>
        <a:xfrm>
          <a:off x="3870959" y="2833882"/>
          <a:ext cx="5806440" cy="2575656"/>
        </a:xfrm>
        <a:prstGeom prst="rightArrow">
          <a:avLst>
            <a:gd name="adj1" fmla="val 75000"/>
            <a:gd name="adj2" fmla="val 50000"/>
          </a:avLst>
        </a:prstGeom>
        <a:solidFill>
          <a:schemeClr val="accent1">
            <a:alpha val="90000"/>
            <a:tint val="40000"/>
            <a:hueOff val="0"/>
            <a:satOff val="0"/>
            <a:lumOff val="0"/>
            <a:alphaOff val="0"/>
          </a:schemeClr>
        </a:solidFill>
        <a:ln>
          <a:noFill/>
        </a:ln>
        <a:effectLst/>
        <a:sp3d z="-161800" extrusionH="10600" contourW="3000">
          <a:bevelT w="48600" h="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US" sz="2400" kern="1200" dirty="0"/>
            <a:t>Measures students’ development between two points. </a:t>
          </a:r>
        </a:p>
        <a:p>
          <a:pPr marL="228600" lvl="1" indent="-228600" algn="l" defTabSz="1066800">
            <a:lnSpc>
              <a:spcPct val="90000"/>
            </a:lnSpc>
            <a:spcBef>
              <a:spcPct val="0"/>
            </a:spcBef>
            <a:spcAft>
              <a:spcPct val="15000"/>
            </a:spcAft>
            <a:buChar char="•"/>
          </a:pPr>
          <a:r>
            <a:rPr lang="en-US" sz="2400" kern="1200" dirty="0"/>
            <a:t>Compare students’ performance to their own prior knowledge  </a:t>
          </a:r>
        </a:p>
      </dsp:txBody>
      <dsp:txXfrm>
        <a:off x="3870959" y="3155839"/>
        <a:ext cx="4840569" cy="1931742"/>
      </dsp:txXfrm>
    </dsp:sp>
    <dsp:sp modelId="{6A7A02B5-96F6-444F-9986-2C15C2B6D4A5}">
      <dsp:nvSpPr>
        <dsp:cNvPr id="0" name=""/>
        <dsp:cNvSpPr/>
      </dsp:nvSpPr>
      <dsp:spPr>
        <a:xfrm>
          <a:off x="0" y="2833882"/>
          <a:ext cx="3870960" cy="2575656"/>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Progress </a:t>
          </a:r>
        </a:p>
      </dsp:txBody>
      <dsp:txXfrm>
        <a:off x="125733" y="2959615"/>
        <a:ext cx="3619494" cy="232419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578A28C3-96D4-4257-BA8C-A32CB403B1D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panose="020B0604020202020204" pitchFamily="34" charset="0"/>
              </a:defRPr>
            </a:lvl1pPr>
          </a:lstStyle>
          <a:p>
            <a:endParaRPr lang="ru-RU" altLang="en-US"/>
          </a:p>
        </p:txBody>
      </p:sp>
      <p:sp>
        <p:nvSpPr>
          <p:cNvPr id="69635" name="Rectangle 3">
            <a:extLst>
              <a:ext uri="{FF2B5EF4-FFF2-40B4-BE49-F238E27FC236}">
                <a16:creationId xmlns:a16="http://schemas.microsoft.com/office/drawing/2014/main" id="{DCE1198F-9313-4A63-9F8D-FE5626C72958}"/>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panose="020B0604020202020204" pitchFamily="34" charset="0"/>
              </a:defRPr>
            </a:lvl1pPr>
          </a:lstStyle>
          <a:p>
            <a:endParaRPr lang="ru-RU" altLang="en-US"/>
          </a:p>
        </p:txBody>
      </p:sp>
      <p:sp>
        <p:nvSpPr>
          <p:cNvPr id="69636" name="Rectangle 4">
            <a:extLst>
              <a:ext uri="{FF2B5EF4-FFF2-40B4-BE49-F238E27FC236}">
                <a16:creationId xmlns:a16="http://schemas.microsoft.com/office/drawing/2014/main" id="{A0C160CF-9385-49F2-8982-A4DF36D6408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a:extLst>
              <a:ext uri="{FF2B5EF4-FFF2-40B4-BE49-F238E27FC236}">
                <a16:creationId xmlns:a16="http://schemas.microsoft.com/office/drawing/2014/main" id="{5F7E61D5-0EDA-4334-9472-417B4F6C50F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a:t>Click to edit Master text styles</a:t>
            </a:r>
          </a:p>
          <a:p>
            <a:pPr lvl="1"/>
            <a:r>
              <a:rPr lang="ru-RU" altLang="en-US"/>
              <a:t>Second level</a:t>
            </a:r>
          </a:p>
          <a:p>
            <a:pPr lvl="2"/>
            <a:r>
              <a:rPr lang="ru-RU" altLang="en-US"/>
              <a:t>Third level</a:t>
            </a:r>
          </a:p>
          <a:p>
            <a:pPr lvl="3"/>
            <a:r>
              <a:rPr lang="ru-RU" altLang="en-US"/>
              <a:t>Fourth level</a:t>
            </a:r>
          </a:p>
          <a:p>
            <a:pPr lvl="4"/>
            <a:r>
              <a:rPr lang="ru-RU" altLang="en-US"/>
              <a:t>Fifth level</a:t>
            </a:r>
          </a:p>
        </p:txBody>
      </p:sp>
      <p:sp>
        <p:nvSpPr>
          <p:cNvPr id="69638" name="Rectangle 6">
            <a:extLst>
              <a:ext uri="{FF2B5EF4-FFF2-40B4-BE49-F238E27FC236}">
                <a16:creationId xmlns:a16="http://schemas.microsoft.com/office/drawing/2014/main" id="{93F13AD8-391A-4429-B4AF-74A5E98BE046}"/>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panose="020B0604020202020204" pitchFamily="34" charset="0"/>
              </a:defRPr>
            </a:lvl1pPr>
          </a:lstStyle>
          <a:p>
            <a:endParaRPr lang="ru-RU" altLang="en-US"/>
          </a:p>
        </p:txBody>
      </p:sp>
      <p:sp>
        <p:nvSpPr>
          <p:cNvPr id="69639" name="Rectangle 7">
            <a:extLst>
              <a:ext uri="{FF2B5EF4-FFF2-40B4-BE49-F238E27FC236}">
                <a16:creationId xmlns:a16="http://schemas.microsoft.com/office/drawing/2014/main" id="{066D6E66-F361-4F17-A0C1-9B31F2C28BA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anose="020B0604020202020204" pitchFamily="34" charset="0"/>
              </a:defRPr>
            </a:lvl1pPr>
          </a:lstStyle>
          <a:p>
            <a:fld id="{F62FD327-534F-4C5F-BFBF-A1A6A28D4E27}" type="slidenum">
              <a:rPr lang="ru-RU" altLang="en-US"/>
              <a:pPr/>
              <a:t>‹#›</a:t>
            </a:fld>
            <a:endParaRPr lang="ru-RU"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1665771-0E30-4124-98F6-B6F86D382F1B}"/>
              </a:ext>
            </a:extLst>
          </p:cNvPr>
          <p:cNvSpPr>
            <a:spLocks noGrp="1" noChangeArrowheads="1"/>
          </p:cNvSpPr>
          <p:nvPr>
            <p:ph type="ctrTitle"/>
          </p:nvPr>
        </p:nvSpPr>
        <p:spPr>
          <a:xfrm>
            <a:off x="611188" y="4437063"/>
            <a:ext cx="4824412" cy="1368425"/>
          </a:xfrm>
          <a:effectLst>
            <a:outerShdw dist="17961" dir="2700000" algn="ctr" rotWithShape="0">
              <a:schemeClr val="bg2"/>
            </a:outerShdw>
          </a:effectLst>
        </p:spPr>
        <p:txBody>
          <a:bodyPr/>
          <a:lstStyle>
            <a:lvl1pPr>
              <a:defRPr/>
            </a:lvl1pPr>
          </a:lstStyle>
          <a:p>
            <a:pPr lvl="0"/>
            <a:r>
              <a:rPr lang="en-US" altLang="en-US" noProof="0"/>
              <a:t>Click to edit Master title style</a:t>
            </a:r>
            <a:endParaRPr lang="ru-RU" altLang="en-US" noProof="0"/>
          </a:p>
        </p:txBody>
      </p:sp>
      <p:sp>
        <p:nvSpPr>
          <p:cNvPr id="5123" name="Rectangle 3">
            <a:extLst>
              <a:ext uri="{FF2B5EF4-FFF2-40B4-BE49-F238E27FC236}">
                <a16:creationId xmlns:a16="http://schemas.microsoft.com/office/drawing/2014/main" id="{C2A69E9D-2621-4DA4-B3EA-89E79DE5092E}"/>
              </a:ext>
            </a:extLst>
          </p:cNvPr>
          <p:cNvSpPr>
            <a:spLocks noGrp="1" noChangeArrowheads="1"/>
          </p:cNvSpPr>
          <p:nvPr>
            <p:ph type="subTitle" idx="1"/>
          </p:nvPr>
        </p:nvSpPr>
        <p:spPr>
          <a:xfrm>
            <a:off x="1258888" y="476250"/>
            <a:ext cx="6626225" cy="504825"/>
          </a:xfrm>
          <a:effectLst>
            <a:outerShdw dist="17961" dir="2700000" algn="ctr" rotWithShape="0">
              <a:schemeClr val="bg2"/>
            </a:outerShdw>
          </a:effectLst>
        </p:spPr>
        <p:txBody>
          <a:bodyPr/>
          <a:lstStyle>
            <a:lvl1pPr marL="0" indent="0" algn="ctr">
              <a:buFontTx/>
              <a:buNone/>
              <a:defRPr>
                <a:latin typeface="Futura LT Book" pitchFamily="2" charset="0"/>
              </a:defRPr>
            </a:lvl1pPr>
          </a:lstStyle>
          <a:p>
            <a:pPr lvl="0"/>
            <a:r>
              <a:rPr lang="en-US" altLang="en-US" noProof="0"/>
              <a:t>Click to edit Master subtitle style</a:t>
            </a:r>
            <a:endParaRPr lang="ru-RU"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CCFBB-DC20-4991-9248-24B94F8BBC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49620C-FC4F-41B9-8DC5-9170E85957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0887A7-AB5F-4394-8A29-67E66194701A}"/>
              </a:ext>
            </a:extLst>
          </p:cNvPr>
          <p:cNvSpPr>
            <a:spLocks noGrp="1"/>
          </p:cNvSpPr>
          <p:nvPr>
            <p:ph type="dt" sz="half" idx="10"/>
          </p:nvPr>
        </p:nvSpPr>
        <p:spPr/>
        <p:txBody>
          <a:bodyPr/>
          <a:lstStyle>
            <a:lvl1pPr>
              <a:defRPr/>
            </a:lvl1pPr>
          </a:lstStyle>
          <a:p>
            <a:endParaRPr lang="ru-RU" altLang="en-US"/>
          </a:p>
        </p:txBody>
      </p:sp>
      <p:sp>
        <p:nvSpPr>
          <p:cNvPr id="5" name="Footer Placeholder 4">
            <a:extLst>
              <a:ext uri="{FF2B5EF4-FFF2-40B4-BE49-F238E27FC236}">
                <a16:creationId xmlns:a16="http://schemas.microsoft.com/office/drawing/2014/main" id="{E764F9BE-D848-4F39-8B88-6119018EF7CF}"/>
              </a:ext>
            </a:extLst>
          </p:cNvPr>
          <p:cNvSpPr>
            <a:spLocks noGrp="1"/>
          </p:cNvSpPr>
          <p:nvPr>
            <p:ph type="ftr" sz="quarter" idx="11"/>
          </p:nvPr>
        </p:nvSpPr>
        <p:spPr/>
        <p:txBody>
          <a:bodyPr/>
          <a:lstStyle>
            <a:lvl1pPr>
              <a:defRPr/>
            </a:lvl1pPr>
          </a:lstStyle>
          <a:p>
            <a:endParaRPr lang="ru-RU" altLang="en-US"/>
          </a:p>
        </p:txBody>
      </p:sp>
      <p:sp>
        <p:nvSpPr>
          <p:cNvPr id="6" name="Slide Number Placeholder 5">
            <a:extLst>
              <a:ext uri="{FF2B5EF4-FFF2-40B4-BE49-F238E27FC236}">
                <a16:creationId xmlns:a16="http://schemas.microsoft.com/office/drawing/2014/main" id="{80A489BF-DF18-4CFC-BFC1-480AA318B065}"/>
              </a:ext>
            </a:extLst>
          </p:cNvPr>
          <p:cNvSpPr>
            <a:spLocks noGrp="1"/>
          </p:cNvSpPr>
          <p:nvPr>
            <p:ph type="sldNum" sz="quarter" idx="12"/>
          </p:nvPr>
        </p:nvSpPr>
        <p:spPr/>
        <p:txBody>
          <a:bodyPr/>
          <a:lstStyle>
            <a:lvl1pPr>
              <a:defRPr/>
            </a:lvl1pPr>
          </a:lstStyle>
          <a:p>
            <a:fld id="{9F120719-BCA4-4734-9D7D-F0145DB5D092}" type="slidenum">
              <a:rPr lang="ru-RU" altLang="en-US"/>
              <a:pPr/>
              <a:t>‹#›</a:t>
            </a:fld>
            <a:endParaRPr lang="ru-RU" altLang="en-US"/>
          </a:p>
        </p:txBody>
      </p:sp>
    </p:spTree>
    <p:extLst>
      <p:ext uri="{BB962C8B-B14F-4D97-AF65-F5344CB8AC3E}">
        <p14:creationId xmlns:p14="http://schemas.microsoft.com/office/powerpoint/2010/main" val="1078787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396735-60B0-4574-8133-997D2C83C8B7}"/>
              </a:ext>
            </a:extLst>
          </p:cNvPr>
          <p:cNvSpPr>
            <a:spLocks noGrp="1"/>
          </p:cNvSpPr>
          <p:nvPr>
            <p:ph type="title" orient="vert"/>
          </p:nvPr>
        </p:nvSpPr>
        <p:spPr>
          <a:xfrm>
            <a:off x="6624638" y="260350"/>
            <a:ext cx="2051050" cy="59055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5E1A53-5952-49A1-84ED-00A22105C39F}"/>
              </a:ext>
            </a:extLst>
          </p:cNvPr>
          <p:cNvSpPr>
            <a:spLocks noGrp="1"/>
          </p:cNvSpPr>
          <p:nvPr>
            <p:ph type="body" orient="vert" idx="1"/>
          </p:nvPr>
        </p:nvSpPr>
        <p:spPr>
          <a:xfrm>
            <a:off x="468313" y="260350"/>
            <a:ext cx="6003925" cy="59055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1DF8AC-8CB4-40C7-8EA2-24CCF41E4391}"/>
              </a:ext>
            </a:extLst>
          </p:cNvPr>
          <p:cNvSpPr>
            <a:spLocks noGrp="1"/>
          </p:cNvSpPr>
          <p:nvPr>
            <p:ph type="dt" sz="half" idx="10"/>
          </p:nvPr>
        </p:nvSpPr>
        <p:spPr/>
        <p:txBody>
          <a:bodyPr/>
          <a:lstStyle>
            <a:lvl1pPr>
              <a:defRPr/>
            </a:lvl1pPr>
          </a:lstStyle>
          <a:p>
            <a:endParaRPr lang="ru-RU" altLang="en-US"/>
          </a:p>
        </p:txBody>
      </p:sp>
      <p:sp>
        <p:nvSpPr>
          <p:cNvPr id="5" name="Footer Placeholder 4">
            <a:extLst>
              <a:ext uri="{FF2B5EF4-FFF2-40B4-BE49-F238E27FC236}">
                <a16:creationId xmlns:a16="http://schemas.microsoft.com/office/drawing/2014/main" id="{AAFF8C50-5004-44A3-8B82-B36B3CAD949A}"/>
              </a:ext>
            </a:extLst>
          </p:cNvPr>
          <p:cNvSpPr>
            <a:spLocks noGrp="1"/>
          </p:cNvSpPr>
          <p:nvPr>
            <p:ph type="ftr" sz="quarter" idx="11"/>
          </p:nvPr>
        </p:nvSpPr>
        <p:spPr/>
        <p:txBody>
          <a:bodyPr/>
          <a:lstStyle>
            <a:lvl1pPr>
              <a:defRPr/>
            </a:lvl1pPr>
          </a:lstStyle>
          <a:p>
            <a:endParaRPr lang="ru-RU" altLang="en-US"/>
          </a:p>
        </p:txBody>
      </p:sp>
      <p:sp>
        <p:nvSpPr>
          <p:cNvPr id="6" name="Slide Number Placeholder 5">
            <a:extLst>
              <a:ext uri="{FF2B5EF4-FFF2-40B4-BE49-F238E27FC236}">
                <a16:creationId xmlns:a16="http://schemas.microsoft.com/office/drawing/2014/main" id="{9E3FFB0B-2668-4E36-859D-8971E91EEFA8}"/>
              </a:ext>
            </a:extLst>
          </p:cNvPr>
          <p:cNvSpPr>
            <a:spLocks noGrp="1"/>
          </p:cNvSpPr>
          <p:nvPr>
            <p:ph type="sldNum" sz="quarter" idx="12"/>
          </p:nvPr>
        </p:nvSpPr>
        <p:spPr/>
        <p:txBody>
          <a:bodyPr/>
          <a:lstStyle>
            <a:lvl1pPr>
              <a:defRPr/>
            </a:lvl1pPr>
          </a:lstStyle>
          <a:p>
            <a:fld id="{191A2D8B-D071-439C-9638-C9A1A05AC09B}" type="slidenum">
              <a:rPr lang="ru-RU" altLang="en-US"/>
              <a:pPr/>
              <a:t>‹#›</a:t>
            </a:fld>
            <a:endParaRPr lang="ru-RU" altLang="en-US"/>
          </a:p>
        </p:txBody>
      </p:sp>
    </p:spTree>
    <p:extLst>
      <p:ext uri="{BB962C8B-B14F-4D97-AF65-F5344CB8AC3E}">
        <p14:creationId xmlns:p14="http://schemas.microsoft.com/office/powerpoint/2010/main" val="454676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C1FE-6F34-4618-B923-F4AA2688114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7AAA7B-145E-4C20-996C-D220E311AD0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E3F4C8-A894-4EC3-8A92-5F199767C268}"/>
              </a:ext>
            </a:extLst>
          </p:cNvPr>
          <p:cNvSpPr>
            <a:spLocks noGrp="1"/>
          </p:cNvSpPr>
          <p:nvPr>
            <p:ph type="dt" sz="half" idx="10"/>
          </p:nvPr>
        </p:nvSpPr>
        <p:spPr/>
        <p:txBody>
          <a:bodyPr/>
          <a:lstStyle>
            <a:lvl1pPr>
              <a:defRPr/>
            </a:lvl1pPr>
          </a:lstStyle>
          <a:p>
            <a:endParaRPr lang="ru-RU" altLang="en-US"/>
          </a:p>
        </p:txBody>
      </p:sp>
      <p:sp>
        <p:nvSpPr>
          <p:cNvPr id="5" name="Footer Placeholder 4">
            <a:extLst>
              <a:ext uri="{FF2B5EF4-FFF2-40B4-BE49-F238E27FC236}">
                <a16:creationId xmlns:a16="http://schemas.microsoft.com/office/drawing/2014/main" id="{DD5AC380-0FBB-45C6-B678-87677FFE3245}"/>
              </a:ext>
            </a:extLst>
          </p:cNvPr>
          <p:cNvSpPr>
            <a:spLocks noGrp="1"/>
          </p:cNvSpPr>
          <p:nvPr>
            <p:ph type="ftr" sz="quarter" idx="11"/>
          </p:nvPr>
        </p:nvSpPr>
        <p:spPr/>
        <p:txBody>
          <a:bodyPr/>
          <a:lstStyle>
            <a:lvl1pPr>
              <a:defRPr/>
            </a:lvl1pPr>
          </a:lstStyle>
          <a:p>
            <a:endParaRPr lang="ru-RU" altLang="en-US"/>
          </a:p>
        </p:txBody>
      </p:sp>
      <p:sp>
        <p:nvSpPr>
          <p:cNvPr id="6" name="Slide Number Placeholder 5">
            <a:extLst>
              <a:ext uri="{FF2B5EF4-FFF2-40B4-BE49-F238E27FC236}">
                <a16:creationId xmlns:a16="http://schemas.microsoft.com/office/drawing/2014/main" id="{1C049D5A-4A79-4D0D-966C-2245AD550676}"/>
              </a:ext>
            </a:extLst>
          </p:cNvPr>
          <p:cNvSpPr>
            <a:spLocks noGrp="1"/>
          </p:cNvSpPr>
          <p:nvPr>
            <p:ph type="sldNum" sz="quarter" idx="12"/>
          </p:nvPr>
        </p:nvSpPr>
        <p:spPr/>
        <p:txBody>
          <a:bodyPr/>
          <a:lstStyle>
            <a:lvl1pPr>
              <a:defRPr/>
            </a:lvl1pPr>
          </a:lstStyle>
          <a:p>
            <a:fld id="{8C104D81-C77F-463D-BC9A-B0632B744437}" type="slidenum">
              <a:rPr lang="ru-RU" altLang="en-US"/>
              <a:pPr/>
              <a:t>‹#›</a:t>
            </a:fld>
            <a:endParaRPr lang="ru-RU" altLang="en-US"/>
          </a:p>
        </p:txBody>
      </p:sp>
    </p:spTree>
    <p:extLst>
      <p:ext uri="{BB962C8B-B14F-4D97-AF65-F5344CB8AC3E}">
        <p14:creationId xmlns:p14="http://schemas.microsoft.com/office/powerpoint/2010/main" val="2983325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7A3CB-D00B-4E83-9711-4D0ED74538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C953E3-30D1-4812-8092-74B3E006200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2E9C2C-4BC0-42CE-9B1C-962F8D0DDA3F}"/>
              </a:ext>
            </a:extLst>
          </p:cNvPr>
          <p:cNvSpPr>
            <a:spLocks noGrp="1"/>
          </p:cNvSpPr>
          <p:nvPr>
            <p:ph type="dt" sz="half" idx="10"/>
          </p:nvPr>
        </p:nvSpPr>
        <p:spPr/>
        <p:txBody>
          <a:bodyPr/>
          <a:lstStyle>
            <a:lvl1pPr>
              <a:defRPr/>
            </a:lvl1pPr>
          </a:lstStyle>
          <a:p>
            <a:endParaRPr lang="ru-RU" altLang="en-US"/>
          </a:p>
        </p:txBody>
      </p:sp>
      <p:sp>
        <p:nvSpPr>
          <p:cNvPr id="5" name="Footer Placeholder 4">
            <a:extLst>
              <a:ext uri="{FF2B5EF4-FFF2-40B4-BE49-F238E27FC236}">
                <a16:creationId xmlns:a16="http://schemas.microsoft.com/office/drawing/2014/main" id="{3928FBDB-2E19-49C5-A9A0-5F89A5C087F9}"/>
              </a:ext>
            </a:extLst>
          </p:cNvPr>
          <p:cNvSpPr>
            <a:spLocks noGrp="1"/>
          </p:cNvSpPr>
          <p:nvPr>
            <p:ph type="ftr" sz="quarter" idx="11"/>
          </p:nvPr>
        </p:nvSpPr>
        <p:spPr/>
        <p:txBody>
          <a:bodyPr/>
          <a:lstStyle>
            <a:lvl1pPr>
              <a:defRPr/>
            </a:lvl1pPr>
          </a:lstStyle>
          <a:p>
            <a:endParaRPr lang="ru-RU" altLang="en-US"/>
          </a:p>
        </p:txBody>
      </p:sp>
      <p:sp>
        <p:nvSpPr>
          <p:cNvPr id="6" name="Slide Number Placeholder 5">
            <a:extLst>
              <a:ext uri="{FF2B5EF4-FFF2-40B4-BE49-F238E27FC236}">
                <a16:creationId xmlns:a16="http://schemas.microsoft.com/office/drawing/2014/main" id="{C754538B-C613-4482-B1CB-EFE0F960245E}"/>
              </a:ext>
            </a:extLst>
          </p:cNvPr>
          <p:cNvSpPr>
            <a:spLocks noGrp="1"/>
          </p:cNvSpPr>
          <p:nvPr>
            <p:ph type="sldNum" sz="quarter" idx="12"/>
          </p:nvPr>
        </p:nvSpPr>
        <p:spPr/>
        <p:txBody>
          <a:bodyPr/>
          <a:lstStyle>
            <a:lvl1pPr>
              <a:defRPr/>
            </a:lvl1pPr>
          </a:lstStyle>
          <a:p>
            <a:fld id="{5C8EF0BB-9B4C-4E37-8ECA-059041B7A751}" type="slidenum">
              <a:rPr lang="ru-RU" altLang="en-US"/>
              <a:pPr/>
              <a:t>‹#›</a:t>
            </a:fld>
            <a:endParaRPr lang="ru-RU" altLang="en-US"/>
          </a:p>
        </p:txBody>
      </p:sp>
    </p:spTree>
    <p:extLst>
      <p:ext uri="{BB962C8B-B14F-4D97-AF65-F5344CB8AC3E}">
        <p14:creationId xmlns:p14="http://schemas.microsoft.com/office/powerpoint/2010/main" val="4088578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7C25-4D89-4194-9785-01EF0D24C4F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62C7F3-392A-4400-8ED2-F4739989564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326ACE88-15A2-417A-AF0A-A3D535EA3A5C}"/>
              </a:ext>
            </a:extLst>
          </p:cNvPr>
          <p:cNvSpPr>
            <a:spLocks noGrp="1"/>
          </p:cNvSpPr>
          <p:nvPr>
            <p:ph type="dt" sz="half" idx="10"/>
          </p:nvPr>
        </p:nvSpPr>
        <p:spPr/>
        <p:txBody>
          <a:bodyPr/>
          <a:lstStyle>
            <a:lvl1pPr>
              <a:defRPr/>
            </a:lvl1pPr>
          </a:lstStyle>
          <a:p>
            <a:endParaRPr lang="ru-RU" altLang="en-US"/>
          </a:p>
        </p:txBody>
      </p:sp>
      <p:sp>
        <p:nvSpPr>
          <p:cNvPr id="5" name="Footer Placeholder 4">
            <a:extLst>
              <a:ext uri="{FF2B5EF4-FFF2-40B4-BE49-F238E27FC236}">
                <a16:creationId xmlns:a16="http://schemas.microsoft.com/office/drawing/2014/main" id="{3868DCC9-FFB0-4FB4-A7A3-4A6594610A61}"/>
              </a:ext>
            </a:extLst>
          </p:cNvPr>
          <p:cNvSpPr>
            <a:spLocks noGrp="1"/>
          </p:cNvSpPr>
          <p:nvPr>
            <p:ph type="ftr" sz="quarter" idx="11"/>
          </p:nvPr>
        </p:nvSpPr>
        <p:spPr/>
        <p:txBody>
          <a:bodyPr/>
          <a:lstStyle>
            <a:lvl1pPr>
              <a:defRPr/>
            </a:lvl1pPr>
          </a:lstStyle>
          <a:p>
            <a:endParaRPr lang="ru-RU" altLang="en-US"/>
          </a:p>
        </p:txBody>
      </p:sp>
      <p:sp>
        <p:nvSpPr>
          <p:cNvPr id="6" name="Slide Number Placeholder 5">
            <a:extLst>
              <a:ext uri="{FF2B5EF4-FFF2-40B4-BE49-F238E27FC236}">
                <a16:creationId xmlns:a16="http://schemas.microsoft.com/office/drawing/2014/main" id="{A0A473C2-6A76-483B-B529-24EF0A643C40}"/>
              </a:ext>
            </a:extLst>
          </p:cNvPr>
          <p:cNvSpPr>
            <a:spLocks noGrp="1"/>
          </p:cNvSpPr>
          <p:nvPr>
            <p:ph type="sldNum" sz="quarter" idx="12"/>
          </p:nvPr>
        </p:nvSpPr>
        <p:spPr/>
        <p:txBody>
          <a:bodyPr/>
          <a:lstStyle>
            <a:lvl1pPr>
              <a:defRPr/>
            </a:lvl1pPr>
          </a:lstStyle>
          <a:p>
            <a:fld id="{86E7D2D6-F2A0-4905-AB68-B3480FAE65DD}" type="slidenum">
              <a:rPr lang="ru-RU" altLang="en-US"/>
              <a:pPr/>
              <a:t>‹#›</a:t>
            </a:fld>
            <a:endParaRPr lang="ru-RU" altLang="en-US"/>
          </a:p>
        </p:txBody>
      </p:sp>
    </p:spTree>
    <p:extLst>
      <p:ext uri="{BB962C8B-B14F-4D97-AF65-F5344CB8AC3E}">
        <p14:creationId xmlns:p14="http://schemas.microsoft.com/office/powerpoint/2010/main" val="552396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A7D4F-080D-43D1-B671-AC916D702E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6B327-74C4-4498-B72C-309514223B05}"/>
              </a:ext>
            </a:extLst>
          </p:cNvPr>
          <p:cNvSpPr>
            <a:spLocks noGrp="1"/>
          </p:cNvSpPr>
          <p:nvPr>
            <p:ph sz="half" idx="1"/>
          </p:nvPr>
        </p:nvSpPr>
        <p:spPr>
          <a:xfrm>
            <a:off x="1908175" y="1600200"/>
            <a:ext cx="3313113"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28EDD5-8D44-4888-B461-EE9093ED9C4E}"/>
              </a:ext>
            </a:extLst>
          </p:cNvPr>
          <p:cNvSpPr>
            <a:spLocks noGrp="1"/>
          </p:cNvSpPr>
          <p:nvPr>
            <p:ph sz="half" idx="2"/>
          </p:nvPr>
        </p:nvSpPr>
        <p:spPr>
          <a:xfrm>
            <a:off x="5373688" y="1600200"/>
            <a:ext cx="3313112"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5FE068-DA58-4E99-80D9-2977715A6948}"/>
              </a:ext>
            </a:extLst>
          </p:cNvPr>
          <p:cNvSpPr>
            <a:spLocks noGrp="1"/>
          </p:cNvSpPr>
          <p:nvPr>
            <p:ph type="dt" sz="half" idx="10"/>
          </p:nvPr>
        </p:nvSpPr>
        <p:spPr/>
        <p:txBody>
          <a:bodyPr/>
          <a:lstStyle>
            <a:lvl1pPr>
              <a:defRPr/>
            </a:lvl1pPr>
          </a:lstStyle>
          <a:p>
            <a:endParaRPr lang="ru-RU" altLang="en-US"/>
          </a:p>
        </p:txBody>
      </p:sp>
      <p:sp>
        <p:nvSpPr>
          <p:cNvPr id="6" name="Footer Placeholder 5">
            <a:extLst>
              <a:ext uri="{FF2B5EF4-FFF2-40B4-BE49-F238E27FC236}">
                <a16:creationId xmlns:a16="http://schemas.microsoft.com/office/drawing/2014/main" id="{85B18098-2D23-4E37-AE2C-FC741B555C98}"/>
              </a:ext>
            </a:extLst>
          </p:cNvPr>
          <p:cNvSpPr>
            <a:spLocks noGrp="1"/>
          </p:cNvSpPr>
          <p:nvPr>
            <p:ph type="ftr" sz="quarter" idx="11"/>
          </p:nvPr>
        </p:nvSpPr>
        <p:spPr/>
        <p:txBody>
          <a:bodyPr/>
          <a:lstStyle>
            <a:lvl1pPr>
              <a:defRPr/>
            </a:lvl1pPr>
          </a:lstStyle>
          <a:p>
            <a:endParaRPr lang="ru-RU" altLang="en-US"/>
          </a:p>
        </p:txBody>
      </p:sp>
      <p:sp>
        <p:nvSpPr>
          <p:cNvPr id="7" name="Slide Number Placeholder 6">
            <a:extLst>
              <a:ext uri="{FF2B5EF4-FFF2-40B4-BE49-F238E27FC236}">
                <a16:creationId xmlns:a16="http://schemas.microsoft.com/office/drawing/2014/main" id="{B707E3B9-9564-4F88-B530-76E9E15983CA}"/>
              </a:ext>
            </a:extLst>
          </p:cNvPr>
          <p:cNvSpPr>
            <a:spLocks noGrp="1"/>
          </p:cNvSpPr>
          <p:nvPr>
            <p:ph type="sldNum" sz="quarter" idx="12"/>
          </p:nvPr>
        </p:nvSpPr>
        <p:spPr/>
        <p:txBody>
          <a:bodyPr/>
          <a:lstStyle>
            <a:lvl1pPr>
              <a:defRPr/>
            </a:lvl1pPr>
          </a:lstStyle>
          <a:p>
            <a:fld id="{6A43727C-3988-4345-A066-E063FED1D456}" type="slidenum">
              <a:rPr lang="ru-RU" altLang="en-US"/>
              <a:pPr/>
              <a:t>‹#›</a:t>
            </a:fld>
            <a:endParaRPr lang="ru-RU" altLang="en-US"/>
          </a:p>
        </p:txBody>
      </p:sp>
    </p:spTree>
    <p:extLst>
      <p:ext uri="{BB962C8B-B14F-4D97-AF65-F5344CB8AC3E}">
        <p14:creationId xmlns:p14="http://schemas.microsoft.com/office/powerpoint/2010/main" val="632203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A2BDA-7E93-4C90-A752-67754BE9F31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4384B1-30E3-4802-8A66-FA5DF5B0F5A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58B9AB2-1ED3-4E42-83D0-D2114ADFB53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54AA76-9F43-41BB-8A0F-CAD54C988AE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91C5736-D285-4C50-BC70-E3C78E5611F9}"/>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230546-D05A-4BB1-8F9C-2BE68D0AA8D7}"/>
              </a:ext>
            </a:extLst>
          </p:cNvPr>
          <p:cNvSpPr>
            <a:spLocks noGrp="1"/>
          </p:cNvSpPr>
          <p:nvPr>
            <p:ph type="dt" sz="half" idx="10"/>
          </p:nvPr>
        </p:nvSpPr>
        <p:spPr/>
        <p:txBody>
          <a:bodyPr/>
          <a:lstStyle>
            <a:lvl1pPr>
              <a:defRPr/>
            </a:lvl1pPr>
          </a:lstStyle>
          <a:p>
            <a:endParaRPr lang="ru-RU" altLang="en-US"/>
          </a:p>
        </p:txBody>
      </p:sp>
      <p:sp>
        <p:nvSpPr>
          <p:cNvPr id="8" name="Footer Placeholder 7">
            <a:extLst>
              <a:ext uri="{FF2B5EF4-FFF2-40B4-BE49-F238E27FC236}">
                <a16:creationId xmlns:a16="http://schemas.microsoft.com/office/drawing/2014/main" id="{6F962FD1-061E-4739-8A81-5DE004F36E04}"/>
              </a:ext>
            </a:extLst>
          </p:cNvPr>
          <p:cNvSpPr>
            <a:spLocks noGrp="1"/>
          </p:cNvSpPr>
          <p:nvPr>
            <p:ph type="ftr" sz="quarter" idx="11"/>
          </p:nvPr>
        </p:nvSpPr>
        <p:spPr/>
        <p:txBody>
          <a:bodyPr/>
          <a:lstStyle>
            <a:lvl1pPr>
              <a:defRPr/>
            </a:lvl1pPr>
          </a:lstStyle>
          <a:p>
            <a:endParaRPr lang="ru-RU" altLang="en-US"/>
          </a:p>
        </p:txBody>
      </p:sp>
      <p:sp>
        <p:nvSpPr>
          <p:cNvPr id="9" name="Slide Number Placeholder 8">
            <a:extLst>
              <a:ext uri="{FF2B5EF4-FFF2-40B4-BE49-F238E27FC236}">
                <a16:creationId xmlns:a16="http://schemas.microsoft.com/office/drawing/2014/main" id="{2093F7EC-D7FB-4BEB-BAE5-BF2E2EA6E566}"/>
              </a:ext>
            </a:extLst>
          </p:cNvPr>
          <p:cNvSpPr>
            <a:spLocks noGrp="1"/>
          </p:cNvSpPr>
          <p:nvPr>
            <p:ph type="sldNum" sz="quarter" idx="12"/>
          </p:nvPr>
        </p:nvSpPr>
        <p:spPr/>
        <p:txBody>
          <a:bodyPr/>
          <a:lstStyle>
            <a:lvl1pPr>
              <a:defRPr/>
            </a:lvl1pPr>
          </a:lstStyle>
          <a:p>
            <a:fld id="{60F4A668-2CED-4CDF-B7B8-FACA6F17C50D}" type="slidenum">
              <a:rPr lang="ru-RU" altLang="en-US"/>
              <a:pPr/>
              <a:t>‹#›</a:t>
            </a:fld>
            <a:endParaRPr lang="ru-RU" altLang="en-US"/>
          </a:p>
        </p:txBody>
      </p:sp>
    </p:spTree>
    <p:extLst>
      <p:ext uri="{BB962C8B-B14F-4D97-AF65-F5344CB8AC3E}">
        <p14:creationId xmlns:p14="http://schemas.microsoft.com/office/powerpoint/2010/main" val="3280087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9E52B-75C2-427B-B3C4-61EEF55B5C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FBD353-514C-4CD9-8B19-77E2AD130992}"/>
              </a:ext>
            </a:extLst>
          </p:cNvPr>
          <p:cNvSpPr>
            <a:spLocks noGrp="1"/>
          </p:cNvSpPr>
          <p:nvPr>
            <p:ph type="dt" sz="half" idx="10"/>
          </p:nvPr>
        </p:nvSpPr>
        <p:spPr/>
        <p:txBody>
          <a:bodyPr/>
          <a:lstStyle>
            <a:lvl1pPr>
              <a:defRPr/>
            </a:lvl1pPr>
          </a:lstStyle>
          <a:p>
            <a:endParaRPr lang="ru-RU" altLang="en-US"/>
          </a:p>
        </p:txBody>
      </p:sp>
      <p:sp>
        <p:nvSpPr>
          <p:cNvPr id="4" name="Footer Placeholder 3">
            <a:extLst>
              <a:ext uri="{FF2B5EF4-FFF2-40B4-BE49-F238E27FC236}">
                <a16:creationId xmlns:a16="http://schemas.microsoft.com/office/drawing/2014/main" id="{FB4120AD-1B1A-49B1-9D44-62BA9C7D26B5}"/>
              </a:ext>
            </a:extLst>
          </p:cNvPr>
          <p:cNvSpPr>
            <a:spLocks noGrp="1"/>
          </p:cNvSpPr>
          <p:nvPr>
            <p:ph type="ftr" sz="quarter" idx="11"/>
          </p:nvPr>
        </p:nvSpPr>
        <p:spPr/>
        <p:txBody>
          <a:bodyPr/>
          <a:lstStyle>
            <a:lvl1pPr>
              <a:defRPr/>
            </a:lvl1pPr>
          </a:lstStyle>
          <a:p>
            <a:endParaRPr lang="ru-RU" altLang="en-US"/>
          </a:p>
        </p:txBody>
      </p:sp>
      <p:sp>
        <p:nvSpPr>
          <p:cNvPr id="5" name="Slide Number Placeholder 4">
            <a:extLst>
              <a:ext uri="{FF2B5EF4-FFF2-40B4-BE49-F238E27FC236}">
                <a16:creationId xmlns:a16="http://schemas.microsoft.com/office/drawing/2014/main" id="{F91DB8CE-7A71-42A5-A7D3-A256A1D5770A}"/>
              </a:ext>
            </a:extLst>
          </p:cNvPr>
          <p:cNvSpPr>
            <a:spLocks noGrp="1"/>
          </p:cNvSpPr>
          <p:nvPr>
            <p:ph type="sldNum" sz="quarter" idx="12"/>
          </p:nvPr>
        </p:nvSpPr>
        <p:spPr/>
        <p:txBody>
          <a:bodyPr/>
          <a:lstStyle>
            <a:lvl1pPr>
              <a:defRPr/>
            </a:lvl1pPr>
          </a:lstStyle>
          <a:p>
            <a:fld id="{96FEDE39-09CF-4BC0-9CD0-4A93B21D87FC}" type="slidenum">
              <a:rPr lang="ru-RU" altLang="en-US"/>
              <a:pPr/>
              <a:t>‹#›</a:t>
            </a:fld>
            <a:endParaRPr lang="ru-RU" altLang="en-US"/>
          </a:p>
        </p:txBody>
      </p:sp>
    </p:spTree>
    <p:extLst>
      <p:ext uri="{BB962C8B-B14F-4D97-AF65-F5344CB8AC3E}">
        <p14:creationId xmlns:p14="http://schemas.microsoft.com/office/powerpoint/2010/main" val="2266732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9E2BCF-AA61-44ED-91E8-7907C56E6851}"/>
              </a:ext>
            </a:extLst>
          </p:cNvPr>
          <p:cNvSpPr>
            <a:spLocks noGrp="1"/>
          </p:cNvSpPr>
          <p:nvPr>
            <p:ph type="dt" sz="half" idx="10"/>
          </p:nvPr>
        </p:nvSpPr>
        <p:spPr/>
        <p:txBody>
          <a:bodyPr/>
          <a:lstStyle>
            <a:lvl1pPr>
              <a:defRPr/>
            </a:lvl1pPr>
          </a:lstStyle>
          <a:p>
            <a:endParaRPr lang="ru-RU" altLang="en-US"/>
          </a:p>
        </p:txBody>
      </p:sp>
      <p:sp>
        <p:nvSpPr>
          <p:cNvPr id="3" name="Footer Placeholder 2">
            <a:extLst>
              <a:ext uri="{FF2B5EF4-FFF2-40B4-BE49-F238E27FC236}">
                <a16:creationId xmlns:a16="http://schemas.microsoft.com/office/drawing/2014/main" id="{004E2C38-99F5-4C74-877C-35ED16D55CFA}"/>
              </a:ext>
            </a:extLst>
          </p:cNvPr>
          <p:cNvSpPr>
            <a:spLocks noGrp="1"/>
          </p:cNvSpPr>
          <p:nvPr>
            <p:ph type="ftr" sz="quarter" idx="11"/>
          </p:nvPr>
        </p:nvSpPr>
        <p:spPr/>
        <p:txBody>
          <a:bodyPr/>
          <a:lstStyle>
            <a:lvl1pPr>
              <a:defRPr/>
            </a:lvl1pPr>
          </a:lstStyle>
          <a:p>
            <a:endParaRPr lang="ru-RU" altLang="en-US"/>
          </a:p>
        </p:txBody>
      </p:sp>
      <p:sp>
        <p:nvSpPr>
          <p:cNvPr id="4" name="Slide Number Placeholder 3">
            <a:extLst>
              <a:ext uri="{FF2B5EF4-FFF2-40B4-BE49-F238E27FC236}">
                <a16:creationId xmlns:a16="http://schemas.microsoft.com/office/drawing/2014/main" id="{9F8B3122-5BF1-4144-AAD7-09C1ECA4ADF6}"/>
              </a:ext>
            </a:extLst>
          </p:cNvPr>
          <p:cNvSpPr>
            <a:spLocks noGrp="1"/>
          </p:cNvSpPr>
          <p:nvPr>
            <p:ph type="sldNum" sz="quarter" idx="12"/>
          </p:nvPr>
        </p:nvSpPr>
        <p:spPr/>
        <p:txBody>
          <a:bodyPr/>
          <a:lstStyle>
            <a:lvl1pPr>
              <a:defRPr/>
            </a:lvl1pPr>
          </a:lstStyle>
          <a:p>
            <a:fld id="{57495789-24AE-4419-A4A6-74B2DA3F7CA9}" type="slidenum">
              <a:rPr lang="ru-RU" altLang="en-US"/>
              <a:pPr/>
              <a:t>‹#›</a:t>
            </a:fld>
            <a:endParaRPr lang="ru-RU" altLang="en-US"/>
          </a:p>
        </p:txBody>
      </p:sp>
    </p:spTree>
    <p:extLst>
      <p:ext uri="{BB962C8B-B14F-4D97-AF65-F5344CB8AC3E}">
        <p14:creationId xmlns:p14="http://schemas.microsoft.com/office/powerpoint/2010/main" val="664411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BC72C-F502-4BB1-BBD2-7E2E5A26E6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CAA25F-7F1C-4FEF-8C1D-2715F33E67C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F8DE2C-64F6-47D1-82AD-0DAF098DB17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633A73-A244-4287-A276-BF3FE92B2C8E}"/>
              </a:ext>
            </a:extLst>
          </p:cNvPr>
          <p:cNvSpPr>
            <a:spLocks noGrp="1"/>
          </p:cNvSpPr>
          <p:nvPr>
            <p:ph type="dt" sz="half" idx="10"/>
          </p:nvPr>
        </p:nvSpPr>
        <p:spPr/>
        <p:txBody>
          <a:bodyPr/>
          <a:lstStyle>
            <a:lvl1pPr>
              <a:defRPr/>
            </a:lvl1pPr>
          </a:lstStyle>
          <a:p>
            <a:endParaRPr lang="ru-RU" altLang="en-US"/>
          </a:p>
        </p:txBody>
      </p:sp>
      <p:sp>
        <p:nvSpPr>
          <p:cNvPr id="6" name="Footer Placeholder 5">
            <a:extLst>
              <a:ext uri="{FF2B5EF4-FFF2-40B4-BE49-F238E27FC236}">
                <a16:creationId xmlns:a16="http://schemas.microsoft.com/office/drawing/2014/main" id="{ED061346-F6B9-4C63-BD9A-FF386F63FCAB}"/>
              </a:ext>
            </a:extLst>
          </p:cNvPr>
          <p:cNvSpPr>
            <a:spLocks noGrp="1"/>
          </p:cNvSpPr>
          <p:nvPr>
            <p:ph type="ftr" sz="quarter" idx="11"/>
          </p:nvPr>
        </p:nvSpPr>
        <p:spPr/>
        <p:txBody>
          <a:bodyPr/>
          <a:lstStyle>
            <a:lvl1pPr>
              <a:defRPr/>
            </a:lvl1pPr>
          </a:lstStyle>
          <a:p>
            <a:endParaRPr lang="ru-RU" altLang="en-US"/>
          </a:p>
        </p:txBody>
      </p:sp>
      <p:sp>
        <p:nvSpPr>
          <p:cNvPr id="7" name="Slide Number Placeholder 6">
            <a:extLst>
              <a:ext uri="{FF2B5EF4-FFF2-40B4-BE49-F238E27FC236}">
                <a16:creationId xmlns:a16="http://schemas.microsoft.com/office/drawing/2014/main" id="{92FB4FF5-AF59-4798-AB11-83F55592FFDB}"/>
              </a:ext>
            </a:extLst>
          </p:cNvPr>
          <p:cNvSpPr>
            <a:spLocks noGrp="1"/>
          </p:cNvSpPr>
          <p:nvPr>
            <p:ph type="sldNum" sz="quarter" idx="12"/>
          </p:nvPr>
        </p:nvSpPr>
        <p:spPr/>
        <p:txBody>
          <a:bodyPr/>
          <a:lstStyle>
            <a:lvl1pPr>
              <a:defRPr/>
            </a:lvl1pPr>
          </a:lstStyle>
          <a:p>
            <a:fld id="{19727A4F-606C-4C93-905B-270B0DD2C2C8}" type="slidenum">
              <a:rPr lang="ru-RU" altLang="en-US"/>
              <a:pPr/>
              <a:t>‹#›</a:t>
            </a:fld>
            <a:endParaRPr lang="ru-RU" altLang="en-US"/>
          </a:p>
        </p:txBody>
      </p:sp>
    </p:spTree>
    <p:extLst>
      <p:ext uri="{BB962C8B-B14F-4D97-AF65-F5344CB8AC3E}">
        <p14:creationId xmlns:p14="http://schemas.microsoft.com/office/powerpoint/2010/main" val="1257659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D67DE-7E5D-4CAD-AD9A-2844F3F6A0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121520-5C39-4513-A87C-7D978F14B9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BD7FDD-51B3-4008-95E9-D32BC6041E7D}"/>
              </a:ext>
            </a:extLst>
          </p:cNvPr>
          <p:cNvSpPr>
            <a:spLocks noGrp="1"/>
          </p:cNvSpPr>
          <p:nvPr>
            <p:ph type="dt" sz="half" idx="10"/>
          </p:nvPr>
        </p:nvSpPr>
        <p:spPr/>
        <p:txBody>
          <a:bodyPr/>
          <a:lstStyle>
            <a:lvl1pPr>
              <a:defRPr/>
            </a:lvl1pPr>
          </a:lstStyle>
          <a:p>
            <a:endParaRPr lang="ru-RU" altLang="en-US"/>
          </a:p>
        </p:txBody>
      </p:sp>
      <p:sp>
        <p:nvSpPr>
          <p:cNvPr id="5" name="Footer Placeholder 4">
            <a:extLst>
              <a:ext uri="{FF2B5EF4-FFF2-40B4-BE49-F238E27FC236}">
                <a16:creationId xmlns:a16="http://schemas.microsoft.com/office/drawing/2014/main" id="{B15D864A-A499-4456-B31E-6EA7301DDCEF}"/>
              </a:ext>
            </a:extLst>
          </p:cNvPr>
          <p:cNvSpPr>
            <a:spLocks noGrp="1"/>
          </p:cNvSpPr>
          <p:nvPr>
            <p:ph type="ftr" sz="quarter" idx="11"/>
          </p:nvPr>
        </p:nvSpPr>
        <p:spPr/>
        <p:txBody>
          <a:bodyPr/>
          <a:lstStyle>
            <a:lvl1pPr>
              <a:defRPr/>
            </a:lvl1pPr>
          </a:lstStyle>
          <a:p>
            <a:endParaRPr lang="ru-RU" altLang="en-US"/>
          </a:p>
        </p:txBody>
      </p:sp>
      <p:sp>
        <p:nvSpPr>
          <p:cNvPr id="6" name="Slide Number Placeholder 5">
            <a:extLst>
              <a:ext uri="{FF2B5EF4-FFF2-40B4-BE49-F238E27FC236}">
                <a16:creationId xmlns:a16="http://schemas.microsoft.com/office/drawing/2014/main" id="{EE9062FC-991D-4843-96B1-ED5DBB666E50}"/>
              </a:ext>
            </a:extLst>
          </p:cNvPr>
          <p:cNvSpPr>
            <a:spLocks noGrp="1"/>
          </p:cNvSpPr>
          <p:nvPr>
            <p:ph type="sldNum" sz="quarter" idx="12"/>
          </p:nvPr>
        </p:nvSpPr>
        <p:spPr/>
        <p:txBody>
          <a:bodyPr/>
          <a:lstStyle>
            <a:lvl1pPr>
              <a:defRPr/>
            </a:lvl1pPr>
          </a:lstStyle>
          <a:p>
            <a:fld id="{2792B21C-0792-4659-81B9-4AF2608F09DE}" type="slidenum">
              <a:rPr lang="ru-RU" altLang="en-US"/>
              <a:pPr/>
              <a:t>‹#›</a:t>
            </a:fld>
            <a:endParaRPr lang="ru-RU" altLang="en-US"/>
          </a:p>
        </p:txBody>
      </p:sp>
    </p:spTree>
    <p:extLst>
      <p:ext uri="{BB962C8B-B14F-4D97-AF65-F5344CB8AC3E}">
        <p14:creationId xmlns:p14="http://schemas.microsoft.com/office/powerpoint/2010/main" val="2570461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9117C-610E-4847-814C-106F6BF4AAE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69F7B1-E673-45DE-BBCD-CF2983256BB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5D42CA-2DF3-4873-843D-2C3594E6171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B78D20-72B0-4F24-8255-AC17385C3AF5}"/>
              </a:ext>
            </a:extLst>
          </p:cNvPr>
          <p:cNvSpPr>
            <a:spLocks noGrp="1"/>
          </p:cNvSpPr>
          <p:nvPr>
            <p:ph type="dt" sz="half" idx="10"/>
          </p:nvPr>
        </p:nvSpPr>
        <p:spPr/>
        <p:txBody>
          <a:bodyPr/>
          <a:lstStyle>
            <a:lvl1pPr>
              <a:defRPr/>
            </a:lvl1pPr>
          </a:lstStyle>
          <a:p>
            <a:endParaRPr lang="ru-RU" altLang="en-US"/>
          </a:p>
        </p:txBody>
      </p:sp>
      <p:sp>
        <p:nvSpPr>
          <p:cNvPr id="6" name="Footer Placeholder 5">
            <a:extLst>
              <a:ext uri="{FF2B5EF4-FFF2-40B4-BE49-F238E27FC236}">
                <a16:creationId xmlns:a16="http://schemas.microsoft.com/office/drawing/2014/main" id="{E01CF9C6-1472-48CA-AC87-285865759D74}"/>
              </a:ext>
            </a:extLst>
          </p:cNvPr>
          <p:cNvSpPr>
            <a:spLocks noGrp="1"/>
          </p:cNvSpPr>
          <p:nvPr>
            <p:ph type="ftr" sz="quarter" idx="11"/>
          </p:nvPr>
        </p:nvSpPr>
        <p:spPr/>
        <p:txBody>
          <a:bodyPr/>
          <a:lstStyle>
            <a:lvl1pPr>
              <a:defRPr/>
            </a:lvl1pPr>
          </a:lstStyle>
          <a:p>
            <a:endParaRPr lang="ru-RU" altLang="en-US"/>
          </a:p>
        </p:txBody>
      </p:sp>
      <p:sp>
        <p:nvSpPr>
          <p:cNvPr id="7" name="Slide Number Placeholder 6">
            <a:extLst>
              <a:ext uri="{FF2B5EF4-FFF2-40B4-BE49-F238E27FC236}">
                <a16:creationId xmlns:a16="http://schemas.microsoft.com/office/drawing/2014/main" id="{132DB7E0-81AF-49AC-A30B-3536420F14AB}"/>
              </a:ext>
            </a:extLst>
          </p:cNvPr>
          <p:cNvSpPr>
            <a:spLocks noGrp="1"/>
          </p:cNvSpPr>
          <p:nvPr>
            <p:ph type="sldNum" sz="quarter" idx="12"/>
          </p:nvPr>
        </p:nvSpPr>
        <p:spPr/>
        <p:txBody>
          <a:bodyPr/>
          <a:lstStyle>
            <a:lvl1pPr>
              <a:defRPr/>
            </a:lvl1pPr>
          </a:lstStyle>
          <a:p>
            <a:fld id="{8A191F7C-DFA7-4066-8C6F-0390D1397389}" type="slidenum">
              <a:rPr lang="ru-RU" altLang="en-US"/>
              <a:pPr/>
              <a:t>‹#›</a:t>
            </a:fld>
            <a:endParaRPr lang="ru-RU" altLang="en-US"/>
          </a:p>
        </p:txBody>
      </p:sp>
    </p:spTree>
    <p:extLst>
      <p:ext uri="{BB962C8B-B14F-4D97-AF65-F5344CB8AC3E}">
        <p14:creationId xmlns:p14="http://schemas.microsoft.com/office/powerpoint/2010/main" val="102644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377D0-0EDE-4760-A69B-4160A5F39B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D88A85-3DE3-463F-9140-90276BB9B4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46F82-C898-486D-8D14-6584AC1A7D8E}"/>
              </a:ext>
            </a:extLst>
          </p:cNvPr>
          <p:cNvSpPr>
            <a:spLocks noGrp="1"/>
          </p:cNvSpPr>
          <p:nvPr>
            <p:ph type="dt" sz="half" idx="10"/>
          </p:nvPr>
        </p:nvSpPr>
        <p:spPr/>
        <p:txBody>
          <a:bodyPr/>
          <a:lstStyle>
            <a:lvl1pPr>
              <a:defRPr/>
            </a:lvl1pPr>
          </a:lstStyle>
          <a:p>
            <a:endParaRPr lang="ru-RU" altLang="en-US"/>
          </a:p>
        </p:txBody>
      </p:sp>
      <p:sp>
        <p:nvSpPr>
          <p:cNvPr id="5" name="Footer Placeholder 4">
            <a:extLst>
              <a:ext uri="{FF2B5EF4-FFF2-40B4-BE49-F238E27FC236}">
                <a16:creationId xmlns:a16="http://schemas.microsoft.com/office/drawing/2014/main" id="{6013EA5B-BCC5-464F-A0F3-2EB4838921DD}"/>
              </a:ext>
            </a:extLst>
          </p:cNvPr>
          <p:cNvSpPr>
            <a:spLocks noGrp="1"/>
          </p:cNvSpPr>
          <p:nvPr>
            <p:ph type="ftr" sz="quarter" idx="11"/>
          </p:nvPr>
        </p:nvSpPr>
        <p:spPr/>
        <p:txBody>
          <a:bodyPr/>
          <a:lstStyle>
            <a:lvl1pPr>
              <a:defRPr/>
            </a:lvl1pPr>
          </a:lstStyle>
          <a:p>
            <a:endParaRPr lang="ru-RU" altLang="en-US"/>
          </a:p>
        </p:txBody>
      </p:sp>
      <p:sp>
        <p:nvSpPr>
          <p:cNvPr id="6" name="Slide Number Placeholder 5">
            <a:extLst>
              <a:ext uri="{FF2B5EF4-FFF2-40B4-BE49-F238E27FC236}">
                <a16:creationId xmlns:a16="http://schemas.microsoft.com/office/drawing/2014/main" id="{451024B8-0D77-4E46-BAEC-4F803627C44C}"/>
              </a:ext>
            </a:extLst>
          </p:cNvPr>
          <p:cNvSpPr>
            <a:spLocks noGrp="1"/>
          </p:cNvSpPr>
          <p:nvPr>
            <p:ph type="sldNum" sz="quarter" idx="12"/>
          </p:nvPr>
        </p:nvSpPr>
        <p:spPr/>
        <p:txBody>
          <a:bodyPr/>
          <a:lstStyle>
            <a:lvl1pPr>
              <a:defRPr/>
            </a:lvl1pPr>
          </a:lstStyle>
          <a:p>
            <a:fld id="{BBCE6B66-C09F-4F28-9F4F-1B1BFB6FF0E2}" type="slidenum">
              <a:rPr lang="ru-RU" altLang="en-US"/>
              <a:pPr/>
              <a:t>‹#›</a:t>
            </a:fld>
            <a:endParaRPr lang="ru-RU" altLang="en-US"/>
          </a:p>
        </p:txBody>
      </p:sp>
    </p:spTree>
    <p:extLst>
      <p:ext uri="{BB962C8B-B14F-4D97-AF65-F5344CB8AC3E}">
        <p14:creationId xmlns:p14="http://schemas.microsoft.com/office/powerpoint/2010/main" val="2577413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39001F-35E7-44E3-8B4B-43961EE68DC8}"/>
              </a:ext>
            </a:extLst>
          </p:cNvPr>
          <p:cNvSpPr>
            <a:spLocks noGrp="1"/>
          </p:cNvSpPr>
          <p:nvPr>
            <p:ph type="title" orient="vert"/>
          </p:nvPr>
        </p:nvSpPr>
        <p:spPr>
          <a:xfrm>
            <a:off x="6992938" y="274638"/>
            <a:ext cx="1693862"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83B52D-190B-4C26-8EBA-2F5C73EAA1CB}"/>
              </a:ext>
            </a:extLst>
          </p:cNvPr>
          <p:cNvSpPr>
            <a:spLocks noGrp="1"/>
          </p:cNvSpPr>
          <p:nvPr>
            <p:ph type="body" orient="vert" idx="1"/>
          </p:nvPr>
        </p:nvSpPr>
        <p:spPr>
          <a:xfrm>
            <a:off x="1908175" y="274638"/>
            <a:ext cx="4932363"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914DA3-3C33-4C58-8CBA-3FB76FC606DC}"/>
              </a:ext>
            </a:extLst>
          </p:cNvPr>
          <p:cNvSpPr>
            <a:spLocks noGrp="1"/>
          </p:cNvSpPr>
          <p:nvPr>
            <p:ph type="dt" sz="half" idx="10"/>
          </p:nvPr>
        </p:nvSpPr>
        <p:spPr/>
        <p:txBody>
          <a:bodyPr/>
          <a:lstStyle>
            <a:lvl1pPr>
              <a:defRPr/>
            </a:lvl1pPr>
          </a:lstStyle>
          <a:p>
            <a:endParaRPr lang="ru-RU" altLang="en-US"/>
          </a:p>
        </p:txBody>
      </p:sp>
      <p:sp>
        <p:nvSpPr>
          <p:cNvPr id="5" name="Footer Placeholder 4">
            <a:extLst>
              <a:ext uri="{FF2B5EF4-FFF2-40B4-BE49-F238E27FC236}">
                <a16:creationId xmlns:a16="http://schemas.microsoft.com/office/drawing/2014/main" id="{B6C868D2-E644-454E-8B3B-45A6CCE002C5}"/>
              </a:ext>
            </a:extLst>
          </p:cNvPr>
          <p:cNvSpPr>
            <a:spLocks noGrp="1"/>
          </p:cNvSpPr>
          <p:nvPr>
            <p:ph type="ftr" sz="quarter" idx="11"/>
          </p:nvPr>
        </p:nvSpPr>
        <p:spPr/>
        <p:txBody>
          <a:bodyPr/>
          <a:lstStyle>
            <a:lvl1pPr>
              <a:defRPr/>
            </a:lvl1pPr>
          </a:lstStyle>
          <a:p>
            <a:endParaRPr lang="ru-RU" altLang="en-US"/>
          </a:p>
        </p:txBody>
      </p:sp>
      <p:sp>
        <p:nvSpPr>
          <p:cNvPr id="6" name="Slide Number Placeholder 5">
            <a:extLst>
              <a:ext uri="{FF2B5EF4-FFF2-40B4-BE49-F238E27FC236}">
                <a16:creationId xmlns:a16="http://schemas.microsoft.com/office/drawing/2014/main" id="{792C97DF-EAD7-4321-9BE5-BD22A051A5C1}"/>
              </a:ext>
            </a:extLst>
          </p:cNvPr>
          <p:cNvSpPr>
            <a:spLocks noGrp="1"/>
          </p:cNvSpPr>
          <p:nvPr>
            <p:ph type="sldNum" sz="quarter" idx="12"/>
          </p:nvPr>
        </p:nvSpPr>
        <p:spPr/>
        <p:txBody>
          <a:bodyPr/>
          <a:lstStyle>
            <a:lvl1pPr>
              <a:defRPr/>
            </a:lvl1pPr>
          </a:lstStyle>
          <a:p>
            <a:fld id="{2C901367-649A-46AE-93A0-11B88978F4FC}" type="slidenum">
              <a:rPr lang="ru-RU" altLang="en-US"/>
              <a:pPr/>
              <a:t>‹#›</a:t>
            </a:fld>
            <a:endParaRPr lang="ru-RU" altLang="en-US"/>
          </a:p>
        </p:txBody>
      </p:sp>
    </p:spTree>
    <p:extLst>
      <p:ext uri="{BB962C8B-B14F-4D97-AF65-F5344CB8AC3E}">
        <p14:creationId xmlns:p14="http://schemas.microsoft.com/office/powerpoint/2010/main" val="1341173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3EBD7-1953-4C51-B848-04E704C90E6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2B880B-CF69-41B9-A8B1-53F8373E1BC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D3674B4C-192B-42EB-8A0A-8DAC041C61CF}"/>
              </a:ext>
            </a:extLst>
          </p:cNvPr>
          <p:cNvSpPr>
            <a:spLocks noGrp="1"/>
          </p:cNvSpPr>
          <p:nvPr>
            <p:ph type="dt" sz="half" idx="10"/>
          </p:nvPr>
        </p:nvSpPr>
        <p:spPr/>
        <p:txBody>
          <a:bodyPr/>
          <a:lstStyle>
            <a:lvl1pPr>
              <a:defRPr/>
            </a:lvl1pPr>
          </a:lstStyle>
          <a:p>
            <a:endParaRPr lang="ru-RU" altLang="en-US"/>
          </a:p>
        </p:txBody>
      </p:sp>
      <p:sp>
        <p:nvSpPr>
          <p:cNvPr id="5" name="Footer Placeholder 4">
            <a:extLst>
              <a:ext uri="{FF2B5EF4-FFF2-40B4-BE49-F238E27FC236}">
                <a16:creationId xmlns:a16="http://schemas.microsoft.com/office/drawing/2014/main" id="{C8031571-5A87-4FC8-A7DB-6D4DDDDEFAF6}"/>
              </a:ext>
            </a:extLst>
          </p:cNvPr>
          <p:cNvSpPr>
            <a:spLocks noGrp="1"/>
          </p:cNvSpPr>
          <p:nvPr>
            <p:ph type="ftr" sz="quarter" idx="11"/>
          </p:nvPr>
        </p:nvSpPr>
        <p:spPr/>
        <p:txBody>
          <a:bodyPr/>
          <a:lstStyle>
            <a:lvl1pPr>
              <a:defRPr/>
            </a:lvl1pPr>
          </a:lstStyle>
          <a:p>
            <a:endParaRPr lang="ru-RU" altLang="en-US"/>
          </a:p>
        </p:txBody>
      </p:sp>
      <p:sp>
        <p:nvSpPr>
          <p:cNvPr id="6" name="Slide Number Placeholder 5">
            <a:extLst>
              <a:ext uri="{FF2B5EF4-FFF2-40B4-BE49-F238E27FC236}">
                <a16:creationId xmlns:a16="http://schemas.microsoft.com/office/drawing/2014/main" id="{B203BA86-A85C-4321-91F8-563BC546F3AD}"/>
              </a:ext>
            </a:extLst>
          </p:cNvPr>
          <p:cNvSpPr>
            <a:spLocks noGrp="1"/>
          </p:cNvSpPr>
          <p:nvPr>
            <p:ph type="sldNum" sz="quarter" idx="12"/>
          </p:nvPr>
        </p:nvSpPr>
        <p:spPr/>
        <p:txBody>
          <a:bodyPr/>
          <a:lstStyle>
            <a:lvl1pPr>
              <a:defRPr/>
            </a:lvl1pPr>
          </a:lstStyle>
          <a:p>
            <a:fld id="{1D9A2887-DE44-473A-93B4-89932DD85E1E}" type="slidenum">
              <a:rPr lang="ru-RU" altLang="en-US"/>
              <a:pPr/>
              <a:t>‹#›</a:t>
            </a:fld>
            <a:endParaRPr lang="ru-RU" altLang="en-US"/>
          </a:p>
        </p:txBody>
      </p:sp>
    </p:spTree>
    <p:extLst>
      <p:ext uri="{BB962C8B-B14F-4D97-AF65-F5344CB8AC3E}">
        <p14:creationId xmlns:p14="http://schemas.microsoft.com/office/powerpoint/2010/main" val="2585868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86DF-A299-412A-BBB2-6A3454BE54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164E0F-D2A4-4DE5-BCDC-F21727A36F0F}"/>
              </a:ext>
            </a:extLst>
          </p:cNvPr>
          <p:cNvSpPr>
            <a:spLocks noGrp="1"/>
          </p:cNvSpPr>
          <p:nvPr>
            <p:ph sz="half" idx="1"/>
          </p:nvPr>
        </p:nvSpPr>
        <p:spPr>
          <a:xfrm>
            <a:off x="468313" y="1917700"/>
            <a:ext cx="4027487" cy="4248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BFDF95-363C-44A9-B26B-3374D2BA0CA1}"/>
              </a:ext>
            </a:extLst>
          </p:cNvPr>
          <p:cNvSpPr>
            <a:spLocks noGrp="1"/>
          </p:cNvSpPr>
          <p:nvPr>
            <p:ph sz="half" idx="2"/>
          </p:nvPr>
        </p:nvSpPr>
        <p:spPr>
          <a:xfrm>
            <a:off x="4648200" y="1917700"/>
            <a:ext cx="4027488" cy="4248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3542E7-E4AE-44F9-AD86-5142C0F2E177}"/>
              </a:ext>
            </a:extLst>
          </p:cNvPr>
          <p:cNvSpPr>
            <a:spLocks noGrp="1"/>
          </p:cNvSpPr>
          <p:nvPr>
            <p:ph type="dt" sz="half" idx="10"/>
          </p:nvPr>
        </p:nvSpPr>
        <p:spPr/>
        <p:txBody>
          <a:bodyPr/>
          <a:lstStyle>
            <a:lvl1pPr>
              <a:defRPr/>
            </a:lvl1pPr>
          </a:lstStyle>
          <a:p>
            <a:endParaRPr lang="ru-RU" altLang="en-US"/>
          </a:p>
        </p:txBody>
      </p:sp>
      <p:sp>
        <p:nvSpPr>
          <p:cNvPr id="6" name="Footer Placeholder 5">
            <a:extLst>
              <a:ext uri="{FF2B5EF4-FFF2-40B4-BE49-F238E27FC236}">
                <a16:creationId xmlns:a16="http://schemas.microsoft.com/office/drawing/2014/main" id="{92031DE7-9157-4712-93AC-CFD4B1AE36AA}"/>
              </a:ext>
            </a:extLst>
          </p:cNvPr>
          <p:cNvSpPr>
            <a:spLocks noGrp="1"/>
          </p:cNvSpPr>
          <p:nvPr>
            <p:ph type="ftr" sz="quarter" idx="11"/>
          </p:nvPr>
        </p:nvSpPr>
        <p:spPr/>
        <p:txBody>
          <a:bodyPr/>
          <a:lstStyle>
            <a:lvl1pPr>
              <a:defRPr/>
            </a:lvl1pPr>
          </a:lstStyle>
          <a:p>
            <a:endParaRPr lang="ru-RU" altLang="en-US"/>
          </a:p>
        </p:txBody>
      </p:sp>
      <p:sp>
        <p:nvSpPr>
          <p:cNvPr id="7" name="Slide Number Placeholder 6">
            <a:extLst>
              <a:ext uri="{FF2B5EF4-FFF2-40B4-BE49-F238E27FC236}">
                <a16:creationId xmlns:a16="http://schemas.microsoft.com/office/drawing/2014/main" id="{A3F799BD-9AAB-4D59-96B2-BDF11E04036D}"/>
              </a:ext>
            </a:extLst>
          </p:cNvPr>
          <p:cNvSpPr>
            <a:spLocks noGrp="1"/>
          </p:cNvSpPr>
          <p:nvPr>
            <p:ph type="sldNum" sz="quarter" idx="12"/>
          </p:nvPr>
        </p:nvSpPr>
        <p:spPr/>
        <p:txBody>
          <a:bodyPr/>
          <a:lstStyle>
            <a:lvl1pPr>
              <a:defRPr/>
            </a:lvl1pPr>
          </a:lstStyle>
          <a:p>
            <a:fld id="{2FE1BDEA-4316-45EA-B0C6-ABDCC01EFDA8}" type="slidenum">
              <a:rPr lang="ru-RU" altLang="en-US"/>
              <a:pPr/>
              <a:t>‹#›</a:t>
            </a:fld>
            <a:endParaRPr lang="ru-RU" altLang="en-US"/>
          </a:p>
        </p:txBody>
      </p:sp>
    </p:spTree>
    <p:extLst>
      <p:ext uri="{BB962C8B-B14F-4D97-AF65-F5344CB8AC3E}">
        <p14:creationId xmlns:p14="http://schemas.microsoft.com/office/powerpoint/2010/main" val="163584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D8763-3409-4983-8BF1-1D11BF221FB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AC8124-EBC1-460C-AA08-5C1A886493F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09FF84-F618-4B24-B25C-D1B3A120E89E}"/>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19E48E-4E96-4FD7-82AA-D159DC81AFC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530C3E-4FEC-41D0-85B9-051B3644512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E7E7F7-1215-4466-B4D3-3A8B949085F6}"/>
              </a:ext>
            </a:extLst>
          </p:cNvPr>
          <p:cNvSpPr>
            <a:spLocks noGrp="1"/>
          </p:cNvSpPr>
          <p:nvPr>
            <p:ph type="dt" sz="half" idx="10"/>
          </p:nvPr>
        </p:nvSpPr>
        <p:spPr/>
        <p:txBody>
          <a:bodyPr/>
          <a:lstStyle>
            <a:lvl1pPr>
              <a:defRPr/>
            </a:lvl1pPr>
          </a:lstStyle>
          <a:p>
            <a:endParaRPr lang="ru-RU" altLang="en-US"/>
          </a:p>
        </p:txBody>
      </p:sp>
      <p:sp>
        <p:nvSpPr>
          <p:cNvPr id="8" name="Footer Placeholder 7">
            <a:extLst>
              <a:ext uri="{FF2B5EF4-FFF2-40B4-BE49-F238E27FC236}">
                <a16:creationId xmlns:a16="http://schemas.microsoft.com/office/drawing/2014/main" id="{2F99F964-FA88-4375-85F3-398141799FD3}"/>
              </a:ext>
            </a:extLst>
          </p:cNvPr>
          <p:cNvSpPr>
            <a:spLocks noGrp="1"/>
          </p:cNvSpPr>
          <p:nvPr>
            <p:ph type="ftr" sz="quarter" idx="11"/>
          </p:nvPr>
        </p:nvSpPr>
        <p:spPr/>
        <p:txBody>
          <a:bodyPr/>
          <a:lstStyle>
            <a:lvl1pPr>
              <a:defRPr/>
            </a:lvl1pPr>
          </a:lstStyle>
          <a:p>
            <a:endParaRPr lang="ru-RU" altLang="en-US"/>
          </a:p>
        </p:txBody>
      </p:sp>
      <p:sp>
        <p:nvSpPr>
          <p:cNvPr id="9" name="Slide Number Placeholder 8">
            <a:extLst>
              <a:ext uri="{FF2B5EF4-FFF2-40B4-BE49-F238E27FC236}">
                <a16:creationId xmlns:a16="http://schemas.microsoft.com/office/drawing/2014/main" id="{F8AE9854-6697-481A-B80B-DC2CCD32FD9F}"/>
              </a:ext>
            </a:extLst>
          </p:cNvPr>
          <p:cNvSpPr>
            <a:spLocks noGrp="1"/>
          </p:cNvSpPr>
          <p:nvPr>
            <p:ph type="sldNum" sz="quarter" idx="12"/>
          </p:nvPr>
        </p:nvSpPr>
        <p:spPr/>
        <p:txBody>
          <a:bodyPr/>
          <a:lstStyle>
            <a:lvl1pPr>
              <a:defRPr/>
            </a:lvl1pPr>
          </a:lstStyle>
          <a:p>
            <a:fld id="{DEDA2C01-5CF3-4317-B412-D0E1FA42C7AB}" type="slidenum">
              <a:rPr lang="ru-RU" altLang="en-US"/>
              <a:pPr/>
              <a:t>‹#›</a:t>
            </a:fld>
            <a:endParaRPr lang="ru-RU" altLang="en-US"/>
          </a:p>
        </p:txBody>
      </p:sp>
    </p:spTree>
    <p:extLst>
      <p:ext uri="{BB962C8B-B14F-4D97-AF65-F5344CB8AC3E}">
        <p14:creationId xmlns:p14="http://schemas.microsoft.com/office/powerpoint/2010/main" val="2705512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8D4D-BF31-43D0-B05B-67535A9F6B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BCC2C-BCB3-4384-A991-44C44573B639}"/>
              </a:ext>
            </a:extLst>
          </p:cNvPr>
          <p:cNvSpPr>
            <a:spLocks noGrp="1"/>
          </p:cNvSpPr>
          <p:nvPr>
            <p:ph type="dt" sz="half" idx="10"/>
          </p:nvPr>
        </p:nvSpPr>
        <p:spPr/>
        <p:txBody>
          <a:bodyPr/>
          <a:lstStyle>
            <a:lvl1pPr>
              <a:defRPr/>
            </a:lvl1pPr>
          </a:lstStyle>
          <a:p>
            <a:endParaRPr lang="ru-RU" altLang="en-US"/>
          </a:p>
        </p:txBody>
      </p:sp>
      <p:sp>
        <p:nvSpPr>
          <p:cNvPr id="4" name="Footer Placeholder 3">
            <a:extLst>
              <a:ext uri="{FF2B5EF4-FFF2-40B4-BE49-F238E27FC236}">
                <a16:creationId xmlns:a16="http://schemas.microsoft.com/office/drawing/2014/main" id="{772CA722-4BE0-4DE0-8CB7-5B74901C5013}"/>
              </a:ext>
            </a:extLst>
          </p:cNvPr>
          <p:cNvSpPr>
            <a:spLocks noGrp="1"/>
          </p:cNvSpPr>
          <p:nvPr>
            <p:ph type="ftr" sz="quarter" idx="11"/>
          </p:nvPr>
        </p:nvSpPr>
        <p:spPr/>
        <p:txBody>
          <a:bodyPr/>
          <a:lstStyle>
            <a:lvl1pPr>
              <a:defRPr/>
            </a:lvl1pPr>
          </a:lstStyle>
          <a:p>
            <a:endParaRPr lang="ru-RU" altLang="en-US"/>
          </a:p>
        </p:txBody>
      </p:sp>
      <p:sp>
        <p:nvSpPr>
          <p:cNvPr id="5" name="Slide Number Placeholder 4">
            <a:extLst>
              <a:ext uri="{FF2B5EF4-FFF2-40B4-BE49-F238E27FC236}">
                <a16:creationId xmlns:a16="http://schemas.microsoft.com/office/drawing/2014/main" id="{460ECC60-D657-4DCF-9A6A-D990B775ADC5}"/>
              </a:ext>
            </a:extLst>
          </p:cNvPr>
          <p:cNvSpPr>
            <a:spLocks noGrp="1"/>
          </p:cNvSpPr>
          <p:nvPr>
            <p:ph type="sldNum" sz="quarter" idx="12"/>
          </p:nvPr>
        </p:nvSpPr>
        <p:spPr/>
        <p:txBody>
          <a:bodyPr/>
          <a:lstStyle>
            <a:lvl1pPr>
              <a:defRPr/>
            </a:lvl1pPr>
          </a:lstStyle>
          <a:p>
            <a:fld id="{ED1741C5-BA43-4A96-BBA8-92C2A4282E2C}" type="slidenum">
              <a:rPr lang="ru-RU" altLang="en-US"/>
              <a:pPr/>
              <a:t>‹#›</a:t>
            </a:fld>
            <a:endParaRPr lang="ru-RU" altLang="en-US"/>
          </a:p>
        </p:txBody>
      </p:sp>
    </p:spTree>
    <p:extLst>
      <p:ext uri="{BB962C8B-B14F-4D97-AF65-F5344CB8AC3E}">
        <p14:creationId xmlns:p14="http://schemas.microsoft.com/office/powerpoint/2010/main" val="3359363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EA9F1E-C149-4B2C-856E-821A7537DAED}"/>
              </a:ext>
            </a:extLst>
          </p:cNvPr>
          <p:cNvSpPr>
            <a:spLocks noGrp="1"/>
          </p:cNvSpPr>
          <p:nvPr>
            <p:ph type="dt" sz="half" idx="10"/>
          </p:nvPr>
        </p:nvSpPr>
        <p:spPr/>
        <p:txBody>
          <a:bodyPr/>
          <a:lstStyle>
            <a:lvl1pPr>
              <a:defRPr/>
            </a:lvl1pPr>
          </a:lstStyle>
          <a:p>
            <a:endParaRPr lang="ru-RU" altLang="en-US"/>
          </a:p>
        </p:txBody>
      </p:sp>
      <p:sp>
        <p:nvSpPr>
          <p:cNvPr id="3" name="Footer Placeholder 2">
            <a:extLst>
              <a:ext uri="{FF2B5EF4-FFF2-40B4-BE49-F238E27FC236}">
                <a16:creationId xmlns:a16="http://schemas.microsoft.com/office/drawing/2014/main" id="{7C8D2ABF-FF65-4BCC-B272-6586E413E0A4}"/>
              </a:ext>
            </a:extLst>
          </p:cNvPr>
          <p:cNvSpPr>
            <a:spLocks noGrp="1"/>
          </p:cNvSpPr>
          <p:nvPr>
            <p:ph type="ftr" sz="quarter" idx="11"/>
          </p:nvPr>
        </p:nvSpPr>
        <p:spPr/>
        <p:txBody>
          <a:bodyPr/>
          <a:lstStyle>
            <a:lvl1pPr>
              <a:defRPr/>
            </a:lvl1pPr>
          </a:lstStyle>
          <a:p>
            <a:endParaRPr lang="ru-RU" altLang="en-US"/>
          </a:p>
        </p:txBody>
      </p:sp>
      <p:sp>
        <p:nvSpPr>
          <p:cNvPr id="4" name="Slide Number Placeholder 3">
            <a:extLst>
              <a:ext uri="{FF2B5EF4-FFF2-40B4-BE49-F238E27FC236}">
                <a16:creationId xmlns:a16="http://schemas.microsoft.com/office/drawing/2014/main" id="{B0816890-A8BA-4B69-B036-823CA7F426E6}"/>
              </a:ext>
            </a:extLst>
          </p:cNvPr>
          <p:cNvSpPr>
            <a:spLocks noGrp="1"/>
          </p:cNvSpPr>
          <p:nvPr>
            <p:ph type="sldNum" sz="quarter" idx="12"/>
          </p:nvPr>
        </p:nvSpPr>
        <p:spPr/>
        <p:txBody>
          <a:bodyPr/>
          <a:lstStyle>
            <a:lvl1pPr>
              <a:defRPr/>
            </a:lvl1pPr>
          </a:lstStyle>
          <a:p>
            <a:fld id="{09A90757-2DD9-48A2-8822-EC8CC1B25415}" type="slidenum">
              <a:rPr lang="ru-RU" altLang="en-US"/>
              <a:pPr/>
              <a:t>‹#›</a:t>
            </a:fld>
            <a:endParaRPr lang="ru-RU" altLang="en-US"/>
          </a:p>
        </p:txBody>
      </p:sp>
    </p:spTree>
    <p:extLst>
      <p:ext uri="{BB962C8B-B14F-4D97-AF65-F5344CB8AC3E}">
        <p14:creationId xmlns:p14="http://schemas.microsoft.com/office/powerpoint/2010/main" val="218790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FF1D3-627A-497B-B326-C8C931FC9F5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98F368-2D8D-43C6-96AC-434D2AD696D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131ADB-AED8-4D89-9637-9C1CDD3C75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16217B-B77A-437A-B15B-084C6ADCB633}"/>
              </a:ext>
            </a:extLst>
          </p:cNvPr>
          <p:cNvSpPr>
            <a:spLocks noGrp="1"/>
          </p:cNvSpPr>
          <p:nvPr>
            <p:ph type="dt" sz="half" idx="10"/>
          </p:nvPr>
        </p:nvSpPr>
        <p:spPr/>
        <p:txBody>
          <a:bodyPr/>
          <a:lstStyle>
            <a:lvl1pPr>
              <a:defRPr/>
            </a:lvl1pPr>
          </a:lstStyle>
          <a:p>
            <a:endParaRPr lang="ru-RU" altLang="en-US"/>
          </a:p>
        </p:txBody>
      </p:sp>
      <p:sp>
        <p:nvSpPr>
          <p:cNvPr id="6" name="Footer Placeholder 5">
            <a:extLst>
              <a:ext uri="{FF2B5EF4-FFF2-40B4-BE49-F238E27FC236}">
                <a16:creationId xmlns:a16="http://schemas.microsoft.com/office/drawing/2014/main" id="{E2D9808C-2879-4092-B0AA-6D662C7AE085}"/>
              </a:ext>
            </a:extLst>
          </p:cNvPr>
          <p:cNvSpPr>
            <a:spLocks noGrp="1"/>
          </p:cNvSpPr>
          <p:nvPr>
            <p:ph type="ftr" sz="quarter" idx="11"/>
          </p:nvPr>
        </p:nvSpPr>
        <p:spPr/>
        <p:txBody>
          <a:bodyPr/>
          <a:lstStyle>
            <a:lvl1pPr>
              <a:defRPr/>
            </a:lvl1pPr>
          </a:lstStyle>
          <a:p>
            <a:endParaRPr lang="ru-RU" altLang="en-US"/>
          </a:p>
        </p:txBody>
      </p:sp>
      <p:sp>
        <p:nvSpPr>
          <p:cNvPr id="7" name="Slide Number Placeholder 6">
            <a:extLst>
              <a:ext uri="{FF2B5EF4-FFF2-40B4-BE49-F238E27FC236}">
                <a16:creationId xmlns:a16="http://schemas.microsoft.com/office/drawing/2014/main" id="{C614FEF3-ED2C-4363-A314-72E5DF925337}"/>
              </a:ext>
            </a:extLst>
          </p:cNvPr>
          <p:cNvSpPr>
            <a:spLocks noGrp="1"/>
          </p:cNvSpPr>
          <p:nvPr>
            <p:ph type="sldNum" sz="quarter" idx="12"/>
          </p:nvPr>
        </p:nvSpPr>
        <p:spPr/>
        <p:txBody>
          <a:bodyPr/>
          <a:lstStyle>
            <a:lvl1pPr>
              <a:defRPr/>
            </a:lvl1pPr>
          </a:lstStyle>
          <a:p>
            <a:fld id="{D8C787C2-074A-4BBF-9DE6-A46055C60734}" type="slidenum">
              <a:rPr lang="ru-RU" altLang="en-US"/>
              <a:pPr/>
              <a:t>‹#›</a:t>
            </a:fld>
            <a:endParaRPr lang="ru-RU" altLang="en-US"/>
          </a:p>
        </p:txBody>
      </p:sp>
    </p:spTree>
    <p:extLst>
      <p:ext uri="{BB962C8B-B14F-4D97-AF65-F5344CB8AC3E}">
        <p14:creationId xmlns:p14="http://schemas.microsoft.com/office/powerpoint/2010/main" val="294991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55A0B-F35F-4022-9D3F-4619B6482F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624CF8-74F7-4587-9385-7D944DE65DC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0736D4E-48C5-402F-822C-A94C94162AC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722672-155C-4AA3-B67F-5E6EDC1332B6}"/>
              </a:ext>
            </a:extLst>
          </p:cNvPr>
          <p:cNvSpPr>
            <a:spLocks noGrp="1"/>
          </p:cNvSpPr>
          <p:nvPr>
            <p:ph type="dt" sz="half" idx="10"/>
          </p:nvPr>
        </p:nvSpPr>
        <p:spPr/>
        <p:txBody>
          <a:bodyPr/>
          <a:lstStyle>
            <a:lvl1pPr>
              <a:defRPr/>
            </a:lvl1pPr>
          </a:lstStyle>
          <a:p>
            <a:endParaRPr lang="ru-RU" altLang="en-US"/>
          </a:p>
        </p:txBody>
      </p:sp>
      <p:sp>
        <p:nvSpPr>
          <p:cNvPr id="6" name="Footer Placeholder 5">
            <a:extLst>
              <a:ext uri="{FF2B5EF4-FFF2-40B4-BE49-F238E27FC236}">
                <a16:creationId xmlns:a16="http://schemas.microsoft.com/office/drawing/2014/main" id="{4CEE0640-10D8-47F3-8F72-4FFDFA2F26C0}"/>
              </a:ext>
            </a:extLst>
          </p:cNvPr>
          <p:cNvSpPr>
            <a:spLocks noGrp="1"/>
          </p:cNvSpPr>
          <p:nvPr>
            <p:ph type="ftr" sz="quarter" idx="11"/>
          </p:nvPr>
        </p:nvSpPr>
        <p:spPr/>
        <p:txBody>
          <a:bodyPr/>
          <a:lstStyle>
            <a:lvl1pPr>
              <a:defRPr/>
            </a:lvl1pPr>
          </a:lstStyle>
          <a:p>
            <a:endParaRPr lang="ru-RU" altLang="en-US"/>
          </a:p>
        </p:txBody>
      </p:sp>
      <p:sp>
        <p:nvSpPr>
          <p:cNvPr id="7" name="Slide Number Placeholder 6">
            <a:extLst>
              <a:ext uri="{FF2B5EF4-FFF2-40B4-BE49-F238E27FC236}">
                <a16:creationId xmlns:a16="http://schemas.microsoft.com/office/drawing/2014/main" id="{B2DCC51F-FFDA-41FB-A118-7D7DB4A7369B}"/>
              </a:ext>
            </a:extLst>
          </p:cNvPr>
          <p:cNvSpPr>
            <a:spLocks noGrp="1"/>
          </p:cNvSpPr>
          <p:nvPr>
            <p:ph type="sldNum" sz="quarter" idx="12"/>
          </p:nvPr>
        </p:nvSpPr>
        <p:spPr/>
        <p:txBody>
          <a:bodyPr/>
          <a:lstStyle>
            <a:lvl1pPr>
              <a:defRPr/>
            </a:lvl1pPr>
          </a:lstStyle>
          <a:p>
            <a:fld id="{65CC0324-1723-4E03-90EA-D843F065486E}" type="slidenum">
              <a:rPr lang="ru-RU" altLang="en-US"/>
              <a:pPr/>
              <a:t>‹#›</a:t>
            </a:fld>
            <a:endParaRPr lang="ru-RU" altLang="en-US"/>
          </a:p>
        </p:txBody>
      </p:sp>
    </p:spTree>
    <p:extLst>
      <p:ext uri="{BB962C8B-B14F-4D97-AF65-F5344CB8AC3E}">
        <p14:creationId xmlns:p14="http://schemas.microsoft.com/office/powerpoint/2010/main" val="3778742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040DAA7-7E3C-42C8-9622-8B1E16AE98BF}"/>
              </a:ext>
            </a:extLst>
          </p:cNvPr>
          <p:cNvSpPr>
            <a:spLocks noGrp="1" noChangeArrowheads="1"/>
          </p:cNvSpPr>
          <p:nvPr>
            <p:ph type="title"/>
          </p:nvPr>
        </p:nvSpPr>
        <p:spPr bwMode="auto">
          <a:xfrm>
            <a:off x="468313" y="260350"/>
            <a:ext cx="8207375"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Rectangle 3">
            <a:extLst>
              <a:ext uri="{FF2B5EF4-FFF2-40B4-BE49-F238E27FC236}">
                <a16:creationId xmlns:a16="http://schemas.microsoft.com/office/drawing/2014/main" id="{E7931AB0-E823-42CB-A098-61B108657954}"/>
              </a:ext>
            </a:extLst>
          </p:cNvPr>
          <p:cNvSpPr>
            <a:spLocks noGrp="1" noChangeArrowheads="1"/>
          </p:cNvSpPr>
          <p:nvPr>
            <p:ph type="body" idx="1"/>
          </p:nvPr>
        </p:nvSpPr>
        <p:spPr bwMode="auto">
          <a:xfrm>
            <a:off x="468313" y="1917700"/>
            <a:ext cx="8207375"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
        <p:nvSpPr>
          <p:cNvPr id="1033" name="Rectangle 9">
            <a:extLst>
              <a:ext uri="{FF2B5EF4-FFF2-40B4-BE49-F238E27FC236}">
                <a16:creationId xmlns:a16="http://schemas.microsoft.com/office/drawing/2014/main" id="{B8D31F36-E315-4912-A1BE-3055429554A9}"/>
              </a:ext>
            </a:extLst>
          </p:cNvPr>
          <p:cNvSpPr>
            <a:spLocks noGrp="1" noChangeArrowheads="1"/>
          </p:cNvSpPr>
          <p:nvPr>
            <p:ph type="dt" sz="half" idx="2"/>
          </p:nvPr>
        </p:nvSpPr>
        <p:spPr bwMode="auto">
          <a:xfrm>
            <a:off x="457200" y="6381750"/>
            <a:ext cx="213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b="0">
                <a:solidFill>
                  <a:srgbClr val="000000"/>
                </a:solidFill>
                <a:latin typeface="Futura LT" pitchFamily="2" charset="0"/>
              </a:defRPr>
            </a:lvl1pPr>
          </a:lstStyle>
          <a:p>
            <a:endParaRPr lang="ru-RU" altLang="en-US"/>
          </a:p>
        </p:txBody>
      </p:sp>
      <p:sp>
        <p:nvSpPr>
          <p:cNvPr id="1034" name="Rectangle 10">
            <a:extLst>
              <a:ext uri="{FF2B5EF4-FFF2-40B4-BE49-F238E27FC236}">
                <a16:creationId xmlns:a16="http://schemas.microsoft.com/office/drawing/2014/main" id="{254169DF-4BE0-4AC8-A42A-6A5F11E2FDC4}"/>
              </a:ext>
            </a:extLst>
          </p:cNvPr>
          <p:cNvSpPr>
            <a:spLocks noGrp="1" noChangeArrowheads="1"/>
          </p:cNvSpPr>
          <p:nvPr>
            <p:ph type="ftr" sz="quarter" idx="3"/>
          </p:nvPr>
        </p:nvSpPr>
        <p:spPr bwMode="auto">
          <a:xfrm>
            <a:off x="3124200" y="6381750"/>
            <a:ext cx="2895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0">
                <a:solidFill>
                  <a:srgbClr val="000000"/>
                </a:solidFill>
                <a:latin typeface="Futura LT" pitchFamily="2" charset="0"/>
              </a:defRPr>
            </a:lvl1pPr>
          </a:lstStyle>
          <a:p>
            <a:endParaRPr lang="ru-RU" altLang="en-US"/>
          </a:p>
        </p:txBody>
      </p:sp>
      <p:sp>
        <p:nvSpPr>
          <p:cNvPr id="1035" name="Rectangle 11">
            <a:extLst>
              <a:ext uri="{FF2B5EF4-FFF2-40B4-BE49-F238E27FC236}">
                <a16:creationId xmlns:a16="http://schemas.microsoft.com/office/drawing/2014/main" id="{13078136-DE9E-42FC-9A3A-5346EC52268B}"/>
              </a:ext>
            </a:extLst>
          </p:cNvPr>
          <p:cNvSpPr>
            <a:spLocks noGrp="1" noChangeArrowheads="1"/>
          </p:cNvSpPr>
          <p:nvPr>
            <p:ph type="sldNum" sz="quarter" idx="4"/>
          </p:nvPr>
        </p:nvSpPr>
        <p:spPr bwMode="auto">
          <a:xfrm>
            <a:off x="6553200" y="6381750"/>
            <a:ext cx="213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b="0">
                <a:solidFill>
                  <a:srgbClr val="000000"/>
                </a:solidFill>
                <a:latin typeface="Futura LT" pitchFamily="2" charset="0"/>
              </a:defRPr>
            </a:lvl1pPr>
          </a:lstStyle>
          <a:p>
            <a:fld id="{447AF132-E5BB-498C-8AFA-677E9CF12F2D}" type="slidenum">
              <a:rPr lang="ru-RU" altLang="en-US"/>
              <a:pPr/>
              <a:t>‹#›</a:t>
            </a:fld>
            <a:endParaRPr lang="ru-RU" alt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1" fontAlgn="base" hangingPunct="1">
        <a:spcBef>
          <a:spcPct val="0"/>
        </a:spcBef>
        <a:spcAft>
          <a:spcPct val="0"/>
        </a:spcAft>
        <a:defRPr sz="3200" kern="1200">
          <a:solidFill>
            <a:srgbClr val="000000"/>
          </a:solidFill>
          <a:latin typeface="+mj-lt"/>
          <a:ea typeface="+mj-ea"/>
          <a:cs typeface="+mj-cs"/>
        </a:defRPr>
      </a:lvl1pPr>
      <a:lvl2pPr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2pPr>
      <a:lvl3pPr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3pPr>
      <a:lvl4pPr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4pPr>
      <a:lvl5pPr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5pPr>
      <a:lvl6pPr marL="457200"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6pPr>
      <a:lvl7pPr marL="914400"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7pPr>
      <a:lvl8pPr marL="1371600"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8pPr>
      <a:lvl9pPr marL="1828800"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9pPr>
    </p:titleStyle>
    <p:bodyStyle>
      <a:lvl1pPr marL="342900" indent="-342900" algn="l" rtl="0" eaLnBrk="1" fontAlgn="base" hangingPunct="1">
        <a:spcBef>
          <a:spcPct val="20000"/>
        </a:spcBef>
        <a:spcAft>
          <a:spcPct val="0"/>
        </a:spcAft>
        <a:buChar char="•"/>
        <a:defRPr sz="2000" kern="1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000" kern="1200">
          <a:solidFill>
            <a:srgbClr val="000000"/>
          </a:solidFill>
          <a:latin typeface="+mn-lt"/>
          <a:ea typeface="+mn-ea"/>
          <a:cs typeface="+mn-cs"/>
        </a:defRPr>
      </a:lvl2pPr>
      <a:lvl3pPr marL="1143000" indent="-228600" algn="l" rtl="0" eaLnBrk="1" fontAlgn="base" hangingPunct="1">
        <a:spcBef>
          <a:spcPct val="20000"/>
        </a:spcBef>
        <a:spcAft>
          <a:spcPct val="0"/>
        </a:spcAft>
        <a:buChar char="•"/>
        <a:defRPr sz="2000" kern="1200">
          <a:solidFill>
            <a:srgbClr val="000000"/>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000000"/>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D85E4F4C-F11E-4357-A122-E3AB54124AC5}"/>
              </a:ext>
            </a:extLst>
          </p:cNvPr>
          <p:cNvSpPr>
            <a:spLocks noGrp="1" noChangeArrowheads="1"/>
          </p:cNvSpPr>
          <p:nvPr>
            <p:ph type="title"/>
          </p:nvPr>
        </p:nvSpPr>
        <p:spPr bwMode="auto">
          <a:xfrm>
            <a:off x="1908175" y="274638"/>
            <a:ext cx="67675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en-US"/>
              <a:t>Click to edit Master title style</a:t>
            </a:r>
          </a:p>
        </p:txBody>
      </p:sp>
      <p:sp>
        <p:nvSpPr>
          <p:cNvPr id="190467" name="Rectangle 3">
            <a:extLst>
              <a:ext uri="{FF2B5EF4-FFF2-40B4-BE49-F238E27FC236}">
                <a16:creationId xmlns:a16="http://schemas.microsoft.com/office/drawing/2014/main" id="{895C80B1-09A5-4160-AE7C-E53DB4088A01}"/>
              </a:ext>
            </a:extLst>
          </p:cNvPr>
          <p:cNvSpPr>
            <a:spLocks noGrp="1" noChangeArrowheads="1"/>
          </p:cNvSpPr>
          <p:nvPr>
            <p:ph type="body" idx="1"/>
          </p:nvPr>
        </p:nvSpPr>
        <p:spPr bwMode="auto">
          <a:xfrm>
            <a:off x="1908175" y="1600200"/>
            <a:ext cx="67786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a:t>Click to edit Master text styles</a:t>
            </a:r>
          </a:p>
          <a:p>
            <a:pPr lvl="1"/>
            <a:r>
              <a:rPr lang="ru-RU" altLang="en-US"/>
              <a:t>Second level</a:t>
            </a:r>
          </a:p>
          <a:p>
            <a:pPr lvl="2"/>
            <a:r>
              <a:rPr lang="ru-RU" altLang="en-US"/>
              <a:t>Third level</a:t>
            </a:r>
          </a:p>
          <a:p>
            <a:pPr lvl="3"/>
            <a:r>
              <a:rPr lang="ru-RU" altLang="en-US"/>
              <a:t>Fourth level</a:t>
            </a:r>
          </a:p>
          <a:p>
            <a:pPr lvl="4"/>
            <a:r>
              <a:rPr lang="ru-RU" altLang="en-US"/>
              <a:t>Fifth level</a:t>
            </a:r>
          </a:p>
        </p:txBody>
      </p:sp>
      <p:sp>
        <p:nvSpPr>
          <p:cNvPr id="190468" name="Rectangle 4">
            <a:extLst>
              <a:ext uri="{FF2B5EF4-FFF2-40B4-BE49-F238E27FC236}">
                <a16:creationId xmlns:a16="http://schemas.microsoft.com/office/drawing/2014/main" id="{696EDC3A-52A4-4142-A81C-9F6170E87E2D}"/>
              </a:ext>
            </a:extLst>
          </p:cNvPr>
          <p:cNvSpPr>
            <a:spLocks noGrp="1" noChangeArrowheads="1"/>
          </p:cNvSpPr>
          <p:nvPr>
            <p:ph type="dt" sz="half" idx="2"/>
          </p:nvPr>
        </p:nvSpPr>
        <p:spPr bwMode="auto">
          <a:xfrm>
            <a:off x="457200" y="6453188"/>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b="0">
                <a:solidFill>
                  <a:schemeClr val="tx1"/>
                </a:solidFill>
                <a:latin typeface="Futura LT" pitchFamily="2" charset="0"/>
              </a:defRPr>
            </a:lvl1pPr>
          </a:lstStyle>
          <a:p>
            <a:endParaRPr lang="ru-RU" altLang="en-US"/>
          </a:p>
        </p:txBody>
      </p:sp>
      <p:sp>
        <p:nvSpPr>
          <p:cNvPr id="190469" name="Rectangle 5">
            <a:extLst>
              <a:ext uri="{FF2B5EF4-FFF2-40B4-BE49-F238E27FC236}">
                <a16:creationId xmlns:a16="http://schemas.microsoft.com/office/drawing/2014/main" id="{30CDF55E-BC69-42F9-925A-15F704841F2E}"/>
              </a:ext>
            </a:extLst>
          </p:cNvPr>
          <p:cNvSpPr>
            <a:spLocks noGrp="1" noChangeArrowheads="1"/>
          </p:cNvSpPr>
          <p:nvPr>
            <p:ph type="ftr" sz="quarter" idx="3"/>
          </p:nvPr>
        </p:nvSpPr>
        <p:spPr bwMode="auto">
          <a:xfrm>
            <a:off x="3124200"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0">
                <a:solidFill>
                  <a:schemeClr val="tx1"/>
                </a:solidFill>
                <a:latin typeface="Futura LT" pitchFamily="2" charset="0"/>
              </a:defRPr>
            </a:lvl1pPr>
          </a:lstStyle>
          <a:p>
            <a:endParaRPr lang="ru-RU" altLang="en-US"/>
          </a:p>
        </p:txBody>
      </p:sp>
      <p:sp>
        <p:nvSpPr>
          <p:cNvPr id="190470" name="Rectangle 6">
            <a:extLst>
              <a:ext uri="{FF2B5EF4-FFF2-40B4-BE49-F238E27FC236}">
                <a16:creationId xmlns:a16="http://schemas.microsoft.com/office/drawing/2014/main" id="{2F6AD591-8E27-4731-9E89-D985964D3820}"/>
              </a:ext>
            </a:extLst>
          </p:cNvPr>
          <p:cNvSpPr>
            <a:spLocks noGrp="1" noChangeArrowheads="1"/>
          </p:cNvSpPr>
          <p:nvPr>
            <p:ph type="sldNum" sz="quarter" idx="4"/>
          </p:nvPr>
        </p:nvSpPr>
        <p:spPr bwMode="auto">
          <a:xfrm>
            <a:off x="6553200" y="6453188"/>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b="0">
                <a:solidFill>
                  <a:schemeClr val="tx1"/>
                </a:solidFill>
                <a:latin typeface="Futura LT" pitchFamily="2" charset="0"/>
              </a:defRPr>
            </a:lvl1pPr>
          </a:lstStyle>
          <a:p>
            <a:fld id="{2F96F76B-8593-4F0F-9F74-46724F5CA391}" type="slidenum">
              <a:rPr lang="ru-RU" altLang="en-US"/>
              <a:pPr/>
              <a:t>‹#›</a:t>
            </a:fld>
            <a:endParaRPr lang="ru-RU"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fontAlgn="base">
        <a:spcBef>
          <a:spcPct val="0"/>
        </a:spcBef>
        <a:spcAft>
          <a:spcPct val="0"/>
        </a:spcAft>
        <a:defRPr sz="3200" kern="1200">
          <a:solidFill>
            <a:srgbClr val="666666"/>
          </a:solidFill>
          <a:latin typeface="+mj-lt"/>
          <a:ea typeface="+mj-ea"/>
          <a:cs typeface="+mj-cs"/>
        </a:defRPr>
      </a:lvl1pPr>
      <a:lvl2pPr algn="l" rtl="0" fontAlgn="base">
        <a:spcBef>
          <a:spcPct val="0"/>
        </a:spcBef>
        <a:spcAft>
          <a:spcPct val="0"/>
        </a:spcAft>
        <a:defRPr sz="3200">
          <a:solidFill>
            <a:srgbClr val="666666"/>
          </a:solidFill>
          <a:latin typeface="Futura LT Book" pitchFamily="2" charset="0"/>
        </a:defRPr>
      </a:lvl2pPr>
      <a:lvl3pPr algn="l" rtl="0" fontAlgn="base">
        <a:spcBef>
          <a:spcPct val="0"/>
        </a:spcBef>
        <a:spcAft>
          <a:spcPct val="0"/>
        </a:spcAft>
        <a:defRPr sz="3200">
          <a:solidFill>
            <a:srgbClr val="666666"/>
          </a:solidFill>
          <a:latin typeface="Futura LT Book" pitchFamily="2" charset="0"/>
        </a:defRPr>
      </a:lvl3pPr>
      <a:lvl4pPr algn="l" rtl="0" fontAlgn="base">
        <a:spcBef>
          <a:spcPct val="0"/>
        </a:spcBef>
        <a:spcAft>
          <a:spcPct val="0"/>
        </a:spcAft>
        <a:defRPr sz="3200">
          <a:solidFill>
            <a:srgbClr val="666666"/>
          </a:solidFill>
          <a:latin typeface="Futura LT Book" pitchFamily="2" charset="0"/>
        </a:defRPr>
      </a:lvl4pPr>
      <a:lvl5pPr algn="l" rtl="0" fontAlgn="base">
        <a:spcBef>
          <a:spcPct val="0"/>
        </a:spcBef>
        <a:spcAft>
          <a:spcPct val="0"/>
        </a:spcAft>
        <a:defRPr sz="3200">
          <a:solidFill>
            <a:srgbClr val="666666"/>
          </a:solidFill>
          <a:latin typeface="Futura LT Book" pitchFamily="2" charset="0"/>
        </a:defRPr>
      </a:lvl5pPr>
      <a:lvl6pPr marL="457200" algn="l" rtl="0" fontAlgn="base">
        <a:spcBef>
          <a:spcPct val="0"/>
        </a:spcBef>
        <a:spcAft>
          <a:spcPct val="0"/>
        </a:spcAft>
        <a:defRPr sz="3200">
          <a:solidFill>
            <a:srgbClr val="666666"/>
          </a:solidFill>
          <a:latin typeface="Futura LT Book" pitchFamily="2" charset="0"/>
        </a:defRPr>
      </a:lvl6pPr>
      <a:lvl7pPr marL="914400" algn="l" rtl="0" fontAlgn="base">
        <a:spcBef>
          <a:spcPct val="0"/>
        </a:spcBef>
        <a:spcAft>
          <a:spcPct val="0"/>
        </a:spcAft>
        <a:defRPr sz="3200">
          <a:solidFill>
            <a:srgbClr val="666666"/>
          </a:solidFill>
          <a:latin typeface="Futura LT Book" pitchFamily="2" charset="0"/>
        </a:defRPr>
      </a:lvl7pPr>
      <a:lvl8pPr marL="1371600" algn="l" rtl="0" fontAlgn="base">
        <a:spcBef>
          <a:spcPct val="0"/>
        </a:spcBef>
        <a:spcAft>
          <a:spcPct val="0"/>
        </a:spcAft>
        <a:defRPr sz="3200">
          <a:solidFill>
            <a:srgbClr val="666666"/>
          </a:solidFill>
          <a:latin typeface="Futura LT Book" pitchFamily="2" charset="0"/>
        </a:defRPr>
      </a:lvl8pPr>
      <a:lvl9pPr marL="1828800" algn="l" rtl="0" fontAlgn="base">
        <a:spcBef>
          <a:spcPct val="0"/>
        </a:spcBef>
        <a:spcAft>
          <a:spcPct val="0"/>
        </a:spcAft>
        <a:defRPr sz="3200">
          <a:solidFill>
            <a:srgbClr val="666666"/>
          </a:solidFill>
          <a:latin typeface="Futura LT Book" pitchFamily="2" charset="0"/>
        </a:defRPr>
      </a:lvl9pPr>
    </p:titleStyle>
    <p:bodyStyle>
      <a:lvl1pPr marL="342900" indent="-342900" algn="l" rtl="0" fontAlgn="base">
        <a:spcBef>
          <a:spcPct val="20000"/>
        </a:spcBef>
        <a:spcAft>
          <a:spcPct val="0"/>
        </a:spcAft>
        <a:buChar char="•"/>
        <a:defRPr sz="2000" kern="1200">
          <a:solidFill>
            <a:srgbClr val="666666"/>
          </a:solidFill>
          <a:latin typeface="+mn-lt"/>
          <a:ea typeface="+mn-ea"/>
          <a:cs typeface="+mn-cs"/>
        </a:defRPr>
      </a:lvl1pPr>
      <a:lvl2pPr marL="742950" indent="-285750" algn="l" rtl="0" fontAlgn="base">
        <a:spcBef>
          <a:spcPct val="20000"/>
        </a:spcBef>
        <a:spcAft>
          <a:spcPct val="0"/>
        </a:spcAft>
        <a:buChar char="–"/>
        <a:defRPr sz="2000" kern="1200">
          <a:solidFill>
            <a:srgbClr val="666666"/>
          </a:solidFill>
          <a:latin typeface="+mn-lt"/>
          <a:ea typeface="+mn-ea"/>
          <a:cs typeface="+mn-cs"/>
        </a:defRPr>
      </a:lvl2pPr>
      <a:lvl3pPr marL="1143000" indent="-228600" algn="l" rtl="0" fontAlgn="base">
        <a:spcBef>
          <a:spcPct val="20000"/>
        </a:spcBef>
        <a:spcAft>
          <a:spcPct val="0"/>
        </a:spcAft>
        <a:buChar char="•"/>
        <a:defRPr sz="2000" kern="1200">
          <a:solidFill>
            <a:srgbClr val="666666"/>
          </a:solidFill>
          <a:latin typeface="+mn-lt"/>
          <a:ea typeface="+mn-ea"/>
          <a:cs typeface="+mn-cs"/>
        </a:defRPr>
      </a:lvl3pPr>
      <a:lvl4pPr marL="1600200" indent="-228600" algn="l" rtl="0" fontAlgn="base">
        <a:spcBef>
          <a:spcPct val="20000"/>
        </a:spcBef>
        <a:spcAft>
          <a:spcPct val="0"/>
        </a:spcAft>
        <a:buChar char="–"/>
        <a:defRPr sz="2000" kern="1200">
          <a:solidFill>
            <a:srgbClr val="666666"/>
          </a:solidFill>
          <a:latin typeface="+mn-lt"/>
          <a:ea typeface="+mn-ea"/>
          <a:cs typeface="+mn-cs"/>
        </a:defRPr>
      </a:lvl4pPr>
      <a:lvl5pPr marL="2057400" indent="-228600" algn="l" rtl="0" fontAlgn="base">
        <a:spcBef>
          <a:spcPct val="20000"/>
        </a:spcBef>
        <a:spcAft>
          <a:spcPct val="0"/>
        </a:spcAft>
        <a:buChar char="»"/>
        <a:defRPr sz="20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9" name="Rectangle 13">
            <a:extLst>
              <a:ext uri="{FF2B5EF4-FFF2-40B4-BE49-F238E27FC236}">
                <a16:creationId xmlns:a16="http://schemas.microsoft.com/office/drawing/2014/main" id="{91AC5F98-99CE-483E-A2A3-9EE92D799F61}"/>
              </a:ext>
            </a:extLst>
          </p:cNvPr>
          <p:cNvSpPr>
            <a:spLocks noGrp="1" noChangeArrowheads="1"/>
          </p:cNvSpPr>
          <p:nvPr>
            <p:ph type="subTitle" idx="1"/>
          </p:nvPr>
        </p:nvSpPr>
        <p:spPr>
          <a:xfrm>
            <a:off x="1403350" y="549275"/>
            <a:ext cx="6337300" cy="431800"/>
          </a:xfrm>
        </p:spPr>
        <p:txBody>
          <a:bodyPr/>
          <a:lstStyle/>
          <a:p>
            <a:r>
              <a:rPr lang="en-US" altLang="en-US" dirty="0">
                <a:solidFill>
                  <a:srgbClr val="0070C0"/>
                </a:solidFill>
              </a:rPr>
              <a:t>Higher Colleges of Technology</a:t>
            </a:r>
            <a:endParaRPr lang="uk-UA" altLang="en-US" dirty="0">
              <a:solidFill>
                <a:srgbClr val="0070C0"/>
              </a:solidFill>
            </a:endParaRPr>
          </a:p>
          <a:p>
            <a:endParaRPr lang="uk-UA" altLang="en-US" dirty="0"/>
          </a:p>
        </p:txBody>
      </p:sp>
      <p:sp>
        <p:nvSpPr>
          <p:cNvPr id="4" name="Rectangle 12">
            <a:extLst>
              <a:ext uri="{FF2B5EF4-FFF2-40B4-BE49-F238E27FC236}">
                <a16:creationId xmlns:a16="http://schemas.microsoft.com/office/drawing/2014/main" id="{D3762E97-6934-44AF-A909-9843ED6F6AE9}"/>
              </a:ext>
            </a:extLst>
          </p:cNvPr>
          <p:cNvSpPr txBox="1">
            <a:spLocks noChangeArrowheads="1"/>
          </p:cNvSpPr>
          <p:nvPr/>
        </p:nvSpPr>
        <p:spPr bwMode="auto">
          <a:xfrm>
            <a:off x="1447800" y="5638800"/>
            <a:ext cx="3124200" cy="541337"/>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kern="1200">
                <a:solidFill>
                  <a:srgbClr val="000000"/>
                </a:solidFill>
                <a:latin typeface="+mj-lt"/>
                <a:ea typeface="+mj-ea"/>
                <a:cs typeface="+mj-cs"/>
              </a:defRPr>
            </a:lvl1pPr>
            <a:lvl2pPr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2pPr>
            <a:lvl3pPr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3pPr>
            <a:lvl4pPr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4pPr>
            <a:lvl5pPr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5pPr>
            <a:lvl6pPr marL="457200"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6pPr>
            <a:lvl7pPr marL="914400"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7pPr>
            <a:lvl8pPr marL="1371600"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8pPr>
            <a:lvl9pPr marL="1828800"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9pPr>
          </a:lstStyle>
          <a:p>
            <a:pPr algn="ctr"/>
            <a:r>
              <a:rPr lang="en-US" altLang="en-US" sz="1800" b="0" dirty="0">
                <a:solidFill>
                  <a:srgbClr val="0070C0"/>
                </a:solidFill>
              </a:rPr>
              <a:t>Dr. Marwa Eltanahy</a:t>
            </a:r>
          </a:p>
        </p:txBody>
      </p:sp>
      <p:sp>
        <p:nvSpPr>
          <p:cNvPr id="2" name="Rectangle 1">
            <a:extLst>
              <a:ext uri="{FF2B5EF4-FFF2-40B4-BE49-F238E27FC236}">
                <a16:creationId xmlns:a16="http://schemas.microsoft.com/office/drawing/2014/main" id="{11A68D47-746D-4C6F-88FE-2A80AC92F226}"/>
              </a:ext>
            </a:extLst>
          </p:cNvPr>
          <p:cNvSpPr/>
          <p:nvPr/>
        </p:nvSpPr>
        <p:spPr>
          <a:xfrm>
            <a:off x="723900" y="3657600"/>
            <a:ext cx="4572000" cy="830997"/>
          </a:xfrm>
          <a:prstGeom prst="rect">
            <a:avLst/>
          </a:prstGeom>
        </p:spPr>
        <p:txBody>
          <a:bodyPr>
            <a:spAutoFit/>
          </a:bodyPr>
          <a:lstStyle/>
          <a:p>
            <a:pPr algn="ctr"/>
            <a:r>
              <a:rPr lang="en-US" sz="2400" dirty="0"/>
              <a:t>ECE 3503: ASSESSMENT IN EARLY CHILDHOOD</a:t>
            </a:r>
          </a:p>
        </p:txBody>
      </p:sp>
      <p:sp>
        <p:nvSpPr>
          <p:cNvPr id="5" name="Rectangle 4">
            <a:extLst>
              <a:ext uri="{FF2B5EF4-FFF2-40B4-BE49-F238E27FC236}">
                <a16:creationId xmlns:a16="http://schemas.microsoft.com/office/drawing/2014/main" id="{A4D4E197-7C99-4D01-8F5B-9798B8F4EFDC}"/>
              </a:ext>
            </a:extLst>
          </p:cNvPr>
          <p:cNvSpPr/>
          <p:nvPr/>
        </p:nvSpPr>
        <p:spPr>
          <a:xfrm>
            <a:off x="838200" y="4648200"/>
            <a:ext cx="4572000" cy="461665"/>
          </a:xfrm>
          <a:prstGeom prst="rect">
            <a:avLst/>
          </a:prstGeom>
        </p:spPr>
        <p:txBody>
          <a:bodyPr>
            <a:spAutoFit/>
          </a:bodyPr>
          <a:lstStyle/>
          <a:p>
            <a:pPr algn="ctr"/>
            <a:r>
              <a:rPr lang="en-US" sz="2400" dirty="0">
                <a:solidFill>
                  <a:srgbClr val="C00000"/>
                </a:solidFill>
              </a:rPr>
              <a:t>From Theory to Practice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B21D10-1950-443C-A6F0-CF0F414681FF}"/>
              </a:ext>
            </a:extLst>
          </p:cNvPr>
          <p:cNvSpPr>
            <a:spLocks noGrp="1"/>
          </p:cNvSpPr>
          <p:nvPr>
            <p:ph type="sldNum" sz="quarter" idx="12"/>
          </p:nvPr>
        </p:nvSpPr>
        <p:spPr/>
        <p:txBody>
          <a:bodyPr/>
          <a:lstStyle/>
          <a:p>
            <a:fld id="{3AB1DFAC-BBB1-4044-9BAE-AD2D1CCB6A77}" type="slidenum">
              <a:rPr lang="ru-RU" altLang="en-US"/>
              <a:pPr/>
              <a:t>2</a:t>
            </a:fld>
            <a:endParaRPr lang="ru-RU" altLang="en-US"/>
          </a:p>
        </p:txBody>
      </p:sp>
      <p:sp>
        <p:nvSpPr>
          <p:cNvPr id="36866" name="Rectangle 2">
            <a:extLst>
              <a:ext uri="{FF2B5EF4-FFF2-40B4-BE49-F238E27FC236}">
                <a16:creationId xmlns:a16="http://schemas.microsoft.com/office/drawing/2014/main" id="{976E2CE5-216D-43BC-8CAB-B1621B62D38F}"/>
              </a:ext>
            </a:extLst>
          </p:cNvPr>
          <p:cNvSpPr>
            <a:spLocks noGrp="1" noChangeArrowheads="1"/>
          </p:cNvSpPr>
          <p:nvPr>
            <p:ph type="title"/>
          </p:nvPr>
        </p:nvSpPr>
        <p:spPr>
          <a:xfrm>
            <a:off x="3657600" y="6245590"/>
            <a:ext cx="5029200" cy="504825"/>
          </a:xfrm>
        </p:spPr>
        <p:txBody>
          <a:bodyPr/>
          <a:lstStyle/>
          <a:p>
            <a:pPr algn="ctr"/>
            <a:r>
              <a:rPr lang="en-US" altLang="en-US" sz="2400" b="1" dirty="0">
                <a:solidFill>
                  <a:srgbClr val="00499F"/>
                </a:solidFill>
              </a:rPr>
              <a:t>Constructive Alignment Theory </a:t>
            </a:r>
            <a:endParaRPr lang="uk-UA" altLang="en-US" sz="2400" b="1" dirty="0">
              <a:solidFill>
                <a:srgbClr val="00499F"/>
              </a:solidFill>
            </a:endParaRPr>
          </a:p>
        </p:txBody>
      </p:sp>
      <p:pic>
        <p:nvPicPr>
          <p:cNvPr id="1026" name="Picture 2" descr="Constructive alignment - Faculty of Medicine - University of Queensland">
            <a:extLst>
              <a:ext uri="{FF2B5EF4-FFF2-40B4-BE49-F238E27FC236}">
                <a16:creationId xmlns:a16="http://schemas.microsoft.com/office/drawing/2014/main" id="{49D9F217-5E66-4DC2-BE3D-EC4BD3BE1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19201"/>
            <a:ext cx="5219700" cy="4267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71F12DA-0547-41FC-A133-5A7F133E79A8}"/>
              </a:ext>
            </a:extLst>
          </p:cNvPr>
          <p:cNvSpPr/>
          <p:nvPr/>
        </p:nvSpPr>
        <p:spPr bwMode="auto">
          <a:xfrm>
            <a:off x="723900" y="977103"/>
            <a:ext cx="2209800" cy="496280"/>
          </a:xfrm>
          <a:prstGeom prst="rect">
            <a:avLst/>
          </a:prstGeom>
          <a:no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Futura LT Book" pitchFamily="2" charset="0"/>
                <a:ea typeface="굴림" panose="020B0600000101010101" pitchFamily="34" charset="-127"/>
              </a:rPr>
              <a:t>Curriculum</a:t>
            </a:r>
          </a:p>
        </p:txBody>
      </p:sp>
      <p:sp>
        <p:nvSpPr>
          <p:cNvPr id="5" name="Rectangle: Rounded Corners 4">
            <a:extLst>
              <a:ext uri="{FF2B5EF4-FFF2-40B4-BE49-F238E27FC236}">
                <a16:creationId xmlns:a16="http://schemas.microsoft.com/office/drawing/2014/main" id="{B515D093-70B3-4E4A-A2EC-8E0F42638DAE}"/>
              </a:ext>
            </a:extLst>
          </p:cNvPr>
          <p:cNvSpPr/>
          <p:nvPr/>
        </p:nvSpPr>
        <p:spPr bwMode="auto">
          <a:xfrm>
            <a:off x="266700" y="1488953"/>
            <a:ext cx="3124200" cy="1023317"/>
          </a:xfrm>
          <a:prstGeom prst="round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2"/>
                </a:solidFill>
                <a:effectLst/>
                <a:latin typeface="Futura LT Book" pitchFamily="2" charset="0"/>
                <a:ea typeface="굴림" panose="020B0600000101010101" pitchFamily="34" charset="-127"/>
              </a:rPr>
              <a:t>Standards/ Objectives / intended learning outcomes  </a:t>
            </a:r>
          </a:p>
        </p:txBody>
      </p:sp>
      <p:sp>
        <p:nvSpPr>
          <p:cNvPr id="10" name="Rectangle 9">
            <a:extLst>
              <a:ext uri="{FF2B5EF4-FFF2-40B4-BE49-F238E27FC236}">
                <a16:creationId xmlns:a16="http://schemas.microsoft.com/office/drawing/2014/main" id="{3AADE1D0-4C87-4A34-B166-BEEDA62A9E9E}"/>
              </a:ext>
            </a:extLst>
          </p:cNvPr>
          <p:cNvSpPr/>
          <p:nvPr/>
        </p:nvSpPr>
        <p:spPr bwMode="auto">
          <a:xfrm>
            <a:off x="152400" y="2935051"/>
            <a:ext cx="3276600" cy="493950"/>
          </a:xfrm>
          <a:prstGeom prst="rect">
            <a:avLst/>
          </a:prstGeom>
          <a:no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Futura LT Book" pitchFamily="2" charset="0"/>
                <a:ea typeface="굴림" panose="020B0600000101010101" pitchFamily="34" charset="-127"/>
              </a:rPr>
              <a:t>Teaching &amp; Learning </a:t>
            </a:r>
          </a:p>
        </p:txBody>
      </p:sp>
      <p:sp>
        <p:nvSpPr>
          <p:cNvPr id="11" name="Rectangle: Rounded Corners 10">
            <a:extLst>
              <a:ext uri="{FF2B5EF4-FFF2-40B4-BE49-F238E27FC236}">
                <a16:creationId xmlns:a16="http://schemas.microsoft.com/office/drawing/2014/main" id="{267706B6-22FC-4812-91C9-BE5B217FD1C6}"/>
              </a:ext>
            </a:extLst>
          </p:cNvPr>
          <p:cNvSpPr/>
          <p:nvPr/>
        </p:nvSpPr>
        <p:spPr bwMode="auto">
          <a:xfrm>
            <a:off x="199103" y="3570445"/>
            <a:ext cx="3124200" cy="438138"/>
          </a:xfrm>
          <a:prstGeom prst="round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2"/>
                </a:solidFill>
                <a:effectLst/>
                <a:latin typeface="Futura LT Book" pitchFamily="2" charset="0"/>
                <a:ea typeface="굴림" panose="020B0600000101010101" pitchFamily="34" charset="-127"/>
              </a:rPr>
              <a:t>Instruction / activities </a:t>
            </a:r>
          </a:p>
        </p:txBody>
      </p:sp>
      <p:sp>
        <p:nvSpPr>
          <p:cNvPr id="12" name="Rectangle 11">
            <a:extLst>
              <a:ext uri="{FF2B5EF4-FFF2-40B4-BE49-F238E27FC236}">
                <a16:creationId xmlns:a16="http://schemas.microsoft.com/office/drawing/2014/main" id="{8CCF6FCA-5EE0-46D0-9EEE-84C459D2DF07}"/>
              </a:ext>
            </a:extLst>
          </p:cNvPr>
          <p:cNvSpPr/>
          <p:nvPr/>
        </p:nvSpPr>
        <p:spPr bwMode="auto">
          <a:xfrm>
            <a:off x="76200" y="4597547"/>
            <a:ext cx="3276600" cy="493951"/>
          </a:xfrm>
          <a:prstGeom prst="rect">
            <a:avLst/>
          </a:prstGeom>
          <a:no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chemeClr val="tx2"/>
                </a:solidFill>
                <a:latin typeface="Futura LT Book" pitchFamily="2" charset="0"/>
                <a:ea typeface="굴림" panose="020B0600000101010101" pitchFamily="34" charset="-127"/>
              </a:rPr>
              <a:t>Assessment </a:t>
            </a:r>
            <a:endParaRPr kumimoji="0" lang="en-US" sz="2400" b="1" i="0" u="none" strike="noStrike" cap="none" normalizeH="0" baseline="0" dirty="0">
              <a:ln>
                <a:noFill/>
              </a:ln>
              <a:solidFill>
                <a:schemeClr val="tx2"/>
              </a:solidFill>
              <a:effectLst/>
              <a:latin typeface="Futura LT Book" pitchFamily="2" charset="0"/>
              <a:ea typeface="굴림" panose="020B0600000101010101" pitchFamily="34" charset="-127"/>
            </a:endParaRPr>
          </a:p>
        </p:txBody>
      </p:sp>
      <p:sp>
        <p:nvSpPr>
          <p:cNvPr id="13" name="Rectangle: Rounded Corners 12">
            <a:extLst>
              <a:ext uri="{FF2B5EF4-FFF2-40B4-BE49-F238E27FC236}">
                <a16:creationId xmlns:a16="http://schemas.microsoft.com/office/drawing/2014/main" id="{8B2584C8-707D-4A07-A666-B2E54E68B749}"/>
              </a:ext>
            </a:extLst>
          </p:cNvPr>
          <p:cNvSpPr/>
          <p:nvPr/>
        </p:nvSpPr>
        <p:spPr bwMode="auto">
          <a:xfrm>
            <a:off x="0" y="5202080"/>
            <a:ext cx="3124200" cy="1270307"/>
          </a:xfrm>
          <a:prstGeom prst="round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2"/>
                </a:solidFill>
                <a:effectLst/>
                <a:latin typeface="Futura LT Book" pitchFamily="2" charset="0"/>
                <a:ea typeface="굴림" panose="020B0600000101010101" pitchFamily="34" charset="-127"/>
              </a:rPr>
              <a:t>Types and tools to measure actual learning outcomes </a:t>
            </a:r>
          </a:p>
        </p:txBody>
      </p:sp>
      <p:sp>
        <p:nvSpPr>
          <p:cNvPr id="14" name="Rectangle 12">
            <a:extLst>
              <a:ext uri="{FF2B5EF4-FFF2-40B4-BE49-F238E27FC236}">
                <a16:creationId xmlns:a16="http://schemas.microsoft.com/office/drawing/2014/main" id="{9BE63FAF-1346-4B77-83E5-69E32BC6D7D5}"/>
              </a:ext>
            </a:extLst>
          </p:cNvPr>
          <p:cNvSpPr txBox="1">
            <a:spLocks noChangeArrowheads="1"/>
          </p:cNvSpPr>
          <p:nvPr/>
        </p:nvSpPr>
        <p:spPr bwMode="auto">
          <a:xfrm>
            <a:off x="346587" y="61611"/>
            <a:ext cx="8610600" cy="890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kern="1200">
                <a:solidFill>
                  <a:srgbClr val="000000"/>
                </a:solidFill>
                <a:latin typeface="+mj-lt"/>
                <a:ea typeface="+mj-ea"/>
                <a:cs typeface="+mj-cs"/>
              </a:defRPr>
            </a:lvl1pPr>
            <a:lvl2pPr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2pPr>
            <a:lvl3pPr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3pPr>
            <a:lvl4pPr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4pPr>
            <a:lvl5pPr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5pPr>
            <a:lvl6pPr marL="457200"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6pPr>
            <a:lvl7pPr marL="914400"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7pPr>
            <a:lvl8pPr marL="1371600"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8pPr>
            <a:lvl9pPr marL="1828800"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9pPr>
          </a:lstStyle>
          <a:p>
            <a:pPr algn="ctr"/>
            <a:r>
              <a:rPr lang="en-US" altLang="en-US" sz="2300" dirty="0">
                <a:solidFill>
                  <a:srgbClr val="990D16"/>
                </a:solidFill>
              </a:rPr>
              <a:t>The Relationship between Planning, Teaching and Assessment</a:t>
            </a:r>
          </a:p>
        </p:txBody>
      </p:sp>
      <p:sp>
        <p:nvSpPr>
          <p:cNvPr id="15" name="Rectangle 14">
            <a:extLst>
              <a:ext uri="{FF2B5EF4-FFF2-40B4-BE49-F238E27FC236}">
                <a16:creationId xmlns:a16="http://schemas.microsoft.com/office/drawing/2014/main" id="{B6C33218-8C35-4793-AB5A-718564717356}"/>
              </a:ext>
            </a:extLst>
          </p:cNvPr>
          <p:cNvSpPr/>
          <p:nvPr/>
        </p:nvSpPr>
        <p:spPr>
          <a:xfrm>
            <a:off x="0" y="6320779"/>
            <a:ext cx="1828800" cy="461665"/>
          </a:xfrm>
          <a:prstGeom prst="rect">
            <a:avLst/>
          </a:prstGeom>
        </p:spPr>
        <p:txBody>
          <a:bodyPr wrap="square">
            <a:spAutoFit/>
          </a:bodyPr>
          <a:lstStyle/>
          <a:p>
            <a:pPr algn="ctr"/>
            <a:r>
              <a:rPr lang="en-US" sz="2400" dirty="0">
                <a:solidFill>
                  <a:srgbClr val="C00000"/>
                </a:solidFill>
              </a:rPr>
              <a:t>Theory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B21D10-1950-443C-A6F0-CF0F414681FF}"/>
              </a:ext>
            </a:extLst>
          </p:cNvPr>
          <p:cNvSpPr>
            <a:spLocks noGrp="1"/>
          </p:cNvSpPr>
          <p:nvPr>
            <p:ph type="sldNum" sz="quarter" idx="12"/>
          </p:nvPr>
        </p:nvSpPr>
        <p:spPr/>
        <p:txBody>
          <a:bodyPr/>
          <a:lstStyle/>
          <a:p>
            <a:fld id="{3AB1DFAC-BBB1-4044-9BAE-AD2D1CCB6A77}" type="slidenum">
              <a:rPr lang="ru-RU" altLang="en-US"/>
              <a:pPr/>
              <a:t>3</a:t>
            </a:fld>
            <a:endParaRPr lang="ru-RU" altLang="en-US"/>
          </a:p>
        </p:txBody>
      </p:sp>
      <p:sp>
        <p:nvSpPr>
          <p:cNvPr id="8" name="Rectangle 2">
            <a:extLst>
              <a:ext uri="{FF2B5EF4-FFF2-40B4-BE49-F238E27FC236}">
                <a16:creationId xmlns:a16="http://schemas.microsoft.com/office/drawing/2014/main" id="{58631DD0-06F2-46F8-9884-3C74425FA5C1}"/>
              </a:ext>
            </a:extLst>
          </p:cNvPr>
          <p:cNvSpPr txBox="1">
            <a:spLocks noChangeArrowheads="1"/>
          </p:cNvSpPr>
          <p:nvPr/>
        </p:nvSpPr>
        <p:spPr bwMode="auto">
          <a:xfrm>
            <a:off x="3886200" y="186403"/>
            <a:ext cx="50292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kern="1200">
                <a:solidFill>
                  <a:srgbClr val="000000"/>
                </a:solidFill>
                <a:latin typeface="+mj-lt"/>
                <a:ea typeface="+mj-ea"/>
                <a:cs typeface="+mj-cs"/>
              </a:defRPr>
            </a:lvl1pPr>
            <a:lvl2pPr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2pPr>
            <a:lvl3pPr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3pPr>
            <a:lvl4pPr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4pPr>
            <a:lvl5pPr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5pPr>
            <a:lvl6pPr marL="457200"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6pPr>
            <a:lvl7pPr marL="914400"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7pPr>
            <a:lvl8pPr marL="1371600"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8pPr>
            <a:lvl9pPr marL="1828800"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9pPr>
          </a:lstStyle>
          <a:p>
            <a:pPr algn="ctr"/>
            <a:r>
              <a:rPr lang="en-US" altLang="en-US" sz="2400" b="1" dirty="0">
                <a:solidFill>
                  <a:srgbClr val="00499F"/>
                </a:solidFill>
              </a:rPr>
              <a:t>Constructive Alignment Theory </a:t>
            </a:r>
            <a:endParaRPr lang="uk-UA" altLang="en-US" sz="2400" b="1" dirty="0">
              <a:solidFill>
                <a:srgbClr val="00499F"/>
              </a:solidFill>
            </a:endParaRPr>
          </a:p>
        </p:txBody>
      </p:sp>
      <p:sp>
        <p:nvSpPr>
          <p:cNvPr id="2" name="Rectangle 1">
            <a:extLst>
              <a:ext uri="{FF2B5EF4-FFF2-40B4-BE49-F238E27FC236}">
                <a16:creationId xmlns:a16="http://schemas.microsoft.com/office/drawing/2014/main" id="{1C383475-363E-4105-872A-588E169996D7}"/>
              </a:ext>
            </a:extLst>
          </p:cNvPr>
          <p:cNvSpPr/>
          <p:nvPr/>
        </p:nvSpPr>
        <p:spPr bwMode="auto">
          <a:xfrm>
            <a:off x="356419" y="533400"/>
            <a:ext cx="1905000" cy="1143000"/>
          </a:xfrm>
          <a:prstGeom prst="rect">
            <a:avLst/>
          </a:prstGeom>
          <a:solidFill>
            <a:schemeClr val="accent1">
              <a:lumMod val="20000"/>
              <a:lumOff val="80000"/>
            </a:schemeClr>
          </a:solidFill>
          <a:ln>
            <a:headEnd type="none" w="med" len="med"/>
            <a:tailEnd type="none" w="med" len="med"/>
          </a:ln>
          <a:scene3d>
            <a:camera prst="orthographicFront"/>
            <a:lightRig rig="threePt" dir="t"/>
          </a:scene3d>
          <a:sp3d>
            <a:bevelT/>
          </a:sp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Futura LT Book" pitchFamily="2" charset="0"/>
                <a:ea typeface="굴림" panose="020B0600000101010101" pitchFamily="34" charset="-127"/>
              </a:rPr>
              <a:t>Learning Outcomes </a:t>
            </a:r>
          </a:p>
        </p:txBody>
      </p:sp>
      <p:sp>
        <p:nvSpPr>
          <p:cNvPr id="7" name="Rectangle 6">
            <a:extLst>
              <a:ext uri="{FF2B5EF4-FFF2-40B4-BE49-F238E27FC236}">
                <a16:creationId xmlns:a16="http://schemas.microsoft.com/office/drawing/2014/main" id="{EE204737-5306-4D63-9E9B-61E3C812F169}"/>
              </a:ext>
            </a:extLst>
          </p:cNvPr>
          <p:cNvSpPr/>
          <p:nvPr/>
        </p:nvSpPr>
        <p:spPr bwMode="auto">
          <a:xfrm>
            <a:off x="3093474" y="974879"/>
            <a:ext cx="1905000" cy="1143000"/>
          </a:xfrm>
          <a:prstGeom prst="rect">
            <a:avLst/>
          </a:prstGeom>
          <a:solidFill>
            <a:schemeClr val="accent1">
              <a:lumMod val="20000"/>
              <a:lumOff val="80000"/>
            </a:schemeClr>
          </a:solidFill>
          <a:ln>
            <a:headEnd type="none" w="med" len="med"/>
            <a:tailEnd type="none" w="med" len="med"/>
          </a:ln>
          <a:scene3d>
            <a:camera prst="orthographicFront"/>
            <a:lightRig rig="threePt" dir="t"/>
          </a:scene3d>
          <a:sp3d>
            <a:bevel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2400" dirty="0">
                <a:solidFill>
                  <a:schemeClr val="tx2"/>
                </a:solidFill>
                <a:latin typeface="Futura LT Book" pitchFamily="2" charset="0"/>
                <a:ea typeface="굴림" panose="020B0600000101010101" pitchFamily="34" charset="-127"/>
              </a:rPr>
              <a:t>Assessment Methods </a:t>
            </a:r>
          </a:p>
        </p:txBody>
      </p:sp>
      <p:sp>
        <p:nvSpPr>
          <p:cNvPr id="9" name="Rectangle 8">
            <a:extLst>
              <a:ext uri="{FF2B5EF4-FFF2-40B4-BE49-F238E27FC236}">
                <a16:creationId xmlns:a16="http://schemas.microsoft.com/office/drawing/2014/main" id="{2004B1B2-E5AA-4CF7-B436-EBD8720E68B3}"/>
              </a:ext>
            </a:extLst>
          </p:cNvPr>
          <p:cNvSpPr/>
          <p:nvPr/>
        </p:nvSpPr>
        <p:spPr bwMode="auto">
          <a:xfrm>
            <a:off x="6090776" y="1315320"/>
            <a:ext cx="2306280" cy="1143000"/>
          </a:xfrm>
          <a:prstGeom prst="rect">
            <a:avLst/>
          </a:prstGeom>
          <a:solidFill>
            <a:schemeClr val="accent1">
              <a:lumMod val="20000"/>
              <a:lumOff val="80000"/>
            </a:schemeClr>
          </a:solidFill>
          <a:ln>
            <a:headEnd type="none" w="med" len="med"/>
            <a:tailEnd type="none" w="med" len="med"/>
          </a:ln>
          <a:scene3d>
            <a:camera prst="orthographicFront"/>
            <a:lightRig rig="threePt" dir="t"/>
          </a:scene3d>
          <a:sp3d>
            <a:bevelT/>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a:ln>
                  <a:noFill/>
                </a:ln>
                <a:solidFill>
                  <a:schemeClr val="tx2"/>
                </a:solidFill>
                <a:effectLst/>
                <a:latin typeface="Futura LT Book" pitchFamily="2" charset="0"/>
                <a:ea typeface="굴림" panose="020B0600000101010101" pitchFamily="34" charset="-127"/>
              </a:rPr>
              <a:t>Teaching &amp; Learning Activities </a:t>
            </a:r>
          </a:p>
        </p:txBody>
      </p:sp>
      <p:sp>
        <p:nvSpPr>
          <p:cNvPr id="3" name="Rectangle: Rounded Corners 2">
            <a:extLst>
              <a:ext uri="{FF2B5EF4-FFF2-40B4-BE49-F238E27FC236}">
                <a16:creationId xmlns:a16="http://schemas.microsoft.com/office/drawing/2014/main" id="{4A78539D-793B-4949-8FF6-35CE58AB7327}"/>
              </a:ext>
            </a:extLst>
          </p:cNvPr>
          <p:cNvSpPr/>
          <p:nvPr/>
        </p:nvSpPr>
        <p:spPr bwMode="auto">
          <a:xfrm>
            <a:off x="69439" y="2013155"/>
            <a:ext cx="2306280" cy="2133600"/>
          </a:xfrm>
          <a:prstGeom prst="roundRect">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2"/>
                </a:solidFill>
                <a:effectLst/>
                <a:latin typeface="Times New Roman" panose="02020603050405020304" pitchFamily="18" charset="0"/>
                <a:ea typeface="굴림" panose="020B0600000101010101" pitchFamily="34" charset="-127"/>
                <a:cs typeface="Times New Roman" panose="02020603050405020304" pitchFamily="18" charset="0"/>
              </a:rPr>
              <a:t>Measurable outcomes are articulated first, from these, the assessment criteria are developed </a:t>
            </a:r>
          </a:p>
        </p:txBody>
      </p:sp>
      <p:sp>
        <p:nvSpPr>
          <p:cNvPr id="11" name="Rectangle: Rounded Corners 10">
            <a:extLst>
              <a:ext uri="{FF2B5EF4-FFF2-40B4-BE49-F238E27FC236}">
                <a16:creationId xmlns:a16="http://schemas.microsoft.com/office/drawing/2014/main" id="{C7D4D2E5-E0FE-4306-BE62-CCBC3A87313E}"/>
              </a:ext>
            </a:extLst>
          </p:cNvPr>
          <p:cNvSpPr/>
          <p:nvPr/>
        </p:nvSpPr>
        <p:spPr bwMode="auto">
          <a:xfrm>
            <a:off x="5716229" y="2560253"/>
            <a:ext cx="3266768" cy="3173003"/>
          </a:xfrm>
          <a:prstGeom prst="roundRect">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2"/>
                </a:solidFill>
                <a:effectLst/>
                <a:latin typeface="Times New Roman" panose="02020603050405020304" pitchFamily="18" charset="0"/>
                <a:ea typeface="굴림" panose="020B0600000101010101" pitchFamily="34" charset="-127"/>
                <a:cs typeface="Times New Roman" panose="02020603050405020304" pitchFamily="18" charset="0"/>
              </a:rPr>
              <a:t>What the teacher does and what the students do are aimed at achieving the outcomes by meeting the assessment criteria. This takes advantage of the known tendency of students to learn  what they think will be assessed. </a:t>
            </a:r>
          </a:p>
        </p:txBody>
      </p:sp>
      <p:sp>
        <p:nvSpPr>
          <p:cNvPr id="13" name="Arrow: Bent 12">
            <a:extLst>
              <a:ext uri="{FF2B5EF4-FFF2-40B4-BE49-F238E27FC236}">
                <a16:creationId xmlns:a16="http://schemas.microsoft.com/office/drawing/2014/main" id="{779F5702-B919-4F96-B391-70F39949FDC7}"/>
              </a:ext>
            </a:extLst>
          </p:cNvPr>
          <p:cNvSpPr/>
          <p:nvPr/>
        </p:nvSpPr>
        <p:spPr bwMode="auto">
          <a:xfrm flipV="1">
            <a:off x="4495800" y="5200777"/>
            <a:ext cx="1447800" cy="532479"/>
          </a:xfrm>
          <a:prstGeom prst="ben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Futura LT Book" pitchFamily="2" charset="0"/>
              <a:ea typeface="굴림" panose="020B0600000101010101" pitchFamily="34" charset="-127"/>
            </a:endParaRPr>
          </a:p>
        </p:txBody>
      </p:sp>
      <p:sp>
        <p:nvSpPr>
          <p:cNvPr id="12" name="Arrow: Bent 11">
            <a:extLst>
              <a:ext uri="{FF2B5EF4-FFF2-40B4-BE49-F238E27FC236}">
                <a16:creationId xmlns:a16="http://schemas.microsoft.com/office/drawing/2014/main" id="{927EC563-059F-4E2E-91B5-022960E96939}"/>
              </a:ext>
            </a:extLst>
          </p:cNvPr>
          <p:cNvSpPr/>
          <p:nvPr/>
        </p:nvSpPr>
        <p:spPr bwMode="auto">
          <a:xfrm flipV="1">
            <a:off x="1143000" y="4146755"/>
            <a:ext cx="1447800" cy="730045"/>
          </a:xfrm>
          <a:prstGeom prst="ben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Futura LT Book" pitchFamily="2" charset="0"/>
              <a:ea typeface="굴림" panose="020B0600000101010101" pitchFamily="34" charset="-127"/>
            </a:endParaRPr>
          </a:p>
        </p:txBody>
      </p:sp>
      <p:sp>
        <p:nvSpPr>
          <p:cNvPr id="10" name="Rectangle: Rounded Corners 9">
            <a:extLst>
              <a:ext uri="{FF2B5EF4-FFF2-40B4-BE49-F238E27FC236}">
                <a16:creationId xmlns:a16="http://schemas.microsoft.com/office/drawing/2014/main" id="{F8F419A3-CE93-47B2-A42C-3EA01E637B1E}"/>
              </a:ext>
            </a:extLst>
          </p:cNvPr>
          <p:cNvSpPr/>
          <p:nvPr/>
        </p:nvSpPr>
        <p:spPr bwMode="auto">
          <a:xfrm>
            <a:off x="2598174" y="2280982"/>
            <a:ext cx="2902974" cy="3021729"/>
          </a:xfrm>
          <a:prstGeom prst="roundRect">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2"/>
                </a:solidFill>
                <a:effectLst/>
                <a:latin typeface="Times New Roman" panose="02020603050405020304" pitchFamily="18" charset="0"/>
                <a:ea typeface="굴림" panose="020B0600000101010101" pitchFamily="34" charset="-127"/>
                <a:cs typeface="Times New Roman" panose="02020603050405020304" pitchFamily="18" charset="0"/>
              </a:rPr>
              <a:t>Once the (aligned) assessment have been designed, resources are chosen, and activities are planned. The curriculum is  designed to align the assessment with the outcomes   </a:t>
            </a:r>
          </a:p>
        </p:txBody>
      </p:sp>
      <p:sp>
        <p:nvSpPr>
          <p:cNvPr id="14" name="Arrow: Bent 13">
            <a:extLst>
              <a:ext uri="{FF2B5EF4-FFF2-40B4-BE49-F238E27FC236}">
                <a16:creationId xmlns:a16="http://schemas.microsoft.com/office/drawing/2014/main" id="{828A60EA-88A5-4D65-A189-A85DFE9F8315}"/>
              </a:ext>
            </a:extLst>
          </p:cNvPr>
          <p:cNvSpPr/>
          <p:nvPr/>
        </p:nvSpPr>
        <p:spPr bwMode="auto">
          <a:xfrm flipH="1" flipV="1">
            <a:off x="3581400" y="5733256"/>
            <a:ext cx="3200400" cy="894172"/>
          </a:xfrm>
          <a:prstGeom prst="bentArrow">
            <a:avLst/>
          </a:prstGeom>
          <a:solidFill>
            <a:srgbClr val="00499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Futura LT Book" pitchFamily="2" charset="0"/>
              <a:ea typeface="굴림" panose="020B0600000101010101" pitchFamily="34" charset="-127"/>
            </a:endParaRPr>
          </a:p>
        </p:txBody>
      </p:sp>
      <p:sp>
        <p:nvSpPr>
          <p:cNvPr id="15" name="Arrow: Bent-Up 14">
            <a:extLst>
              <a:ext uri="{FF2B5EF4-FFF2-40B4-BE49-F238E27FC236}">
                <a16:creationId xmlns:a16="http://schemas.microsoft.com/office/drawing/2014/main" id="{D5839E38-2741-4A13-B099-28EF803AB5F4}"/>
              </a:ext>
            </a:extLst>
          </p:cNvPr>
          <p:cNvSpPr/>
          <p:nvPr/>
        </p:nvSpPr>
        <p:spPr bwMode="auto">
          <a:xfrm flipH="1">
            <a:off x="542002" y="4572000"/>
            <a:ext cx="2957048" cy="1945199"/>
          </a:xfrm>
          <a:prstGeom prst="bentUpArrow">
            <a:avLst>
              <a:gd name="adj1" fmla="val 14175"/>
              <a:gd name="adj2" fmla="val 22687"/>
              <a:gd name="adj3" fmla="val 28304"/>
            </a:avLst>
          </a:prstGeom>
          <a:solidFill>
            <a:srgbClr val="00499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Futura LT Book" pitchFamily="2" charset="0"/>
              <a:ea typeface="굴림" panose="020B0600000101010101" pitchFamily="34" charset="-127"/>
            </a:endParaRPr>
          </a:p>
        </p:txBody>
      </p:sp>
      <p:sp>
        <p:nvSpPr>
          <p:cNvPr id="16" name="Rectangle 15">
            <a:extLst>
              <a:ext uri="{FF2B5EF4-FFF2-40B4-BE49-F238E27FC236}">
                <a16:creationId xmlns:a16="http://schemas.microsoft.com/office/drawing/2014/main" id="{24EEFB31-70C7-4D70-8B24-A7B374425293}"/>
              </a:ext>
            </a:extLst>
          </p:cNvPr>
          <p:cNvSpPr/>
          <p:nvPr/>
        </p:nvSpPr>
        <p:spPr>
          <a:xfrm>
            <a:off x="-304800" y="6396595"/>
            <a:ext cx="1828800" cy="461665"/>
          </a:xfrm>
          <a:prstGeom prst="rect">
            <a:avLst/>
          </a:prstGeom>
        </p:spPr>
        <p:txBody>
          <a:bodyPr wrap="square">
            <a:spAutoFit/>
          </a:bodyPr>
          <a:lstStyle/>
          <a:p>
            <a:pPr algn="ctr"/>
            <a:r>
              <a:rPr lang="en-US" sz="2400" dirty="0">
                <a:solidFill>
                  <a:srgbClr val="C00000"/>
                </a:solidFill>
              </a:rPr>
              <a:t>Theory</a:t>
            </a:r>
          </a:p>
        </p:txBody>
      </p:sp>
    </p:spTree>
    <p:extLst>
      <p:ext uri="{BB962C8B-B14F-4D97-AF65-F5344CB8AC3E}">
        <p14:creationId xmlns:p14="http://schemas.microsoft.com/office/powerpoint/2010/main" val="2632882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74D981F-6187-4C77-83E9-7B8C2A501F01}"/>
              </a:ext>
            </a:extLst>
          </p:cNvPr>
          <p:cNvGraphicFramePr>
            <a:graphicFrameLocks noGrp="1"/>
          </p:cNvGraphicFramePr>
          <p:nvPr>
            <p:extLst>
              <p:ext uri="{D42A27DB-BD31-4B8C-83A1-F6EECF244321}">
                <p14:modId xmlns:p14="http://schemas.microsoft.com/office/powerpoint/2010/main" val="3756089313"/>
              </p:ext>
            </p:extLst>
          </p:nvPr>
        </p:nvGraphicFramePr>
        <p:xfrm>
          <a:off x="72189" y="1105847"/>
          <a:ext cx="8999619" cy="5553775"/>
        </p:xfrm>
        <a:graphic>
          <a:graphicData uri="http://schemas.openxmlformats.org/drawingml/2006/table">
            <a:tbl>
              <a:tblPr firstRow="1" bandRow="1"/>
              <a:tblGrid>
                <a:gridCol w="3326446">
                  <a:extLst>
                    <a:ext uri="{9D8B030D-6E8A-4147-A177-3AD203B41FA5}">
                      <a16:colId xmlns:a16="http://schemas.microsoft.com/office/drawing/2014/main" val="1847386329"/>
                    </a:ext>
                  </a:extLst>
                </a:gridCol>
                <a:gridCol w="2714821">
                  <a:extLst>
                    <a:ext uri="{9D8B030D-6E8A-4147-A177-3AD203B41FA5}">
                      <a16:colId xmlns:a16="http://schemas.microsoft.com/office/drawing/2014/main" val="1853342580"/>
                    </a:ext>
                  </a:extLst>
                </a:gridCol>
                <a:gridCol w="2958352">
                  <a:extLst>
                    <a:ext uri="{9D8B030D-6E8A-4147-A177-3AD203B41FA5}">
                      <a16:colId xmlns:a16="http://schemas.microsoft.com/office/drawing/2014/main" val="3707150053"/>
                    </a:ext>
                  </a:extLst>
                </a:gridCol>
              </a:tblGrid>
              <a:tr h="1430592">
                <a:tc>
                  <a:txBody>
                    <a:bodyPr/>
                    <a:lstStyle/>
                    <a:p>
                      <a:pPr algn="ctr"/>
                      <a:r>
                        <a:rPr lang="en-US" sz="1800" b="1" i="1" dirty="0">
                          <a:solidFill>
                            <a:schemeClr val="accent1">
                              <a:lumMod val="50000"/>
                            </a:schemeClr>
                          </a:solidFill>
                          <a:effectLst>
                            <a:outerShdw blurRad="38100" dist="38100" dir="2700000" algn="tl">
                              <a:srgbClr val="000000">
                                <a:alpha val="43137"/>
                              </a:srgbClr>
                            </a:outerShdw>
                          </a:effectLst>
                        </a:rPr>
                        <a:t>Curriculum planning</a:t>
                      </a:r>
                    </a:p>
                    <a:p>
                      <a:pPr algn="ctr"/>
                      <a:endParaRPr lang="en-US" sz="1800" b="1" i="1" dirty="0">
                        <a:solidFill>
                          <a:schemeClr val="accent1">
                            <a:lumMod val="50000"/>
                          </a:schemeClr>
                        </a:solidFill>
                        <a:effectLst>
                          <a:outerShdw blurRad="38100" dist="38100" dir="2700000" algn="tl">
                            <a:srgbClr val="000000">
                              <a:alpha val="43137"/>
                            </a:srgbClr>
                          </a:outerShdw>
                        </a:effectLst>
                      </a:endParaRPr>
                    </a:p>
                    <a:p>
                      <a:pPr algn="ctr"/>
                      <a:r>
                        <a:rPr lang="en-US" sz="1800" b="1" i="1" u="sng" dirty="0">
                          <a:solidFill>
                            <a:srgbClr val="002060"/>
                          </a:solidFill>
                          <a:effectLst>
                            <a:outerShdw blurRad="38100" dist="38100" dir="2700000" algn="tl">
                              <a:srgbClr val="000000">
                                <a:alpha val="43137"/>
                              </a:srgbClr>
                            </a:outerShdw>
                          </a:effectLst>
                        </a:rPr>
                        <a:t>“Intended Outcome”</a:t>
                      </a:r>
                    </a:p>
                    <a:p>
                      <a:pPr algn="ctr"/>
                      <a:r>
                        <a:rPr lang="en-US" sz="1800" b="1" i="1" u="sng" dirty="0">
                          <a:solidFill>
                            <a:srgbClr val="C00000"/>
                          </a:solidFill>
                          <a:effectLst>
                            <a:outerShdw blurRad="38100" dist="38100" dir="2700000" algn="tl">
                              <a:srgbClr val="000000">
                                <a:alpha val="43137"/>
                              </a:srgbClr>
                            </a:outerShdw>
                          </a:effectLst>
                        </a:rPr>
                        <a:t>What are they</a:t>
                      </a:r>
                      <a:r>
                        <a:rPr lang="en-US" sz="1800" b="1" i="1" u="sng" dirty="0">
                          <a:solidFill>
                            <a:srgbClr val="002060"/>
                          </a:solidFill>
                          <a:effectLst>
                            <a:outerShdw blurRad="38100" dist="38100" dir="2700000" algn="tl">
                              <a:srgbClr val="000000">
                                <a:alpha val="43137"/>
                              </a:srgbClr>
                            </a:outerShdw>
                          </a:effectLst>
                        </a:rPr>
                        <a:t>?</a:t>
                      </a:r>
                    </a:p>
                    <a:p>
                      <a:pPr algn="ctr"/>
                      <a:endParaRPr lang="en-US" sz="1800" b="1" i="1" u="sng" dirty="0">
                        <a:solidFill>
                          <a:srgbClr val="002060"/>
                        </a:solidFill>
                        <a:effectLst>
                          <a:outerShdw blurRad="38100" dist="38100" dir="2700000" algn="tl">
                            <a:srgbClr val="000000">
                              <a:alpha val="43137"/>
                            </a:srgbClr>
                          </a:outerShdw>
                        </a:effectLst>
                      </a:endParaRPr>
                    </a:p>
                  </a:txBody>
                  <a:tcPr/>
                </a:tc>
                <a:tc>
                  <a:txBody>
                    <a:bodyPr/>
                    <a:lstStyle/>
                    <a:p>
                      <a:pPr algn="ctr"/>
                      <a:r>
                        <a:rPr lang="en-US" sz="1700" b="1" i="1" dirty="0">
                          <a:solidFill>
                            <a:schemeClr val="accent1">
                              <a:lumMod val="50000"/>
                            </a:schemeClr>
                          </a:solidFill>
                          <a:effectLst>
                            <a:outerShdw blurRad="38100" dist="38100" dir="2700000" algn="tl">
                              <a:srgbClr val="000000">
                                <a:alpha val="43137"/>
                              </a:srgbClr>
                            </a:outerShdw>
                          </a:effectLst>
                        </a:rPr>
                        <a:t>Teaching instruction </a:t>
                      </a:r>
                    </a:p>
                    <a:p>
                      <a:pPr algn="ctr"/>
                      <a:endParaRPr lang="en-US" sz="1700" b="1" i="1" dirty="0">
                        <a:solidFill>
                          <a:schemeClr val="accent1">
                            <a:lumMod val="50000"/>
                          </a:schemeClr>
                        </a:solidFill>
                        <a:effectLst>
                          <a:outerShdw blurRad="38100" dist="38100" dir="2700000" algn="tl">
                            <a:srgbClr val="000000">
                              <a:alpha val="43137"/>
                            </a:srgbClr>
                          </a:outerShdw>
                        </a:effectLst>
                      </a:endParaRPr>
                    </a:p>
                    <a:p>
                      <a:pPr algn="ctr"/>
                      <a:r>
                        <a:rPr lang="en-US" sz="1700" b="1" i="1" u="sng" dirty="0">
                          <a:solidFill>
                            <a:srgbClr val="002060"/>
                          </a:solidFill>
                          <a:effectLst>
                            <a:outerShdw blurRad="38100" dist="38100" dir="2700000" algn="tl">
                              <a:srgbClr val="000000">
                                <a:alpha val="43137"/>
                              </a:srgbClr>
                            </a:outerShdw>
                          </a:effectLst>
                        </a:rPr>
                        <a:t>“well-structured instruction”</a:t>
                      </a:r>
                    </a:p>
                    <a:p>
                      <a:pPr algn="ctr"/>
                      <a:r>
                        <a:rPr lang="en-US" sz="1400" b="1" i="1" u="sng" dirty="0">
                          <a:solidFill>
                            <a:srgbClr val="C00000"/>
                          </a:solidFill>
                          <a:effectLst>
                            <a:outerShdw blurRad="38100" dist="38100" dir="2700000" algn="tl">
                              <a:srgbClr val="000000">
                                <a:alpha val="43137"/>
                              </a:srgbClr>
                            </a:outerShdw>
                          </a:effectLst>
                        </a:rPr>
                        <a:t> Success Criteria </a:t>
                      </a:r>
                      <a:r>
                        <a:rPr lang="en-US" sz="1400" b="1" i="1" u="sng" dirty="0">
                          <a:solidFill>
                            <a:srgbClr val="002060"/>
                          </a:solidFill>
                          <a:effectLst>
                            <a:outerShdw blurRad="38100" dist="38100" dir="2700000" algn="tl">
                              <a:srgbClr val="000000">
                                <a:alpha val="43137"/>
                              </a:srgbClr>
                            </a:outerShdw>
                          </a:effectLst>
                        </a:rPr>
                        <a:t>&amp;</a:t>
                      </a:r>
                      <a:r>
                        <a:rPr lang="en-US" sz="1400" b="1" i="1" u="sng" dirty="0">
                          <a:solidFill>
                            <a:srgbClr val="C00000"/>
                          </a:solidFill>
                          <a:effectLst>
                            <a:outerShdw blurRad="38100" dist="38100" dir="2700000" algn="tl">
                              <a:srgbClr val="000000">
                                <a:alpha val="43137"/>
                              </a:srgbClr>
                            </a:outerShdw>
                          </a:effectLst>
                        </a:rPr>
                        <a:t> WAGOLL</a:t>
                      </a:r>
                    </a:p>
                  </a:txBody>
                  <a:tcPr/>
                </a:tc>
                <a:tc>
                  <a:txBody>
                    <a:bodyPr/>
                    <a:lstStyle/>
                    <a:p>
                      <a:pPr algn="ctr"/>
                      <a:r>
                        <a:rPr lang="en-US" sz="1700" b="1" i="1" dirty="0">
                          <a:solidFill>
                            <a:schemeClr val="accent1">
                              <a:lumMod val="50000"/>
                            </a:schemeClr>
                          </a:solidFill>
                          <a:effectLst>
                            <a:outerShdw blurRad="38100" dist="38100" dir="2700000" algn="tl">
                              <a:srgbClr val="000000">
                                <a:alpha val="43137"/>
                              </a:srgbClr>
                            </a:outerShdw>
                          </a:effectLst>
                        </a:rPr>
                        <a:t>Assessment </a:t>
                      </a:r>
                    </a:p>
                    <a:p>
                      <a:pPr algn="ctr"/>
                      <a:endParaRPr lang="en-US" sz="1700" b="1" i="1" dirty="0">
                        <a:solidFill>
                          <a:schemeClr val="accent1">
                            <a:lumMod val="50000"/>
                          </a:schemeClr>
                        </a:solidFill>
                        <a:effectLst>
                          <a:outerShdw blurRad="38100" dist="38100" dir="2700000" algn="tl">
                            <a:srgbClr val="000000">
                              <a:alpha val="43137"/>
                            </a:srgbClr>
                          </a:outerShdw>
                        </a:effectLst>
                      </a:endParaRPr>
                    </a:p>
                    <a:p>
                      <a:pPr algn="ctr"/>
                      <a:r>
                        <a:rPr lang="en-US" sz="1700" b="1" i="1" u="sng" dirty="0">
                          <a:solidFill>
                            <a:srgbClr val="002060"/>
                          </a:solidFill>
                          <a:effectLst>
                            <a:outerShdw blurRad="38100" dist="38100" dir="2700000" algn="tl">
                              <a:srgbClr val="000000">
                                <a:alpha val="43137"/>
                              </a:srgbClr>
                            </a:outerShdw>
                          </a:effectLst>
                        </a:rPr>
                        <a:t>“aligned to the outcome ”</a:t>
                      </a:r>
                    </a:p>
                    <a:p>
                      <a:pPr algn="ctr"/>
                      <a:r>
                        <a:rPr lang="en-US" sz="1700" b="1" i="1" u="sng" dirty="0">
                          <a:solidFill>
                            <a:srgbClr val="C00000"/>
                          </a:solidFill>
                          <a:effectLst>
                            <a:outerShdw blurRad="38100" dist="38100" dir="2700000" algn="tl">
                              <a:srgbClr val="000000">
                                <a:alpha val="43137"/>
                              </a:srgbClr>
                            </a:outerShdw>
                          </a:effectLst>
                        </a:rPr>
                        <a:t>Which Tools</a:t>
                      </a:r>
                      <a:r>
                        <a:rPr lang="en-US" sz="1700" b="1" i="1" u="sng" dirty="0">
                          <a:solidFill>
                            <a:srgbClr val="002060"/>
                          </a:solidFill>
                          <a:effectLst>
                            <a:outerShdw blurRad="38100" dist="38100" dir="2700000" algn="tl">
                              <a:srgbClr val="000000">
                                <a:alpha val="43137"/>
                              </a:srgbClr>
                            </a:outerShdw>
                          </a:effectLst>
                        </a:rPr>
                        <a:t>? </a:t>
                      </a:r>
                    </a:p>
                  </a:txBody>
                  <a:tcPr/>
                </a:tc>
                <a:extLst>
                  <a:ext uri="{0D108BD9-81ED-4DB2-BD59-A6C34878D82A}">
                    <a16:rowId xmlns:a16="http://schemas.microsoft.com/office/drawing/2014/main" val="1243091175"/>
                  </a:ext>
                </a:extLst>
              </a:tr>
              <a:tr h="4090735">
                <a:tc>
                  <a:txBody>
                    <a:bodyPr/>
                    <a:lstStyle/>
                    <a:p>
                      <a:pPr marL="285750" marR="0" indent="-285750" algn="l">
                        <a:lnSpc>
                          <a:spcPct val="120000"/>
                        </a:lnSpc>
                        <a:spcBef>
                          <a:spcPts val="0"/>
                        </a:spcBef>
                        <a:spcAft>
                          <a:spcPts val="1000"/>
                        </a:spcAft>
                        <a:buFontTx/>
                        <a:buChar char="-"/>
                      </a:pPr>
                      <a:r>
                        <a:rPr lang="en-US" sz="1800" b="1" dirty="0">
                          <a:solidFill>
                            <a:schemeClr val="tx1"/>
                          </a:solidFill>
                          <a:effectLst/>
                          <a:latin typeface="Calibri Light" panose="020F0302020204030204" pitchFamily="34" charset="0"/>
                          <a:ea typeface="Arial Unicode MS"/>
                          <a:cs typeface="Arial" panose="020B0604020202020204" pitchFamily="34" charset="0"/>
                        </a:rPr>
                        <a:t>Students will be able to arrange different objects.</a:t>
                      </a:r>
                    </a:p>
                    <a:p>
                      <a:pPr marL="285750" marR="0" indent="-285750" algn="l">
                        <a:lnSpc>
                          <a:spcPct val="120000"/>
                        </a:lnSpc>
                        <a:spcBef>
                          <a:spcPts val="0"/>
                        </a:spcBef>
                        <a:spcAft>
                          <a:spcPts val="1000"/>
                        </a:spcAft>
                        <a:buFontTx/>
                        <a:buChar char="-"/>
                      </a:pPr>
                      <a:endParaRPr lang="en-US" sz="1800" b="1" dirty="0">
                        <a:solidFill>
                          <a:schemeClr val="tx1"/>
                        </a:solidFill>
                        <a:effectLst/>
                        <a:latin typeface="Calibri Light" panose="020F0302020204030204" pitchFamily="34" charset="0"/>
                        <a:ea typeface="Times New Roman" panose="02020603050405020304" pitchFamily="18" charset="0"/>
                        <a:cs typeface="Arial" panose="020B0604020202020204" pitchFamily="34" charset="0"/>
                      </a:endParaRPr>
                    </a:p>
                    <a:p>
                      <a:pPr marL="285750" marR="0" indent="-285750" algn="l" rtl="0">
                        <a:lnSpc>
                          <a:spcPct val="120000"/>
                        </a:lnSpc>
                        <a:spcBef>
                          <a:spcPts val="0"/>
                        </a:spcBef>
                        <a:spcAft>
                          <a:spcPts val="1000"/>
                        </a:spcAft>
                        <a:buClr>
                          <a:srgbClr val="000000"/>
                        </a:buClr>
                        <a:buFontTx/>
                        <a:buChar char="-"/>
                      </a:pPr>
                      <a:r>
                        <a:rPr lang="en-US" sz="1800" b="1" i="0" u="none" strike="noStrike" cap="none" dirty="0">
                          <a:solidFill>
                            <a:schemeClr val="tx1"/>
                          </a:solidFill>
                          <a:effectLst/>
                          <a:latin typeface="Calibri Light" panose="020F0302020204030204" pitchFamily="34" charset="0"/>
                          <a:ea typeface="Arial Unicode MS"/>
                          <a:cs typeface="Arial" panose="020B0604020202020204" pitchFamily="34" charset="0"/>
                          <a:sym typeface="Arial"/>
                        </a:rPr>
                        <a:t>Students will be able to measure different objects using cubes.</a:t>
                      </a:r>
                    </a:p>
                    <a:p>
                      <a:pPr marL="285750" marR="0" indent="-285750" algn="l" rtl="0">
                        <a:lnSpc>
                          <a:spcPct val="120000"/>
                        </a:lnSpc>
                        <a:spcBef>
                          <a:spcPts val="0"/>
                        </a:spcBef>
                        <a:spcAft>
                          <a:spcPts val="1000"/>
                        </a:spcAft>
                        <a:buClr>
                          <a:srgbClr val="000000"/>
                        </a:buClr>
                        <a:buFontTx/>
                        <a:buChar char="-"/>
                      </a:pPr>
                      <a:endParaRPr lang="en-US" sz="1800" b="1" i="0" u="none" strike="noStrike" cap="none" dirty="0">
                        <a:solidFill>
                          <a:schemeClr val="tx1"/>
                        </a:solidFill>
                        <a:effectLst/>
                        <a:latin typeface="Calibri Light" panose="020F0302020204030204" pitchFamily="34" charset="0"/>
                        <a:ea typeface="Arial Unicode MS"/>
                        <a:cs typeface="Arial" panose="020B0604020202020204" pitchFamily="34" charset="0"/>
                        <a:sym typeface="Arial"/>
                      </a:endParaRPr>
                    </a:p>
                  </a:txBody>
                  <a:tcPr marL="114300" marR="114300" marT="0" marB="0"/>
                </a:tc>
                <a:tc>
                  <a:txBody>
                    <a:bodyPr/>
                    <a:lstStyle/>
                    <a:p>
                      <a:endParaRPr lang="en-US" dirty="0"/>
                    </a:p>
                  </a:txBody>
                  <a:tcPr/>
                </a:tc>
                <a:tc>
                  <a:txBody>
                    <a:bodyPr/>
                    <a:lstStyle/>
                    <a:p>
                      <a:pPr marL="285750" marR="0" indent="-285750" algn="l">
                        <a:lnSpc>
                          <a:spcPct val="120000"/>
                        </a:lnSpc>
                        <a:spcBef>
                          <a:spcPts val="0"/>
                        </a:spcBef>
                        <a:spcAft>
                          <a:spcPts val="1000"/>
                        </a:spcAft>
                        <a:buFontTx/>
                        <a:buChar char="-"/>
                      </a:pPr>
                      <a:r>
                        <a:rPr lang="en-US" sz="1600" b="1" dirty="0">
                          <a:solidFill>
                            <a:schemeClr val="tx1"/>
                          </a:solidFill>
                          <a:effectLst/>
                          <a:latin typeface="Calibri Light" panose="020F0302020204030204" pitchFamily="34" charset="0"/>
                          <a:ea typeface="Arial Unicode MS"/>
                          <a:cs typeface="Arial" panose="020B0604020202020204" pitchFamily="34" charset="0"/>
                        </a:rPr>
                        <a:t>Teacher will </a:t>
                      </a:r>
                      <a:r>
                        <a:rPr lang="en-US" sz="1600" b="1" baseline="0" dirty="0">
                          <a:solidFill>
                            <a:schemeClr val="tx1"/>
                          </a:solidFill>
                          <a:effectLst/>
                          <a:latin typeface="Calibri Light" panose="020F0302020204030204" pitchFamily="34" charset="0"/>
                          <a:ea typeface="Arial Unicode MS"/>
                          <a:cs typeface="Arial" panose="020B0604020202020204" pitchFamily="34" charset="0"/>
                        </a:rPr>
                        <a:t>use </a:t>
                      </a:r>
                      <a:r>
                        <a:rPr lang="en-US" sz="1600" b="1" i="0" u="none" strike="noStrike" cap="none" dirty="0">
                          <a:solidFill>
                            <a:schemeClr val="tx1"/>
                          </a:solidFill>
                          <a:effectLst/>
                          <a:latin typeface="Calibri Light" panose="020F0302020204030204" pitchFamily="34" charset="0"/>
                          <a:ea typeface="Arial Unicode MS"/>
                          <a:cs typeface="Arial" panose="020B0604020202020204" pitchFamily="34" charset="0"/>
                          <a:sym typeface="Arial"/>
                        </a:rPr>
                        <a:t>Anecdotal  note to assess students’ moral and behavior domain </a:t>
                      </a:r>
                    </a:p>
                    <a:p>
                      <a:pPr marL="0" marR="0" indent="0" algn="l">
                        <a:lnSpc>
                          <a:spcPct val="120000"/>
                        </a:lnSpc>
                        <a:spcBef>
                          <a:spcPts val="0"/>
                        </a:spcBef>
                        <a:spcAft>
                          <a:spcPts val="1000"/>
                        </a:spcAft>
                        <a:buFontTx/>
                        <a:buNone/>
                      </a:pPr>
                      <a:r>
                        <a:rPr lang="en-US" sz="1600" b="1" i="0" u="none" strike="noStrike" cap="none" dirty="0">
                          <a:solidFill>
                            <a:schemeClr val="tx1"/>
                          </a:solidFill>
                          <a:effectLst/>
                          <a:latin typeface="Calibri Light" panose="020F0302020204030204" pitchFamily="34" charset="0"/>
                          <a:ea typeface="Arial Unicode MS"/>
                          <a:cs typeface="Arial" panose="020B0604020202020204" pitchFamily="34" charset="0"/>
                          <a:sym typeface="Arial"/>
                        </a:rPr>
                        <a:t> </a:t>
                      </a:r>
                      <a:endParaRPr lang="en-US" sz="1600" b="1" dirty="0">
                        <a:solidFill>
                          <a:schemeClr val="tx1"/>
                        </a:solidFill>
                        <a:effectLst/>
                        <a:latin typeface="Calibri Light" panose="020F0302020204030204" pitchFamily="34" charset="0"/>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20000"/>
                        </a:lnSpc>
                        <a:spcBef>
                          <a:spcPts val="0"/>
                        </a:spcBef>
                        <a:spcAft>
                          <a:spcPts val="1000"/>
                        </a:spcAft>
                        <a:buClr>
                          <a:srgbClr val="000000"/>
                        </a:buClr>
                        <a:buSzTx/>
                        <a:buFontTx/>
                        <a:buChar char="-"/>
                        <a:tabLst/>
                        <a:defRPr/>
                      </a:pPr>
                      <a:r>
                        <a:rPr lang="en-US" sz="1600" b="1" dirty="0">
                          <a:solidFill>
                            <a:schemeClr val="tx1"/>
                          </a:solidFill>
                          <a:effectLst/>
                          <a:latin typeface="Calibri Light" panose="020F0302020204030204" pitchFamily="34" charset="0"/>
                          <a:ea typeface="Arial Unicode MS"/>
                          <a:cs typeface="Arial" panose="020B0604020202020204" pitchFamily="34" charset="0"/>
                        </a:rPr>
                        <a:t>Teacher will </a:t>
                      </a:r>
                      <a:r>
                        <a:rPr lang="en-US" sz="1600" b="1" baseline="0" dirty="0">
                          <a:solidFill>
                            <a:schemeClr val="tx1"/>
                          </a:solidFill>
                          <a:effectLst/>
                          <a:latin typeface="Calibri Light" panose="020F0302020204030204" pitchFamily="34" charset="0"/>
                          <a:ea typeface="Arial Unicode MS"/>
                          <a:cs typeface="Arial" panose="020B0604020202020204" pitchFamily="34" charset="0"/>
                        </a:rPr>
                        <a:t>use </a:t>
                      </a:r>
                      <a:r>
                        <a:rPr lang="en-US" sz="1600" b="1" i="0" u="none" strike="noStrike" cap="none" dirty="0">
                          <a:solidFill>
                            <a:schemeClr val="tx1"/>
                          </a:solidFill>
                          <a:effectLst/>
                          <a:latin typeface="Calibri Light" panose="020F0302020204030204" pitchFamily="34" charset="0"/>
                          <a:ea typeface="Arial Unicode MS"/>
                          <a:cs typeface="Arial" panose="020B0604020202020204" pitchFamily="34" charset="0"/>
                          <a:sym typeface="Arial"/>
                        </a:rPr>
                        <a:t>Checklist</a:t>
                      </a:r>
                      <a:r>
                        <a:rPr lang="en-US" sz="1600" dirty="0">
                          <a:solidFill>
                            <a:schemeClr val="tx1"/>
                          </a:solidFill>
                        </a:rPr>
                        <a:t> </a:t>
                      </a:r>
                      <a:r>
                        <a:rPr lang="en-US" sz="1600" b="1" i="0" u="none" strike="noStrike" cap="none" dirty="0">
                          <a:solidFill>
                            <a:schemeClr val="tx1"/>
                          </a:solidFill>
                          <a:effectLst/>
                          <a:latin typeface="Calibri Light" panose="020F0302020204030204" pitchFamily="34" charset="0"/>
                          <a:ea typeface="Arial Unicode MS"/>
                          <a:cs typeface="Arial" panose="020B0604020202020204" pitchFamily="34" charset="0"/>
                          <a:sym typeface="Arial"/>
                        </a:rPr>
                        <a:t>to assess students’ cognitive outcomes </a:t>
                      </a:r>
                    </a:p>
                    <a:p>
                      <a:pPr marL="285750" marR="0" lvl="0" indent="-285750" algn="l" defTabSz="914400" rtl="0" eaLnBrk="1" fontAlgn="auto" latinLnBrk="0" hangingPunct="1">
                        <a:lnSpc>
                          <a:spcPct val="120000"/>
                        </a:lnSpc>
                        <a:spcBef>
                          <a:spcPts val="0"/>
                        </a:spcBef>
                        <a:spcAft>
                          <a:spcPts val="1000"/>
                        </a:spcAft>
                        <a:buClr>
                          <a:srgbClr val="000000"/>
                        </a:buClr>
                        <a:buSzTx/>
                        <a:buFontTx/>
                        <a:buChar char="-"/>
                        <a:tabLst/>
                        <a:defRPr/>
                      </a:pPr>
                      <a:endParaRPr lang="en-US" sz="1600" b="1" dirty="0">
                        <a:solidFill>
                          <a:schemeClr val="tx1"/>
                        </a:solidFill>
                        <a:effectLst/>
                        <a:latin typeface="Calibri Light" panose="020F030202020403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723059845"/>
                  </a:ext>
                </a:extLst>
              </a:tr>
            </a:tbl>
          </a:graphicData>
        </a:graphic>
      </p:graphicFrame>
      <p:sp>
        <p:nvSpPr>
          <p:cNvPr id="4" name="Rectangle 3">
            <a:extLst>
              <a:ext uri="{FF2B5EF4-FFF2-40B4-BE49-F238E27FC236}">
                <a16:creationId xmlns:a16="http://schemas.microsoft.com/office/drawing/2014/main" id="{D8DE0F58-6F57-41DE-B934-972C87C8FEBB}"/>
              </a:ext>
            </a:extLst>
          </p:cNvPr>
          <p:cNvSpPr/>
          <p:nvPr/>
        </p:nvSpPr>
        <p:spPr>
          <a:xfrm>
            <a:off x="3448081" y="2743200"/>
            <a:ext cx="1297645" cy="152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5" name="Picture 4">
            <a:extLst>
              <a:ext uri="{FF2B5EF4-FFF2-40B4-BE49-F238E27FC236}">
                <a16:creationId xmlns:a16="http://schemas.microsoft.com/office/drawing/2014/main" id="{CC7CBEA3-4628-44F2-BABD-59D37615AB5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80561" y="2743200"/>
            <a:ext cx="1297645" cy="1523999"/>
          </a:xfrm>
          <a:prstGeom prst="rect">
            <a:avLst/>
          </a:prstGeom>
          <a:noFill/>
        </p:spPr>
      </p:pic>
      <p:pic>
        <p:nvPicPr>
          <p:cNvPr id="10" name="Picture 9">
            <a:extLst>
              <a:ext uri="{FF2B5EF4-FFF2-40B4-BE49-F238E27FC236}">
                <a16:creationId xmlns:a16="http://schemas.microsoft.com/office/drawing/2014/main" id="{E84DC4AC-A349-4A39-A216-C57867E6EE04}"/>
              </a:ext>
            </a:extLst>
          </p:cNvPr>
          <p:cNvPicPr>
            <a:picLocks noChangeAspect="1"/>
          </p:cNvPicPr>
          <p:nvPr/>
        </p:nvPicPr>
        <p:blipFill>
          <a:blip r:embed="rId4"/>
          <a:stretch>
            <a:fillRect/>
          </a:stretch>
        </p:blipFill>
        <p:spPr>
          <a:xfrm>
            <a:off x="3440560" y="4343400"/>
            <a:ext cx="2637646" cy="1828800"/>
          </a:xfrm>
          <a:prstGeom prst="rect">
            <a:avLst/>
          </a:prstGeom>
        </p:spPr>
      </p:pic>
      <p:sp>
        <p:nvSpPr>
          <p:cNvPr id="9" name="TextBox 8">
            <a:extLst>
              <a:ext uri="{FF2B5EF4-FFF2-40B4-BE49-F238E27FC236}">
                <a16:creationId xmlns:a16="http://schemas.microsoft.com/office/drawing/2014/main" id="{806B4E1D-44BF-4C73-AACC-AAFB2FEE446E}"/>
              </a:ext>
            </a:extLst>
          </p:cNvPr>
          <p:cNvSpPr txBox="1"/>
          <p:nvPr/>
        </p:nvSpPr>
        <p:spPr>
          <a:xfrm>
            <a:off x="3419383" y="6248400"/>
            <a:ext cx="2680000" cy="276999"/>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dirty="0">
                <a:solidFill>
                  <a:schemeClr val="tx1"/>
                </a:solidFill>
              </a:rPr>
              <a:t>Use Success Criteria </a:t>
            </a:r>
          </a:p>
        </p:txBody>
      </p:sp>
      <p:graphicFrame>
        <p:nvGraphicFramePr>
          <p:cNvPr id="11" name="Table 10">
            <a:extLst>
              <a:ext uri="{FF2B5EF4-FFF2-40B4-BE49-F238E27FC236}">
                <a16:creationId xmlns:a16="http://schemas.microsoft.com/office/drawing/2014/main" id="{C084EA44-3BB7-4E88-8420-8A7E5FF6B962}"/>
              </a:ext>
            </a:extLst>
          </p:cNvPr>
          <p:cNvGraphicFramePr>
            <a:graphicFrameLocks noGrp="1"/>
          </p:cNvGraphicFramePr>
          <p:nvPr>
            <p:extLst>
              <p:ext uri="{D42A27DB-BD31-4B8C-83A1-F6EECF244321}">
                <p14:modId xmlns:p14="http://schemas.microsoft.com/office/powerpoint/2010/main" val="3121552248"/>
              </p:ext>
            </p:extLst>
          </p:nvPr>
        </p:nvGraphicFramePr>
        <p:xfrm>
          <a:off x="1089211" y="686796"/>
          <a:ext cx="6965577" cy="408165"/>
        </p:xfrm>
        <a:graphic>
          <a:graphicData uri="http://schemas.openxmlformats.org/drawingml/2006/table">
            <a:tbl>
              <a:tblPr bandRow="1"/>
              <a:tblGrid>
                <a:gridCol w="6965577">
                  <a:extLst>
                    <a:ext uri="{9D8B030D-6E8A-4147-A177-3AD203B41FA5}">
                      <a16:colId xmlns:a16="http://schemas.microsoft.com/office/drawing/2014/main" val="2642116622"/>
                    </a:ext>
                  </a:extLst>
                </a:gridCol>
              </a:tblGrid>
              <a:tr h="408165">
                <a:tc>
                  <a:txBody>
                    <a:bodyPr/>
                    <a:lstStyle/>
                    <a:p>
                      <a:pPr marL="0" marR="0" algn="ctr">
                        <a:lnSpc>
                          <a:spcPct val="115000"/>
                        </a:lnSpc>
                        <a:spcBef>
                          <a:spcPts val="0"/>
                        </a:spcBef>
                        <a:spcAft>
                          <a:spcPts val="1000"/>
                        </a:spcAft>
                      </a:pPr>
                      <a:r>
                        <a:rPr lang="en-US" sz="2000" dirty="0">
                          <a:solidFill>
                            <a:schemeClr val="bg1"/>
                          </a:solidFill>
                          <a:effectLst/>
                        </a:rPr>
                        <a:t>Topic: compare and order the length of different objects.</a:t>
                      </a:r>
                    </a:p>
                  </a:txBody>
                  <a:tcPr marL="68580" marR="68580" marT="0" marB="0">
                    <a:solidFill>
                      <a:schemeClr val="accent1">
                        <a:lumMod val="75000"/>
                      </a:schemeClr>
                    </a:solidFill>
                  </a:tcPr>
                </a:tc>
                <a:extLst>
                  <a:ext uri="{0D108BD9-81ED-4DB2-BD59-A6C34878D82A}">
                    <a16:rowId xmlns:a16="http://schemas.microsoft.com/office/drawing/2014/main" val="724158744"/>
                  </a:ext>
                </a:extLst>
              </a:tr>
            </a:tbl>
          </a:graphicData>
        </a:graphic>
      </p:graphicFrame>
      <p:sp>
        <p:nvSpPr>
          <p:cNvPr id="12" name="Rectangle 12">
            <a:extLst>
              <a:ext uri="{FF2B5EF4-FFF2-40B4-BE49-F238E27FC236}">
                <a16:creationId xmlns:a16="http://schemas.microsoft.com/office/drawing/2014/main" id="{BFBE339A-F129-452A-B51B-A3F2D7F608DF}"/>
              </a:ext>
            </a:extLst>
          </p:cNvPr>
          <p:cNvSpPr txBox="1">
            <a:spLocks noChangeArrowheads="1"/>
          </p:cNvSpPr>
          <p:nvPr/>
        </p:nvSpPr>
        <p:spPr bwMode="auto">
          <a:xfrm>
            <a:off x="152400" y="125234"/>
            <a:ext cx="8610600" cy="408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kern="1200">
                <a:solidFill>
                  <a:srgbClr val="000000"/>
                </a:solidFill>
                <a:latin typeface="+mj-lt"/>
                <a:ea typeface="+mj-ea"/>
                <a:cs typeface="+mj-cs"/>
              </a:defRPr>
            </a:lvl1pPr>
            <a:lvl2pPr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2pPr>
            <a:lvl3pPr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3pPr>
            <a:lvl4pPr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4pPr>
            <a:lvl5pPr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5pPr>
            <a:lvl6pPr marL="457200"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6pPr>
            <a:lvl7pPr marL="914400"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7pPr>
            <a:lvl8pPr marL="1371600"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8pPr>
            <a:lvl9pPr marL="1828800" algn="l" rtl="0" eaLnBrk="1" fontAlgn="base" hangingPunct="1">
              <a:spcBef>
                <a:spcPct val="0"/>
              </a:spcBef>
              <a:spcAft>
                <a:spcPct val="0"/>
              </a:spcAft>
              <a:defRPr sz="3200">
                <a:solidFill>
                  <a:srgbClr val="000000"/>
                </a:solidFill>
                <a:latin typeface="Futura LT Book" pitchFamily="2" charset="0"/>
                <a:ea typeface="굴림" panose="020B0600000101010101" pitchFamily="34" charset="-127"/>
              </a:defRPr>
            </a:lvl9pPr>
          </a:lstStyle>
          <a:p>
            <a:pPr algn="ctr"/>
            <a:r>
              <a:rPr lang="en-US" altLang="en-US" sz="2400" dirty="0">
                <a:solidFill>
                  <a:srgbClr val="002060"/>
                </a:solidFill>
              </a:rPr>
              <a:t>Planning, Teaching &amp; Assessment</a:t>
            </a:r>
          </a:p>
        </p:txBody>
      </p:sp>
      <p:sp>
        <p:nvSpPr>
          <p:cNvPr id="13" name="Rectangle 12">
            <a:extLst>
              <a:ext uri="{FF2B5EF4-FFF2-40B4-BE49-F238E27FC236}">
                <a16:creationId xmlns:a16="http://schemas.microsoft.com/office/drawing/2014/main" id="{AEC47101-AA57-45D9-A7BA-2B9375341AD8}"/>
              </a:ext>
            </a:extLst>
          </p:cNvPr>
          <p:cNvSpPr/>
          <p:nvPr/>
        </p:nvSpPr>
        <p:spPr>
          <a:xfrm>
            <a:off x="-228600" y="6197957"/>
            <a:ext cx="1828800" cy="461665"/>
          </a:xfrm>
          <a:prstGeom prst="rect">
            <a:avLst/>
          </a:prstGeom>
        </p:spPr>
        <p:txBody>
          <a:bodyPr wrap="square">
            <a:spAutoFit/>
          </a:bodyPr>
          <a:lstStyle/>
          <a:p>
            <a:pPr algn="ctr"/>
            <a:r>
              <a:rPr lang="en-US" sz="2400" dirty="0">
                <a:solidFill>
                  <a:srgbClr val="C00000"/>
                </a:solidFill>
              </a:rPr>
              <a:t>Practice</a:t>
            </a:r>
          </a:p>
        </p:txBody>
      </p:sp>
    </p:spTree>
    <p:extLst>
      <p:ext uri="{BB962C8B-B14F-4D97-AF65-F5344CB8AC3E}">
        <p14:creationId xmlns:p14="http://schemas.microsoft.com/office/powerpoint/2010/main" val="3635009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76465B-D651-4466-AD7C-6B8B0D026CA7}"/>
              </a:ext>
            </a:extLst>
          </p:cNvPr>
          <p:cNvSpPr>
            <a:spLocks noGrp="1"/>
          </p:cNvSpPr>
          <p:nvPr>
            <p:ph type="sldNum" sz="quarter" idx="12"/>
          </p:nvPr>
        </p:nvSpPr>
        <p:spPr/>
        <p:txBody>
          <a:bodyPr/>
          <a:lstStyle/>
          <a:p>
            <a:fld id="{F41BAEDC-CFFD-4925-ABA3-2CF11F2D72E3}" type="slidenum">
              <a:rPr lang="ru-RU" altLang="en-US"/>
              <a:pPr/>
              <a:t>5</a:t>
            </a:fld>
            <a:endParaRPr lang="ru-RU" altLang="en-US"/>
          </a:p>
        </p:txBody>
      </p:sp>
      <p:sp>
        <p:nvSpPr>
          <p:cNvPr id="9" name="Cube 8">
            <a:extLst>
              <a:ext uri="{FF2B5EF4-FFF2-40B4-BE49-F238E27FC236}">
                <a16:creationId xmlns:a16="http://schemas.microsoft.com/office/drawing/2014/main" id="{073B0543-A7F0-4B79-BCCB-E8CF125CC894}"/>
              </a:ext>
            </a:extLst>
          </p:cNvPr>
          <p:cNvSpPr/>
          <p:nvPr/>
        </p:nvSpPr>
        <p:spPr bwMode="auto">
          <a:xfrm>
            <a:off x="381000" y="2057400"/>
            <a:ext cx="2209800" cy="1463675"/>
          </a:xfrm>
          <a:prstGeom prst="cub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a:ln>
                  <a:noFill/>
                </a:ln>
                <a:solidFill>
                  <a:schemeClr val="tx2"/>
                </a:solidFill>
                <a:effectLst/>
                <a:latin typeface="Futura LT Book" pitchFamily="2" charset="0"/>
                <a:ea typeface="굴림" panose="020B0600000101010101" pitchFamily="34" charset="-127"/>
              </a:rPr>
              <a:t>Learning Objectives</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a:ln>
                  <a:noFill/>
                </a:ln>
                <a:solidFill>
                  <a:schemeClr val="tx2"/>
                </a:solidFill>
                <a:effectLst/>
                <a:latin typeface="Futura LT Book" pitchFamily="2" charset="0"/>
                <a:ea typeface="굴림" panose="020B0600000101010101" pitchFamily="34" charset="-127"/>
              </a:rPr>
              <a:t>“</a:t>
            </a:r>
            <a:r>
              <a:rPr kumimoji="0" lang="en-US" sz="2300" b="1" i="0" u="none" strike="noStrike" cap="none" normalizeH="0" baseline="0" dirty="0">
                <a:ln>
                  <a:noFill/>
                </a:ln>
                <a:solidFill>
                  <a:srgbClr val="C00000"/>
                </a:solidFill>
                <a:effectLst/>
                <a:latin typeface="Futura LT Book" pitchFamily="2" charset="0"/>
                <a:ea typeface="굴림" panose="020B0600000101010101" pitchFamily="34" charset="-127"/>
              </a:rPr>
              <a:t>what</a:t>
            </a:r>
            <a:r>
              <a:rPr kumimoji="0" lang="en-US" sz="2300" b="1" i="0" u="none" strike="noStrike" cap="none" normalizeH="0" baseline="0" dirty="0">
                <a:ln>
                  <a:noFill/>
                </a:ln>
                <a:solidFill>
                  <a:schemeClr val="tx2"/>
                </a:solidFill>
                <a:effectLst/>
                <a:latin typeface="Futura LT Book" pitchFamily="2" charset="0"/>
                <a:ea typeface="굴림" panose="020B0600000101010101" pitchFamily="34" charset="-127"/>
              </a:rPr>
              <a:t>” </a:t>
            </a:r>
          </a:p>
        </p:txBody>
      </p:sp>
      <p:sp>
        <p:nvSpPr>
          <p:cNvPr id="10" name="Arrow: Right 9">
            <a:extLst>
              <a:ext uri="{FF2B5EF4-FFF2-40B4-BE49-F238E27FC236}">
                <a16:creationId xmlns:a16="http://schemas.microsoft.com/office/drawing/2014/main" id="{5351D645-21E1-4015-8364-D690056B2501}"/>
              </a:ext>
            </a:extLst>
          </p:cNvPr>
          <p:cNvSpPr/>
          <p:nvPr/>
        </p:nvSpPr>
        <p:spPr bwMode="auto">
          <a:xfrm>
            <a:off x="3063205" y="2338412"/>
            <a:ext cx="1295962" cy="450825"/>
          </a:xfrm>
          <a:prstGeom prst="rightArrow">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a:ln>
                <a:noFill/>
              </a:ln>
              <a:solidFill>
                <a:schemeClr val="tx2"/>
              </a:solidFill>
              <a:effectLst/>
              <a:latin typeface="Futura LT Book" pitchFamily="2" charset="0"/>
              <a:ea typeface="굴림" panose="020B0600000101010101" pitchFamily="34" charset="-127"/>
            </a:endParaRPr>
          </a:p>
        </p:txBody>
      </p:sp>
      <p:sp>
        <p:nvSpPr>
          <p:cNvPr id="11" name="Rectangle 3">
            <a:extLst>
              <a:ext uri="{FF2B5EF4-FFF2-40B4-BE49-F238E27FC236}">
                <a16:creationId xmlns:a16="http://schemas.microsoft.com/office/drawing/2014/main" id="{2BEE932E-4C25-4019-91F3-B6D646DDB1E5}"/>
              </a:ext>
            </a:extLst>
          </p:cNvPr>
          <p:cNvSpPr txBox="1">
            <a:spLocks noChangeArrowheads="1"/>
          </p:cNvSpPr>
          <p:nvPr/>
        </p:nvSpPr>
        <p:spPr bwMode="auto">
          <a:xfrm>
            <a:off x="1809750" y="715962"/>
            <a:ext cx="6629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kern="1200">
                <a:solidFill>
                  <a:srgbClr val="666666"/>
                </a:solidFill>
                <a:latin typeface="+mn-lt"/>
                <a:ea typeface="+mn-ea"/>
                <a:cs typeface="+mn-cs"/>
              </a:defRPr>
            </a:lvl1pPr>
            <a:lvl2pPr marL="742950" indent="-285750" algn="l" rtl="0" fontAlgn="base">
              <a:spcBef>
                <a:spcPct val="20000"/>
              </a:spcBef>
              <a:spcAft>
                <a:spcPct val="0"/>
              </a:spcAft>
              <a:buChar char="–"/>
              <a:defRPr sz="2000" kern="1200">
                <a:solidFill>
                  <a:srgbClr val="666666"/>
                </a:solidFill>
                <a:latin typeface="+mn-lt"/>
                <a:ea typeface="+mn-ea"/>
                <a:cs typeface="+mn-cs"/>
              </a:defRPr>
            </a:lvl2pPr>
            <a:lvl3pPr marL="1143000" indent="-228600" algn="l" rtl="0" fontAlgn="base">
              <a:spcBef>
                <a:spcPct val="20000"/>
              </a:spcBef>
              <a:spcAft>
                <a:spcPct val="0"/>
              </a:spcAft>
              <a:buChar char="•"/>
              <a:defRPr sz="2000" kern="1200">
                <a:solidFill>
                  <a:srgbClr val="666666"/>
                </a:solidFill>
                <a:latin typeface="+mn-lt"/>
                <a:ea typeface="+mn-ea"/>
                <a:cs typeface="+mn-cs"/>
              </a:defRPr>
            </a:lvl3pPr>
            <a:lvl4pPr marL="1600200" indent="-228600" algn="l" rtl="0" fontAlgn="base">
              <a:spcBef>
                <a:spcPct val="20000"/>
              </a:spcBef>
              <a:spcAft>
                <a:spcPct val="0"/>
              </a:spcAft>
              <a:buChar char="–"/>
              <a:defRPr sz="2000" kern="1200">
                <a:solidFill>
                  <a:srgbClr val="666666"/>
                </a:solidFill>
                <a:latin typeface="+mn-lt"/>
                <a:ea typeface="+mn-ea"/>
                <a:cs typeface="+mn-cs"/>
              </a:defRPr>
            </a:lvl4pPr>
            <a:lvl5pPr marL="2057400" indent="-228600" algn="l" rtl="0" fontAlgn="base">
              <a:spcBef>
                <a:spcPct val="20000"/>
              </a:spcBef>
              <a:spcAft>
                <a:spcPct val="0"/>
              </a:spcAft>
              <a:buChar char="»"/>
              <a:defRPr sz="20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ko-KR" b="0" dirty="0">
                <a:ea typeface="굴림" panose="020B0600000101010101" pitchFamily="34" charset="-127"/>
              </a:rPr>
              <a:t>Success criteria: I can statements that specifically outline what the students need to do in order to achieve the learning goals. </a:t>
            </a:r>
          </a:p>
          <a:p>
            <a:pPr algn="just"/>
            <a:endParaRPr lang="en-US" altLang="ko-KR" b="0" dirty="0">
              <a:ea typeface="굴림" panose="020B0600000101010101" pitchFamily="34" charset="-127"/>
            </a:endParaRPr>
          </a:p>
        </p:txBody>
      </p:sp>
      <p:sp>
        <p:nvSpPr>
          <p:cNvPr id="12" name="Rectangle 2">
            <a:extLst>
              <a:ext uri="{FF2B5EF4-FFF2-40B4-BE49-F238E27FC236}">
                <a16:creationId xmlns:a16="http://schemas.microsoft.com/office/drawing/2014/main" id="{92390682-9B70-4FCA-9196-B0B9E3B5D399}"/>
              </a:ext>
            </a:extLst>
          </p:cNvPr>
          <p:cNvSpPr>
            <a:spLocks noGrp="1" noChangeArrowheads="1"/>
          </p:cNvSpPr>
          <p:nvPr>
            <p:ph type="title"/>
          </p:nvPr>
        </p:nvSpPr>
        <p:spPr>
          <a:xfrm>
            <a:off x="381000" y="180251"/>
            <a:ext cx="8058150" cy="505549"/>
          </a:xfrm>
        </p:spPr>
        <p:txBody>
          <a:bodyPr/>
          <a:lstStyle/>
          <a:p>
            <a:r>
              <a:rPr lang="en-US" altLang="en-US" b="1" dirty="0">
                <a:solidFill>
                  <a:srgbClr val="990D16"/>
                </a:solidFill>
              </a:rPr>
              <a:t>What are Success Criteria?</a:t>
            </a:r>
            <a:endParaRPr lang="uk-UA" altLang="en-US" b="1" dirty="0">
              <a:solidFill>
                <a:srgbClr val="990D16"/>
              </a:solidFill>
            </a:endParaRPr>
          </a:p>
        </p:txBody>
      </p:sp>
      <p:sp>
        <p:nvSpPr>
          <p:cNvPr id="13" name="Cube 12">
            <a:extLst>
              <a:ext uri="{FF2B5EF4-FFF2-40B4-BE49-F238E27FC236}">
                <a16:creationId xmlns:a16="http://schemas.microsoft.com/office/drawing/2014/main" id="{3121FEA2-9A33-4666-8783-B4E642F4754E}"/>
              </a:ext>
            </a:extLst>
          </p:cNvPr>
          <p:cNvSpPr/>
          <p:nvPr/>
        </p:nvSpPr>
        <p:spPr bwMode="auto">
          <a:xfrm>
            <a:off x="838200" y="4218039"/>
            <a:ext cx="2242934" cy="1429352"/>
          </a:xfrm>
          <a:prstGeom prst="cub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300" dirty="0"/>
              <a:t>Success Criteria</a:t>
            </a:r>
            <a:endParaRPr kumimoji="0" lang="en-US" sz="2300" b="1" i="0" u="none" strike="noStrike" cap="none" normalizeH="0" baseline="0" dirty="0">
              <a:ln>
                <a:noFill/>
              </a:ln>
              <a:solidFill>
                <a:schemeClr val="tx2"/>
              </a:solidFill>
              <a:effectLst/>
              <a:latin typeface="Futura LT Book" pitchFamily="2" charset="0"/>
              <a:ea typeface="굴림" panose="020B0600000101010101"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a:ln>
                  <a:noFill/>
                </a:ln>
                <a:solidFill>
                  <a:schemeClr val="tx2"/>
                </a:solidFill>
                <a:effectLst/>
                <a:latin typeface="Futura LT Book" pitchFamily="2" charset="0"/>
                <a:ea typeface="굴림" panose="020B0600000101010101" pitchFamily="34" charset="-127"/>
              </a:rPr>
              <a:t>“</a:t>
            </a:r>
            <a:r>
              <a:rPr kumimoji="0" lang="en-US" sz="2300" b="1" i="0" u="none" strike="noStrike" cap="none" normalizeH="0" baseline="0" dirty="0">
                <a:ln>
                  <a:noFill/>
                </a:ln>
                <a:solidFill>
                  <a:srgbClr val="C00000"/>
                </a:solidFill>
                <a:effectLst/>
                <a:latin typeface="Futura LT Book" pitchFamily="2" charset="0"/>
                <a:ea typeface="굴림" panose="020B0600000101010101" pitchFamily="34" charset="-127"/>
              </a:rPr>
              <a:t>How</a:t>
            </a:r>
            <a:r>
              <a:rPr kumimoji="0" lang="en-US" sz="2300" b="1" i="0" u="none" strike="noStrike" cap="none" normalizeH="0" baseline="0" dirty="0">
                <a:ln>
                  <a:noFill/>
                </a:ln>
                <a:solidFill>
                  <a:schemeClr val="tx2"/>
                </a:solidFill>
                <a:effectLst/>
                <a:latin typeface="Futura LT Book" pitchFamily="2" charset="0"/>
                <a:ea typeface="굴림" panose="020B0600000101010101" pitchFamily="34" charset="-127"/>
              </a:rPr>
              <a:t>” </a:t>
            </a:r>
          </a:p>
        </p:txBody>
      </p:sp>
      <p:pic>
        <p:nvPicPr>
          <p:cNvPr id="14" name="Picture 2" descr="The British School Staff Development : Success Criteria for writing">
            <a:extLst>
              <a:ext uri="{FF2B5EF4-FFF2-40B4-BE49-F238E27FC236}">
                <a16:creationId xmlns:a16="http://schemas.microsoft.com/office/drawing/2014/main" id="{7E01E6BF-01D6-46A5-817A-3C65D58D5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210975"/>
            <a:ext cx="4348368" cy="32422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 name="Arrow: Right 14">
            <a:extLst>
              <a:ext uri="{FF2B5EF4-FFF2-40B4-BE49-F238E27FC236}">
                <a16:creationId xmlns:a16="http://schemas.microsoft.com/office/drawing/2014/main" id="{1D8F17D2-F056-4BB3-A48D-D1D8A9CF1E04}"/>
              </a:ext>
            </a:extLst>
          </p:cNvPr>
          <p:cNvSpPr/>
          <p:nvPr/>
        </p:nvSpPr>
        <p:spPr bwMode="auto">
          <a:xfrm>
            <a:off x="3178586" y="4343400"/>
            <a:ext cx="1164814" cy="450825"/>
          </a:xfrm>
          <a:prstGeom prst="rightArrow">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a:ln>
                <a:noFill/>
              </a:ln>
              <a:solidFill>
                <a:schemeClr val="tx2"/>
              </a:solidFill>
              <a:effectLst/>
              <a:latin typeface="Futura LT Book" pitchFamily="2" charset="0"/>
              <a:ea typeface="굴림" panose="020B0600000101010101" pitchFamily="34" charset="-127"/>
            </a:endParaRPr>
          </a:p>
        </p:txBody>
      </p:sp>
      <p:sp>
        <p:nvSpPr>
          <p:cNvPr id="16" name="Rectangle 3">
            <a:extLst>
              <a:ext uri="{FF2B5EF4-FFF2-40B4-BE49-F238E27FC236}">
                <a16:creationId xmlns:a16="http://schemas.microsoft.com/office/drawing/2014/main" id="{9E4CB24D-C818-44BF-95AE-8BB9B71E1AF4}"/>
              </a:ext>
            </a:extLst>
          </p:cNvPr>
          <p:cNvSpPr txBox="1">
            <a:spLocks noChangeArrowheads="1"/>
          </p:cNvSpPr>
          <p:nvPr/>
        </p:nvSpPr>
        <p:spPr bwMode="auto">
          <a:xfrm>
            <a:off x="4610100" y="2074222"/>
            <a:ext cx="3886200" cy="769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kern="1200">
                <a:solidFill>
                  <a:srgbClr val="666666"/>
                </a:solidFill>
                <a:latin typeface="+mn-lt"/>
                <a:ea typeface="+mn-ea"/>
                <a:cs typeface="+mn-cs"/>
              </a:defRPr>
            </a:lvl1pPr>
            <a:lvl2pPr marL="742950" indent="-285750" algn="l" rtl="0" fontAlgn="base">
              <a:spcBef>
                <a:spcPct val="20000"/>
              </a:spcBef>
              <a:spcAft>
                <a:spcPct val="0"/>
              </a:spcAft>
              <a:buChar char="–"/>
              <a:defRPr sz="2000" kern="1200">
                <a:solidFill>
                  <a:srgbClr val="666666"/>
                </a:solidFill>
                <a:latin typeface="+mn-lt"/>
                <a:ea typeface="+mn-ea"/>
                <a:cs typeface="+mn-cs"/>
              </a:defRPr>
            </a:lvl2pPr>
            <a:lvl3pPr marL="1143000" indent="-228600" algn="l" rtl="0" fontAlgn="base">
              <a:spcBef>
                <a:spcPct val="20000"/>
              </a:spcBef>
              <a:spcAft>
                <a:spcPct val="0"/>
              </a:spcAft>
              <a:buChar char="•"/>
              <a:defRPr sz="2000" kern="1200">
                <a:solidFill>
                  <a:srgbClr val="666666"/>
                </a:solidFill>
                <a:latin typeface="+mn-lt"/>
                <a:ea typeface="+mn-ea"/>
                <a:cs typeface="+mn-cs"/>
              </a:defRPr>
            </a:lvl3pPr>
            <a:lvl4pPr marL="1600200" indent="-228600" algn="l" rtl="0" fontAlgn="base">
              <a:spcBef>
                <a:spcPct val="20000"/>
              </a:spcBef>
              <a:spcAft>
                <a:spcPct val="0"/>
              </a:spcAft>
              <a:buChar char="–"/>
              <a:defRPr sz="2000" kern="1200">
                <a:solidFill>
                  <a:srgbClr val="666666"/>
                </a:solidFill>
                <a:latin typeface="+mn-lt"/>
                <a:ea typeface="+mn-ea"/>
                <a:cs typeface="+mn-cs"/>
              </a:defRPr>
            </a:lvl4pPr>
            <a:lvl5pPr marL="2057400" indent="-228600" algn="l" rtl="0" fontAlgn="base">
              <a:spcBef>
                <a:spcPct val="20000"/>
              </a:spcBef>
              <a:spcAft>
                <a:spcPct val="0"/>
              </a:spcAft>
              <a:buChar char="»"/>
              <a:defRPr sz="20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ko-KR" b="0" dirty="0">
                <a:solidFill>
                  <a:schemeClr val="accent6">
                    <a:lumMod val="75000"/>
                  </a:schemeClr>
                </a:solidFill>
                <a:ea typeface="굴림" panose="020B0600000101010101" pitchFamily="34" charset="-127"/>
              </a:rPr>
              <a:t>Students will be able to write “I can” sentence. </a:t>
            </a:r>
          </a:p>
        </p:txBody>
      </p:sp>
      <p:sp>
        <p:nvSpPr>
          <p:cNvPr id="17" name="Rectangle 16">
            <a:extLst>
              <a:ext uri="{FF2B5EF4-FFF2-40B4-BE49-F238E27FC236}">
                <a16:creationId xmlns:a16="http://schemas.microsoft.com/office/drawing/2014/main" id="{C9591E63-9AAF-4F5D-9D41-EA9CEA9722A4}"/>
              </a:ext>
            </a:extLst>
          </p:cNvPr>
          <p:cNvSpPr/>
          <p:nvPr/>
        </p:nvSpPr>
        <p:spPr>
          <a:xfrm>
            <a:off x="1997767" y="6396335"/>
            <a:ext cx="1828800" cy="461665"/>
          </a:xfrm>
          <a:prstGeom prst="rect">
            <a:avLst/>
          </a:prstGeom>
        </p:spPr>
        <p:txBody>
          <a:bodyPr wrap="square">
            <a:spAutoFit/>
          </a:bodyPr>
          <a:lstStyle/>
          <a:p>
            <a:pPr algn="ctr"/>
            <a:r>
              <a:rPr lang="en-US" sz="2400" dirty="0">
                <a:solidFill>
                  <a:srgbClr val="C00000"/>
                </a:solidFill>
              </a:rPr>
              <a:t>Practice</a:t>
            </a:r>
          </a:p>
        </p:txBody>
      </p:sp>
    </p:spTree>
    <p:extLst>
      <p:ext uri="{BB962C8B-B14F-4D97-AF65-F5344CB8AC3E}">
        <p14:creationId xmlns:p14="http://schemas.microsoft.com/office/powerpoint/2010/main" val="1056161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76465B-D651-4466-AD7C-6B8B0D026CA7}"/>
              </a:ext>
            </a:extLst>
          </p:cNvPr>
          <p:cNvSpPr>
            <a:spLocks noGrp="1"/>
          </p:cNvSpPr>
          <p:nvPr>
            <p:ph type="sldNum" sz="quarter" idx="12"/>
          </p:nvPr>
        </p:nvSpPr>
        <p:spPr/>
        <p:txBody>
          <a:bodyPr/>
          <a:lstStyle/>
          <a:p>
            <a:fld id="{F41BAEDC-CFFD-4925-ABA3-2CF11F2D72E3}" type="slidenum">
              <a:rPr lang="ru-RU" altLang="en-US"/>
              <a:pPr/>
              <a:t>6</a:t>
            </a:fld>
            <a:endParaRPr lang="ru-RU" altLang="en-US"/>
          </a:p>
        </p:txBody>
      </p:sp>
      <p:sp>
        <p:nvSpPr>
          <p:cNvPr id="11" name="Rectangle 3">
            <a:extLst>
              <a:ext uri="{FF2B5EF4-FFF2-40B4-BE49-F238E27FC236}">
                <a16:creationId xmlns:a16="http://schemas.microsoft.com/office/drawing/2014/main" id="{2BEE932E-4C25-4019-91F3-B6D646DDB1E5}"/>
              </a:ext>
            </a:extLst>
          </p:cNvPr>
          <p:cNvSpPr txBox="1">
            <a:spLocks noChangeArrowheads="1"/>
          </p:cNvSpPr>
          <p:nvPr/>
        </p:nvSpPr>
        <p:spPr bwMode="auto">
          <a:xfrm>
            <a:off x="1752600" y="782664"/>
            <a:ext cx="4358640" cy="9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kern="1200">
                <a:solidFill>
                  <a:srgbClr val="666666"/>
                </a:solidFill>
                <a:latin typeface="+mn-lt"/>
                <a:ea typeface="+mn-ea"/>
                <a:cs typeface="+mn-cs"/>
              </a:defRPr>
            </a:lvl1pPr>
            <a:lvl2pPr marL="742950" indent="-285750" algn="l" rtl="0" fontAlgn="base">
              <a:spcBef>
                <a:spcPct val="20000"/>
              </a:spcBef>
              <a:spcAft>
                <a:spcPct val="0"/>
              </a:spcAft>
              <a:buChar char="–"/>
              <a:defRPr sz="2000" kern="1200">
                <a:solidFill>
                  <a:srgbClr val="666666"/>
                </a:solidFill>
                <a:latin typeface="+mn-lt"/>
                <a:ea typeface="+mn-ea"/>
                <a:cs typeface="+mn-cs"/>
              </a:defRPr>
            </a:lvl2pPr>
            <a:lvl3pPr marL="1143000" indent="-228600" algn="l" rtl="0" fontAlgn="base">
              <a:spcBef>
                <a:spcPct val="20000"/>
              </a:spcBef>
              <a:spcAft>
                <a:spcPct val="0"/>
              </a:spcAft>
              <a:buChar char="•"/>
              <a:defRPr sz="2000" kern="1200">
                <a:solidFill>
                  <a:srgbClr val="666666"/>
                </a:solidFill>
                <a:latin typeface="+mn-lt"/>
                <a:ea typeface="+mn-ea"/>
                <a:cs typeface="+mn-cs"/>
              </a:defRPr>
            </a:lvl3pPr>
            <a:lvl4pPr marL="1600200" indent="-228600" algn="l" rtl="0" fontAlgn="base">
              <a:spcBef>
                <a:spcPct val="20000"/>
              </a:spcBef>
              <a:spcAft>
                <a:spcPct val="0"/>
              </a:spcAft>
              <a:buChar char="–"/>
              <a:defRPr sz="2000" kern="1200">
                <a:solidFill>
                  <a:srgbClr val="666666"/>
                </a:solidFill>
                <a:latin typeface="+mn-lt"/>
                <a:ea typeface="+mn-ea"/>
                <a:cs typeface="+mn-cs"/>
              </a:defRPr>
            </a:lvl4pPr>
            <a:lvl5pPr marL="2057400" indent="-228600" algn="l" rtl="0" fontAlgn="base">
              <a:spcBef>
                <a:spcPct val="20000"/>
              </a:spcBef>
              <a:spcAft>
                <a:spcPct val="0"/>
              </a:spcAft>
              <a:buChar char="»"/>
              <a:defRPr sz="20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0" dirty="0"/>
              <a:t>The acronym WAGOLL' means </a:t>
            </a:r>
            <a:r>
              <a:rPr lang="en-US" dirty="0">
                <a:solidFill>
                  <a:srgbClr val="00B050"/>
                </a:solidFill>
              </a:rPr>
              <a:t>'What a Good One Looks Like</a:t>
            </a:r>
            <a:r>
              <a:rPr lang="en-US" b="0" dirty="0"/>
              <a:t>’ </a:t>
            </a:r>
          </a:p>
          <a:p>
            <a:pPr algn="just"/>
            <a:endParaRPr lang="en-US" b="0" dirty="0"/>
          </a:p>
        </p:txBody>
      </p:sp>
      <p:sp>
        <p:nvSpPr>
          <p:cNvPr id="12" name="Rectangle 2">
            <a:extLst>
              <a:ext uri="{FF2B5EF4-FFF2-40B4-BE49-F238E27FC236}">
                <a16:creationId xmlns:a16="http://schemas.microsoft.com/office/drawing/2014/main" id="{92390682-9B70-4FCA-9196-B0B9E3B5D399}"/>
              </a:ext>
            </a:extLst>
          </p:cNvPr>
          <p:cNvSpPr>
            <a:spLocks noGrp="1" noChangeArrowheads="1"/>
          </p:cNvSpPr>
          <p:nvPr>
            <p:ph type="title"/>
          </p:nvPr>
        </p:nvSpPr>
        <p:spPr>
          <a:xfrm>
            <a:off x="198120" y="180250"/>
            <a:ext cx="3733800" cy="505549"/>
          </a:xfrm>
        </p:spPr>
        <p:txBody>
          <a:bodyPr/>
          <a:lstStyle/>
          <a:p>
            <a:r>
              <a:rPr lang="en-US" altLang="en-US" b="1" dirty="0">
                <a:solidFill>
                  <a:srgbClr val="990D16"/>
                </a:solidFill>
              </a:rPr>
              <a:t>What is WAGOLL?</a:t>
            </a:r>
            <a:endParaRPr lang="uk-UA" altLang="en-US" b="1" dirty="0">
              <a:solidFill>
                <a:srgbClr val="990D16"/>
              </a:solidFill>
            </a:endParaRPr>
          </a:p>
        </p:txBody>
      </p:sp>
      <p:sp>
        <p:nvSpPr>
          <p:cNvPr id="15" name="Arrow: Right 14">
            <a:extLst>
              <a:ext uri="{FF2B5EF4-FFF2-40B4-BE49-F238E27FC236}">
                <a16:creationId xmlns:a16="http://schemas.microsoft.com/office/drawing/2014/main" id="{1D8F17D2-F056-4BB3-A48D-D1D8A9CF1E04}"/>
              </a:ext>
            </a:extLst>
          </p:cNvPr>
          <p:cNvSpPr/>
          <p:nvPr/>
        </p:nvSpPr>
        <p:spPr bwMode="auto">
          <a:xfrm>
            <a:off x="5148547" y="231962"/>
            <a:ext cx="1315326" cy="450825"/>
          </a:xfrm>
          <a:prstGeom prst="rightArrow">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a:ln>
                <a:noFill/>
              </a:ln>
              <a:solidFill>
                <a:schemeClr val="tx2"/>
              </a:solidFill>
              <a:effectLst/>
              <a:latin typeface="Futura LT Book" pitchFamily="2" charset="0"/>
              <a:ea typeface="굴림" panose="020B0600000101010101" pitchFamily="34" charset="-127"/>
            </a:endParaRPr>
          </a:p>
        </p:txBody>
      </p:sp>
      <p:pic>
        <p:nvPicPr>
          <p:cNvPr id="5" name="Picture 4">
            <a:extLst>
              <a:ext uri="{FF2B5EF4-FFF2-40B4-BE49-F238E27FC236}">
                <a16:creationId xmlns:a16="http://schemas.microsoft.com/office/drawing/2014/main" id="{7ADA5C2E-3E5B-4A47-88B2-939BF8C13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8361" y="2164081"/>
            <a:ext cx="2438400" cy="175260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54BA3B5A-AA18-4117-9EA6-CA03144CD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5451" y="136525"/>
            <a:ext cx="2438400" cy="1844675"/>
          </a:xfrm>
          <a:prstGeom prst="rect">
            <a:avLst/>
          </a:prstGeom>
          <a:ln>
            <a:noFill/>
          </a:ln>
          <a:effectLst>
            <a:outerShdw blurRad="292100" dist="139700" dir="2700000" algn="tl" rotWithShape="0">
              <a:srgbClr val="333333">
                <a:alpha val="65000"/>
              </a:srgbClr>
            </a:outerShdw>
          </a:effectLst>
        </p:spPr>
      </p:pic>
      <p:sp>
        <p:nvSpPr>
          <p:cNvPr id="17" name="Rectangle 3">
            <a:extLst>
              <a:ext uri="{FF2B5EF4-FFF2-40B4-BE49-F238E27FC236}">
                <a16:creationId xmlns:a16="http://schemas.microsoft.com/office/drawing/2014/main" id="{8D4846C6-976E-4332-93E7-93F7C6E02961}"/>
              </a:ext>
            </a:extLst>
          </p:cNvPr>
          <p:cNvSpPr txBox="1">
            <a:spLocks noChangeArrowheads="1"/>
          </p:cNvSpPr>
          <p:nvPr/>
        </p:nvSpPr>
        <p:spPr bwMode="auto">
          <a:xfrm>
            <a:off x="1447800" y="2133601"/>
            <a:ext cx="4731161" cy="336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kern="1200">
                <a:solidFill>
                  <a:srgbClr val="666666"/>
                </a:solidFill>
                <a:latin typeface="+mn-lt"/>
                <a:ea typeface="+mn-ea"/>
                <a:cs typeface="+mn-cs"/>
              </a:defRPr>
            </a:lvl1pPr>
            <a:lvl2pPr marL="742950" indent="-285750" algn="l" rtl="0" fontAlgn="base">
              <a:spcBef>
                <a:spcPct val="20000"/>
              </a:spcBef>
              <a:spcAft>
                <a:spcPct val="0"/>
              </a:spcAft>
              <a:buChar char="–"/>
              <a:defRPr sz="2000" kern="1200">
                <a:solidFill>
                  <a:srgbClr val="666666"/>
                </a:solidFill>
                <a:latin typeface="+mn-lt"/>
                <a:ea typeface="+mn-ea"/>
                <a:cs typeface="+mn-cs"/>
              </a:defRPr>
            </a:lvl2pPr>
            <a:lvl3pPr marL="1143000" indent="-228600" algn="l" rtl="0" fontAlgn="base">
              <a:spcBef>
                <a:spcPct val="20000"/>
              </a:spcBef>
              <a:spcAft>
                <a:spcPct val="0"/>
              </a:spcAft>
              <a:buChar char="•"/>
              <a:defRPr sz="2000" kern="1200">
                <a:solidFill>
                  <a:srgbClr val="666666"/>
                </a:solidFill>
                <a:latin typeface="+mn-lt"/>
                <a:ea typeface="+mn-ea"/>
                <a:cs typeface="+mn-cs"/>
              </a:defRPr>
            </a:lvl3pPr>
            <a:lvl4pPr marL="1600200" indent="-228600" algn="l" rtl="0" fontAlgn="base">
              <a:spcBef>
                <a:spcPct val="20000"/>
              </a:spcBef>
              <a:spcAft>
                <a:spcPct val="0"/>
              </a:spcAft>
              <a:buChar char="–"/>
              <a:defRPr sz="2000" kern="1200">
                <a:solidFill>
                  <a:srgbClr val="666666"/>
                </a:solidFill>
                <a:latin typeface="+mn-lt"/>
                <a:ea typeface="+mn-ea"/>
                <a:cs typeface="+mn-cs"/>
              </a:defRPr>
            </a:lvl4pPr>
            <a:lvl5pPr marL="2057400" indent="-228600" algn="l" rtl="0" fontAlgn="base">
              <a:spcBef>
                <a:spcPct val="20000"/>
              </a:spcBef>
              <a:spcAft>
                <a:spcPct val="0"/>
              </a:spcAft>
              <a:buChar char="»"/>
              <a:defRPr sz="20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b="0" dirty="0"/>
              <a:t>These are 'good' </a:t>
            </a:r>
            <a:r>
              <a:rPr lang="en-US" b="0" dirty="0">
                <a:solidFill>
                  <a:schemeClr val="bg2">
                    <a:lumMod val="75000"/>
                  </a:schemeClr>
                </a:solidFill>
              </a:rPr>
              <a:t>and</a:t>
            </a:r>
            <a:r>
              <a:rPr lang="en-US" dirty="0">
                <a:solidFill>
                  <a:srgbClr val="00B050"/>
                </a:solidFill>
              </a:rPr>
              <a:t> detailed model </a:t>
            </a:r>
            <a:r>
              <a:rPr lang="en-US" b="0" dirty="0"/>
              <a:t>texts or examples of effective writing, teachers may use to help their students create an exemplary piece of writing.</a:t>
            </a:r>
          </a:p>
          <a:p>
            <a:pPr marL="0" indent="0" algn="just">
              <a:buNone/>
            </a:pPr>
            <a:endParaRPr lang="en-US" altLang="ko-KR" b="0" dirty="0">
              <a:ea typeface="굴림" panose="020B0600000101010101" pitchFamily="34" charset="-127"/>
            </a:endParaRPr>
          </a:p>
          <a:p>
            <a:pPr algn="just"/>
            <a:r>
              <a:rPr lang="en-US" altLang="ko-KR" b="0" dirty="0">
                <a:ea typeface="굴림" panose="020B0600000101010101" pitchFamily="34" charset="-127"/>
              </a:rPr>
              <a:t>They are ‘</a:t>
            </a:r>
            <a:r>
              <a:rPr lang="en-US" altLang="ko-KR" dirty="0">
                <a:solidFill>
                  <a:srgbClr val="00B050"/>
                </a:solidFill>
                <a:ea typeface="굴림" panose="020B0600000101010101" pitchFamily="34" charset="-127"/>
              </a:rPr>
              <a:t>good’ examples </a:t>
            </a:r>
            <a:r>
              <a:rPr lang="en-US" altLang="ko-KR" b="0" dirty="0">
                <a:ea typeface="굴림" panose="020B0600000101010101" pitchFamily="34" charset="-127"/>
              </a:rPr>
              <a:t>of work that teachers can give students to look at to provide inspiration for their own work</a:t>
            </a:r>
          </a:p>
        </p:txBody>
      </p:sp>
      <p:sp>
        <p:nvSpPr>
          <p:cNvPr id="18" name="Rectangle 17">
            <a:extLst>
              <a:ext uri="{FF2B5EF4-FFF2-40B4-BE49-F238E27FC236}">
                <a16:creationId xmlns:a16="http://schemas.microsoft.com/office/drawing/2014/main" id="{2499EBC5-4511-4E08-B071-A088392EBBA8}"/>
              </a:ext>
            </a:extLst>
          </p:cNvPr>
          <p:cNvSpPr/>
          <p:nvPr/>
        </p:nvSpPr>
        <p:spPr bwMode="auto">
          <a:xfrm>
            <a:off x="2065020" y="6035294"/>
            <a:ext cx="6324600" cy="70775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chemeClr val="tx2"/>
                </a:solidFill>
                <a:effectLst/>
                <a:latin typeface="Futura LT Book" pitchFamily="2" charset="0"/>
                <a:ea typeface="굴림" panose="020B0600000101010101" pitchFamily="34" charset="-127"/>
              </a:rPr>
              <a:t>It enhances students’ ability for self-assessment &amp;promote their  independent learning skills </a:t>
            </a:r>
          </a:p>
        </p:txBody>
      </p:sp>
      <p:pic>
        <p:nvPicPr>
          <p:cNvPr id="20" name="Picture 19">
            <a:extLst>
              <a:ext uri="{FF2B5EF4-FFF2-40B4-BE49-F238E27FC236}">
                <a16:creationId xmlns:a16="http://schemas.microsoft.com/office/drawing/2014/main" id="{2BD6B1F7-DE3D-4F3D-BACF-7CCD9776BE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9631" y="4099813"/>
            <a:ext cx="2424220" cy="1752600"/>
          </a:xfrm>
          <a:prstGeom prst="rect">
            <a:avLst/>
          </a:prstGeom>
          <a:ln>
            <a:noFill/>
          </a:ln>
          <a:effectLst>
            <a:outerShdw blurRad="292100" dist="139700" dir="2700000" algn="tl" rotWithShape="0">
              <a:srgbClr val="333333">
                <a:alpha val="65000"/>
              </a:srgbClr>
            </a:outerShdw>
          </a:effectLst>
        </p:spPr>
      </p:pic>
      <p:sp>
        <p:nvSpPr>
          <p:cNvPr id="21" name="Rectangle 20">
            <a:extLst>
              <a:ext uri="{FF2B5EF4-FFF2-40B4-BE49-F238E27FC236}">
                <a16:creationId xmlns:a16="http://schemas.microsoft.com/office/drawing/2014/main" id="{029263CB-2F8D-4C7C-A2A9-030902A9162C}"/>
              </a:ext>
            </a:extLst>
          </p:cNvPr>
          <p:cNvSpPr/>
          <p:nvPr/>
        </p:nvSpPr>
        <p:spPr bwMode="auto">
          <a:xfrm>
            <a:off x="100149" y="827932"/>
            <a:ext cx="1402080" cy="4800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2"/>
                </a:solidFill>
                <a:effectLst/>
                <a:latin typeface="Futura LT Book" pitchFamily="2" charset="0"/>
                <a:ea typeface="굴림" panose="020B0600000101010101" pitchFamily="34" charset="-127"/>
              </a:rPr>
              <a:t>Teachers</a:t>
            </a:r>
          </a:p>
          <a:p>
            <a:pPr marL="0" marR="0" indent="0" algn="l" defTabSz="914400" rtl="0" eaLnBrk="1" fontAlgn="base" latinLnBrk="0" hangingPunct="1">
              <a:lnSpc>
                <a:spcPct val="100000"/>
              </a:lnSpc>
              <a:spcBef>
                <a:spcPct val="0"/>
              </a:spcBef>
              <a:spcAft>
                <a:spcPct val="0"/>
              </a:spcAft>
              <a:buClrTx/>
              <a:buSzTx/>
              <a:buFontTx/>
              <a:buNone/>
              <a:tabLst/>
            </a:pPr>
            <a:endParaRPr lang="en-US" sz="1600" b="0" dirty="0"/>
          </a:p>
          <a:p>
            <a:pPr marL="0" marR="0" indent="0" algn="l" defTabSz="914400" rtl="0" eaLnBrk="1" fontAlgn="base" latinLnBrk="0" hangingPunct="1">
              <a:lnSpc>
                <a:spcPct val="100000"/>
              </a:lnSpc>
              <a:spcBef>
                <a:spcPct val="0"/>
              </a:spcBef>
              <a:spcAft>
                <a:spcPct val="0"/>
              </a:spcAft>
              <a:buClrTx/>
              <a:buSzTx/>
              <a:buFontTx/>
              <a:buNone/>
              <a:tabLst/>
            </a:pPr>
            <a:r>
              <a:rPr lang="en-US" sz="1600" b="0" dirty="0"/>
              <a:t>should not be the only reference in the class.</a:t>
            </a:r>
          </a:p>
          <a:p>
            <a:pPr marL="0" marR="0" indent="0" algn="l" defTabSz="914400" rtl="0" eaLnBrk="1" fontAlgn="base" latinLnBrk="0" hangingPunct="1">
              <a:lnSpc>
                <a:spcPct val="100000"/>
              </a:lnSpc>
              <a:spcBef>
                <a:spcPct val="0"/>
              </a:spcBef>
              <a:spcAft>
                <a:spcPct val="0"/>
              </a:spcAft>
              <a:buClrTx/>
              <a:buSzTx/>
              <a:buFontTx/>
              <a:buNone/>
              <a:tabLst/>
            </a:pPr>
            <a:r>
              <a:rPr lang="en-US" sz="1600" dirty="0"/>
              <a:t> </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2"/>
              </a:solidFill>
              <a:effectLst/>
              <a:latin typeface="Futura LT Book" pitchFamily="2" charset="0"/>
              <a:ea typeface="굴림" panose="020B0600000101010101" pitchFamily="34" charset="-127"/>
            </a:endParaRPr>
          </a:p>
          <a:p>
            <a:pPr marL="0" marR="0" indent="0" algn="l" defTabSz="914400" rtl="0" eaLnBrk="1" fontAlgn="base" latinLnBrk="0" hangingPunct="1">
              <a:lnSpc>
                <a:spcPct val="100000"/>
              </a:lnSpc>
              <a:spcBef>
                <a:spcPct val="0"/>
              </a:spcBef>
              <a:spcAft>
                <a:spcPct val="0"/>
              </a:spcAft>
              <a:buClrTx/>
              <a:buSzTx/>
              <a:buFontTx/>
              <a:buNone/>
              <a:tabLst/>
            </a:pPr>
            <a:r>
              <a:rPr lang="en-US" sz="1600" dirty="0"/>
              <a:t>Students </a:t>
            </a:r>
            <a:r>
              <a:rPr lang="en-US" sz="1600" b="0" dirty="0"/>
              <a:t>should be trained to use Success criteria &amp; WAGOLL to work independently and assess their outcomes</a:t>
            </a:r>
            <a:endParaRPr kumimoji="0" lang="en-US" sz="3600" b="1" i="0" u="none" strike="noStrike" cap="none" normalizeH="0" baseline="0" dirty="0">
              <a:ln>
                <a:noFill/>
              </a:ln>
              <a:solidFill>
                <a:schemeClr val="tx2"/>
              </a:solidFill>
              <a:effectLst/>
              <a:latin typeface="Futura LT Book" pitchFamily="2" charset="0"/>
              <a:ea typeface="굴림" panose="020B0600000101010101" pitchFamily="34" charset="-127"/>
            </a:endParaRPr>
          </a:p>
        </p:txBody>
      </p:sp>
      <p:sp>
        <p:nvSpPr>
          <p:cNvPr id="22" name="Rectangle 21">
            <a:extLst>
              <a:ext uri="{FF2B5EF4-FFF2-40B4-BE49-F238E27FC236}">
                <a16:creationId xmlns:a16="http://schemas.microsoft.com/office/drawing/2014/main" id="{CFDA5F01-51F8-4795-840B-728333CE114A}"/>
              </a:ext>
            </a:extLst>
          </p:cNvPr>
          <p:cNvSpPr/>
          <p:nvPr/>
        </p:nvSpPr>
        <p:spPr>
          <a:xfrm>
            <a:off x="-160020" y="6426815"/>
            <a:ext cx="1828800" cy="461665"/>
          </a:xfrm>
          <a:prstGeom prst="rect">
            <a:avLst/>
          </a:prstGeom>
        </p:spPr>
        <p:txBody>
          <a:bodyPr wrap="square">
            <a:spAutoFit/>
          </a:bodyPr>
          <a:lstStyle/>
          <a:p>
            <a:pPr algn="ctr"/>
            <a:r>
              <a:rPr lang="en-US" sz="2400" dirty="0">
                <a:solidFill>
                  <a:srgbClr val="C00000"/>
                </a:solidFill>
              </a:rPr>
              <a:t>Practice</a:t>
            </a:r>
          </a:p>
        </p:txBody>
      </p:sp>
    </p:spTree>
    <p:extLst>
      <p:ext uri="{BB962C8B-B14F-4D97-AF65-F5344CB8AC3E}">
        <p14:creationId xmlns:p14="http://schemas.microsoft.com/office/powerpoint/2010/main" val="590741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76465B-D651-4466-AD7C-6B8B0D026CA7}"/>
              </a:ext>
            </a:extLst>
          </p:cNvPr>
          <p:cNvSpPr>
            <a:spLocks noGrp="1"/>
          </p:cNvSpPr>
          <p:nvPr>
            <p:ph type="sldNum" sz="quarter" idx="12"/>
          </p:nvPr>
        </p:nvSpPr>
        <p:spPr/>
        <p:txBody>
          <a:bodyPr/>
          <a:lstStyle/>
          <a:p>
            <a:fld id="{F41BAEDC-CFFD-4925-ABA3-2CF11F2D72E3}" type="slidenum">
              <a:rPr lang="ru-RU" altLang="en-US"/>
              <a:pPr/>
              <a:t>7</a:t>
            </a:fld>
            <a:endParaRPr lang="ru-RU" altLang="en-US"/>
          </a:p>
        </p:txBody>
      </p:sp>
      <p:sp>
        <p:nvSpPr>
          <p:cNvPr id="195586" name="Rectangle 2">
            <a:extLst>
              <a:ext uri="{FF2B5EF4-FFF2-40B4-BE49-F238E27FC236}">
                <a16:creationId xmlns:a16="http://schemas.microsoft.com/office/drawing/2014/main" id="{C7F00BCB-A189-4D99-B400-3FD7268075FC}"/>
              </a:ext>
            </a:extLst>
          </p:cNvPr>
          <p:cNvSpPr>
            <a:spLocks noGrp="1" noChangeArrowheads="1"/>
          </p:cNvSpPr>
          <p:nvPr>
            <p:ph type="title"/>
          </p:nvPr>
        </p:nvSpPr>
        <p:spPr>
          <a:xfrm>
            <a:off x="1828800" y="188912"/>
            <a:ext cx="3608388" cy="649287"/>
          </a:xfrm>
        </p:spPr>
        <p:txBody>
          <a:bodyPr/>
          <a:lstStyle/>
          <a:p>
            <a:r>
              <a:rPr lang="en-US" altLang="en-US" b="1" dirty="0">
                <a:solidFill>
                  <a:srgbClr val="0070C0"/>
                </a:solidFill>
              </a:rPr>
              <a:t>What to assess? </a:t>
            </a:r>
          </a:p>
        </p:txBody>
      </p:sp>
      <p:graphicFrame>
        <p:nvGraphicFramePr>
          <p:cNvPr id="4" name="Diagram 3">
            <a:extLst>
              <a:ext uri="{FF2B5EF4-FFF2-40B4-BE49-F238E27FC236}">
                <a16:creationId xmlns:a16="http://schemas.microsoft.com/office/drawing/2014/main" id="{46AC2B3B-8715-409A-A1BD-5C252228FAA2}"/>
              </a:ext>
            </a:extLst>
          </p:cNvPr>
          <p:cNvGraphicFramePr/>
          <p:nvPr>
            <p:extLst>
              <p:ext uri="{D42A27DB-BD31-4B8C-83A1-F6EECF244321}">
                <p14:modId xmlns:p14="http://schemas.microsoft.com/office/powerpoint/2010/main" val="2750002983"/>
              </p:ext>
            </p:extLst>
          </p:nvPr>
        </p:nvGraphicFramePr>
        <p:xfrm>
          <a:off x="-582561" y="609600"/>
          <a:ext cx="96774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85A35373-712D-4FA2-BBB2-3B227FC9B61A}"/>
              </a:ext>
            </a:extLst>
          </p:cNvPr>
          <p:cNvSpPr/>
          <p:nvPr/>
        </p:nvSpPr>
        <p:spPr>
          <a:xfrm>
            <a:off x="1524000" y="6356498"/>
            <a:ext cx="1828800" cy="461665"/>
          </a:xfrm>
          <a:prstGeom prst="rect">
            <a:avLst/>
          </a:prstGeom>
        </p:spPr>
        <p:txBody>
          <a:bodyPr wrap="square">
            <a:spAutoFit/>
          </a:bodyPr>
          <a:lstStyle/>
          <a:p>
            <a:pPr algn="ctr"/>
            <a:r>
              <a:rPr lang="en-US" sz="2400" dirty="0">
                <a:solidFill>
                  <a:srgbClr val="C00000"/>
                </a:solidFill>
              </a:rPr>
              <a:t>Theory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76465B-D651-4466-AD7C-6B8B0D026CA7}"/>
              </a:ext>
            </a:extLst>
          </p:cNvPr>
          <p:cNvSpPr>
            <a:spLocks noGrp="1"/>
          </p:cNvSpPr>
          <p:nvPr>
            <p:ph type="sldNum" sz="quarter" idx="12"/>
          </p:nvPr>
        </p:nvSpPr>
        <p:spPr/>
        <p:txBody>
          <a:bodyPr/>
          <a:lstStyle/>
          <a:p>
            <a:fld id="{F41BAEDC-CFFD-4925-ABA3-2CF11F2D72E3}" type="slidenum">
              <a:rPr lang="ru-RU" altLang="en-US"/>
              <a:pPr/>
              <a:t>8</a:t>
            </a:fld>
            <a:endParaRPr lang="ru-RU" altLang="en-US"/>
          </a:p>
        </p:txBody>
      </p:sp>
      <p:graphicFrame>
        <p:nvGraphicFramePr>
          <p:cNvPr id="5" name="Table 4">
            <a:extLst>
              <a:ext uri="{FF2B5EF4-FFF2-40B4-BE49-F238E27FC236}">
                <a16:creationId xmlns:a16="http://schemas.microsoft.com/office/drawing/2014/main" id="{9B00BF6F-350C-49E2-B284-5CEAD3784DAC}"/>
              </a:ext>
            </a:extLst>
          </p:cNvPr>
          <p:cNvGraphicFramePr>
            <a:graphicFrameLocks noGrp="1"/>
          </p:cNvGraphicFramePr>
          <p:nvPr>
            <p:extLst>
              <p:ext uri="{D42A27DB-BD31-4B8C-83A1-F6EECF244321}">
                <p14:modId xmlns:p14="http://schemas.microsoft.com/office/powerpoint/2010/main" val="409565258"/>
              </p:ext>
            </p:extLst>
          </p:nvPr>
        </p:nvGraphicFramePr>
        <p:xfrm>
          <a:off x="2895600" y="1143000"/>
          <a:ext cx="5029200" cy="1849120"/>
        </p:xfrm>
        <a:graphic>
          <a:graphicData uri="http://schemas.openxmlformats.org/drawingml/2006/table">
            <a:tbl>
              <a:tblPr firstRow="1" bandRow="1">
                <a:tableStyleId>{BDBED569-4797-4DF1-A0F4-6AAB3CD982D8}</a:tableStyleId>
              </a:tblPr>
              <a:tblGrid>
                <a:gridCol w="1676400">
                  <a:extLst>
                    <a:ext uri="{9D8B030D-6E8A-4147-A177-3AD203B41FA5}">
                      <a16:colId xmlns:a16="http://schemas.microsoft.com/office/drawing/2014/main" val="4217642637"/>
                    </a:ext>
                  </a:extLst>
                </a:gridCol>
                <a:gridCol w="1676400">
                  <a:extLst>
                    <a:ext uri="{9D8B030D-6E8A-4147-A177-3AD203B41FA5}">
                      <a16:colId xmlns:a16="http://schemas.microsoft.com/office/drawing/2014/main" val="2811361955"/>
                    </a:ext>
                  </a:extLst>
                </a:gridCol>
                <a:gridCol w="1676400">
                  <a:extLst>
                    <a:ext uri="{9D8B030D-6E8A-4147-A177-3AD203B41FA5}">
                      <a16:colId xmlns:a16="http://schemas.microsoft.com/office/drawing/2014/main" val="965775888"/>
                    </a:ext>
                  </a:extLst>
                </a:gridCol>
              </a:tblGrid>
              <a:tr h="370840">
                <a:tc>
                  <a:txBody>
                    <a:bodyPr/>
                    <a:lstStyle/>
                    <a:p>
                      <a:pPr algn="ctr"/>
                      <a:r>
                        <a:rPr lang="en-US" b="1" dirty="0">
                          <a:solidFill>
                            <a:srgbClr val="0070C0"/>
                          </a:solidFill>
                        </a:rPr>
                        <a:t>2022</a:t>
                      </a:r>
                      <a:r>
                        <a:rPr lang="en-US" b="1" dirty="0">
                          <a:solidFill>
                            <a:srgbClr val="FF0000"/>
                          </a:solidFill>
                        </a:rPr>
                        <a:t>10</a:t>
                      </a:r>
                    </a:p>
                  </a:txBody>
                  <a:tcPr/>
                </a:tc>
                <a:tc>
                  <a:txBody>
                    <a:bodyPr/>
                    <a:lstStyle/>
                    <a:p>
                      <a:pPr algn="ctr"/>
                      <a:r>
                        <a:rPr lang="en-US" dirty="0"/>
                        <a:t>Math </a:t>
                      </a:r>
                    </a:p>
                  </a:txBody>
                  <a:tcPr/>
                </a:tc>
                <a:tc>
                  <a:txBody>
                    <a:bodyPr/>
                    <a:lstStyle/>
                    <a:p>
                      <a:pPr algn="ctr"/>
                      <a:r>
                        <a:rPr lang="en-US" dirty="0"/>
                        <a:t>Science </a:t>
                      </a:r>
                    </a:p>
                  </a:txBody>
                  <a:tcPr/>
                </a:tc>
                <a:extLst>
                  <a:ext uri="{0D108BD9-81ED-4DB2-BD59-A6C34878D82A}">
                    <a16:rowId xmlns:a16="http://schemas.microsoft.com/office/drawing/2014/main" val="2382251017"/>
                  </a:ext>
                </a:extLst>
              </a:tr>
              <a:tr h="370840">
                <a:tc>
                  <a:txBody>
                    <a:bodyPr/>
                    <a:lstStyle/>
                    <a:p>
                      <a:pPr algn="ctr"/>
                      <a:r>
                        <a:rPr lang="en-US" dirty="0"/>
                        <a:t>Student 1</a:t>
                      </a:r>
                    </a:p>
                  </a:txBody>
                  <a:tcPr/>
                </a:tc>
                <a:tc>
                  <a:txBody>
                    <a:bodyPr/>
                    <a:lstStyle/>
                    <a:p>
                      <a:pPr algn="ctr"/>
                      <a:r>
                        <a:rPr lang="en-US" dirty="0"/>
                        <a:t>80%</a:t>
                      </a:r>
                    </a:p>
                  </a:txBody>
                  <a:tcPr/>
                </a:tc>
                <a:tc>
                  <a:txBody>
                    <a:bodyPr/>
                    <a:lstStyle/>
                    <a:p>
                      <a:pPr algn="ctr"/>
                      <a:r>
                        <a:rPr lang="en-US" dirty="0"/>
                        <a:t>78%</a:t>
                      </a:r>
                    </a:p>
                  </a:txBody>
                  <a:tcPr/>
                </a:tc>
                <a:extLst>
                  <a:ext uri="{0D108BD9-81ED-4DB2-BD59-A6C34878D82A}">
                    <a16:rowId xmlns:a16="http://schemas.microsoft.com/office/drawing/2014/main" val="2841096356"/>
                  </a:ext>
                </a:extLst>
              </a:tr>
              <a:tr h="370840">
                <a:tc>
                  <a:txBody>
                    <a:bodyPr/>
                    <a:lstStyle/>
                    <a:p>
                      <a:pPr algn="ctr"/>
                      <a:r>
                        <a:rPr lang="en-US" dirty="0"/>
                        <a:t>Student 2</a:t>
                      </a:r>
                    </a:p>
                  </a:txBody>
                  <a:tcPr/>
                </a:tc>
                <a:tc>
                  <a:txBody>
                    <a:bodyPr/>
                    <a:lstStyle/>
                    <a:p>
                      <a:pPr algn="ctr"/>
                      <a:r>
                        <a:rPr lang="en-US" dirty="0"/>
                        <a:t>60%</a:t>
                      </a:r>
                    </a:p>
                  </a:txBody>
                  <a:tcPr/>
                </a:tc>
                <a:tc>
                  <a:txBody>
                    <a:bodyPr/>
                    <a:lstStyle/>
                    <a:p>
                      <a:pPr algn="ctr"/>
                      <a:r>
                        <a:rPr lang="en-US" dirty="0"/>
                        <a:t>83%</a:t>
                      </a:r>
                    </a:p>
                  </a:txBody>
                  <a:tcPr/>
                </a:tc>
                <a:extLst>
                  <a:ext uri="{0D108BD9-81ED-4DB2-BD59-A6C34878D82A}">
                    <a16:rowId xmlns:a16="http://schemas.microsoft.com/office/drawing/2014/main" val="2397079851"/>
                  </a:ext>
                </a:extLst>
              </a:tr>
              <a:tr h="370840">
                <a:tc>
                  <a:txBody>
                    <a:bodyPr/>
                    <a:lstStyle/>
                    <a:p>
                      <a:pPr algn="ctr"/>
                      <a:r>
                        <a:rPr lang="en-US" dirty="0"/>
                        <a:t>Student 3</a:t>
                      </a:r>
                    </a:p>
                  </a:txBody>
                  <a:tcPr/>
                </a:tc>
                <a:tc>
                  <a:txBody>
                    <a:bodyPr/>
                    <a:lstStyle/>
                    <a:p>
                      <a:pPr algn="ctr"/>
                      <a:r>
                        <a:rPr lang="en-US" dirty="0"/>
                        <a:t>40%</a:t>
                      </a:r>
                    </a:p>
                  </a:txBody>
                  <a:tcPr/>
                </a:tc>
                <a:tc>
                  <a:txBody>
                    <a:bodyPr/>
                    <a:lstStyle/>
                    <a:p>
                      <a:pPr algn="ctr"/>
                      <a:r>
                        <a:rPr lang="en-US" dirty="0"/>
                        <a:t>75%</a:t>
                      </a:r>
                    </a:p>
                  </a:txBody>
                  <a:tcPr/>
                </a:tc>
                <a:extLst>
                  <a:ext uri="{0D108BD9-81ED-4DB2-BD59-A6C34878D82A}">
                    <a16:rowId xmlns:a16="http://schemas.microsoft.com/office/drawing/2014/main" val="2813751913"/>
                  </a:ext>
                </a:extLst>
              </a:tr>
              <a:tr h="193040">
                <a:tc>
                  <a:txBody>
                    <a:bodyPr/>
                    <a:lstStyle/>
                    <a:p>
                      <a:pPr algn="ctr"/>
                      <a:r>
                        <a:rPr lang="en-US" dirty="0"/>
                        <a:t>Student 4</a:t>
                      </a:r>
                    </a:p>
                  </a:txBody>
                  <a:tcPr/>
                </a:tc>
                <a:tc>
                  <a:txBody>
                    <a:bodyPr/>
                    <a:lstStyle/>
                    <a:p>
                      <a:pPr algn="ctr"/>
                      <a:r>
                        <a:rPr lang="en-US" dirty="0"/>
                        <a:t>90%</a:t>
                      </a:r>
                    </a:p>
                  </a:txBody>
                  <a:tcPr/>
                </a:tc>
                <a:tc>
                  <a:txBody>
                    <a:bodyPr/>
                    <a:lstStyle/>
                    <a:p>
                      <a:pPr algn="ctr"/>
                      <a:r>
                        <a:rPr lang="en-US" dirty="0"/>
                        <a:t>94%</a:t>
                      </a:r>
                    </a:p>
                  </a:txBody>
                  <a:tcPr/>
                </a:tc>
                <a:extLst>
                  <a:ext uri="{0D108BD9-81ED-4DB2-BD59-A6C34878D82A}">
                    <a16:rowId xmlns:a16="http://schemas.microsoft.com/office/drawing/2014/main" val="406878310"/>
                  </a:ext>
                </a:extLst>
              </a:tr>
            </a:tbl>
          </a:graphicData>
        </a:graphic>
      </p:graphicFrame>
      <p:graphicFrame>
        <p:nvGraphicFramePr>
          <p:cNvPr id="8" name="Table 7">
            <a:extLst>
              <a:ext uri="{FF2B5EF4-FFF2-40B4-BE49-F238E27FC236}">
                <a16:creationId xmlns:a16="http://schemas.microsoft.com/office/drawing/2014/main" id="{A4474D34-65CC-4110-B201-EDD5D4C1E84E}"/>
              </a:ext>
            </a:extLst>
          </p:cNvPr>
          <p:cNvGraphicFramePr>
            <a:graphicFrameLocks noGrp="1"/>
          </p:cNvGraphicFramePr>
          <p:nvPr>
            <p:extLst>
              <p:ext uri="{D42A27DB-BD31-4B8C-83A1-F6EECF244321}">
                <p14:modId xmlns:p14="http://schemas.microsoft.com/office/powerpoint/2010/main" val="182314997"/>
              </p:ext>
            </p:extLst>
          </p:nvPr>
        </p:nvGraphicFramePr>
        <p:xfrm>
          <a:off x="2895600" y="3663474"/>
          <a:ext cx="5029200" cy="2118360"/>
        </p:xfrm>
        <a:graphic>
          <a:graphicData uri="http://schemas.openxmlformats.org/drawingml/2006/table">
            <a:tbl>
              <a:tblPr firstRow="1" bandRow="1">
                <a:tableStyleId>{E8B1032C-EA38-4F05-BA0D-38AFFFC7BED3}</a:tableStyleId>
              </a:tblPr>
              <a:tblGrid>
                <a:gridCol w="1676400">
                  <a:extLst>
                    <a:ext uri="{9D8B030D-6E8A-4147-A177-3AD203B41FA5}">
                      <a16:colId xmlns:a16="http://schemas.microsoft.com/office/drawing/2014/main" val="4217642637"/>
                    </a:ext>
                  </a:extLst>
                </a:gridCol>
                <a:gridCol w="1676400">
                  <a:extLst>
                    <a:ext uri="{9D8B030D-6E8A-4147-A177-3AD203B41FA5}">
                      <a16:colId xmlns:a16="http://schemas.microsoft.com/office/drawing/2014/main" val="2811361955"/>
                    </a:ext>
                  </a:extLst>
                </a:gridCol>
                <a:gridCol w="1676400">
                  <a:extLst>
                    <a:ext uri="{9D8B030D-6E8A-4147-A177-3AD203B41FA5}">
                      <a16:colId xmlns:a16="http://schemas.microsoft.com/office/drawing/2014/main" val="965775888"/>
                    </a:ext>
                  </a:extLst>
                </a:gridCol>
              </a:tblGrid>
              <a:tr h="370840">
                <a:tc>
                  <a:txBody>
                    <a:bodyPr/>
                    <a:lstStyle/>
                    <a:p>
                      <a:pPr algn="ctr"/>
                      <a:r>
                        <a:rPr lang="en-US" dirty="0">
                          <a:solidFill>
                            <a:srgbClr val="0070C0"/>
                          </a:solidFill>
                        </a:rPr>
                        <a:t>2022</a:t>
                      </a:r>
                      <a:r>
                        <a:rPr lang="en-US" dirty="0">
                          <a:solidFill>
                            <a:srgbClr val="FF0000"/>
                          </a:solidFill>
                        </a:rPr>
                        <a:t>20</a:t>
                      </a:r>
                    </a:p>
                  </a:txBody>
                  <a:tcPr/>
                </a:tc>
                <a:tc>
                  <a:txBody>
                    <a:bodyPr/>
                    <a:lstStyle/>
                    <a:p>
                      <a:pPr algn="ctr"/>
                      <a:r>
                        <a:rPr lang="en-US" dirty="0"/>
                        <a:t>Math- Semester 1</a:t>
                      </a:r>
                    </a:p>
                  </a:txBody>
                  <a:tcPr/>
                </a:tc>
                <a:tc>
                  <a:txBody>
                    <a:bodyPr/>
                    <a:lstStyle/>
                    <a:p>
                      <a:pPr algn="ctr"/>
                      <a:r>
                        <a:rPr lang="en-US" dirty="0"/>
                        <a:t>Math- Semester 2</a:t>
                      </a:r>
                    </a:p>
                  </a:txBody>
                  <a:tcPr/>
                </a:tc>
                <a:extLst>
                  <a:ext uri="{0D108BD9-81ED-4DB2-BD59-A6C34878D82A}">
                    <a16:rowId xmlns:a16="http://schemas.microsoft.com/office/drawing/2014/main" val="2382251017"/>
                  </a:ext>
                </a:extLst>
              </a:tr>
              <a:tr h="370840">
                <a:tc>
                  <a:txBody>
                    <a:bodyPr/>
                    <a:lstStyle/>
                    <a:p>
                      <a:pPr algn="ctr"/>
                      <a:r>
                        <a:rPr lang="en-US" dirty="0"/>
                        <a:t>Student 1</a:t>
                      </a:r>
                    </a:p>
                  </a:txBody>
                  <a:tcPr/>
                </a:tc>
                <a:tc>
                  <a:txBody>
                    <a:bodyPr/>
                    <a:lstStyle/>
                    <a:p>
                      <a:pPr algn="ctr"/>
                      <a:r>
                        <a:rPr lang="en-US" dirty="0"/>
                        <a:t>80%</a:t>
                      </a:r>
                    </a:p>
                  </a:txBody>
                  <a:tcPr/>
                </a:tc>
                <a:tc>
                  <a:txBody>
                    <a:bodyPr/>
                    <a:lstStyle/>
                    <a:p>
                      <a:pPr algn="ctr"/>
                      <a:r>
                        <a:rPr lang="en-US" dirty="0"/>
                        <a:t>90%</a:t>
                      </a:r>
                    </a:p>
                  </a:txBody>
                  <a:tcPr/>
                </a:tc>
                <a:extLst>
                  <a:ext uri="{0D108BD9-81ED-4DB2-BD59-A6C34878D82A}">
                    <a16:rowId xmlns:a16="http://schemas.microsoft.com/office/drawing/2014/main" val="2841096356"/>
                  </a:ext>
                </a:extLst>
              </a:tr>
              <a:tr h="370840">
                <a:tc>
                  <a:txBody>
                    <a:bodyPr/>
                    <a:lstStyle/>
                    <a:p>
                      <a:pPr algn="ctr"/>
                      <a:r>
                        <a:rPr lang="en-US" dirty="0"/>
                        <a:t>Student 2</a:t>
                      </a:r>
                    </a:p>
                  </a:txBody>
                  <a:tcPr/>
                </a:tc>
                <a:tc>
                  <a:txBody>
                    <a:bodyPr/>
                    <a:lstStyle/>
                    <a:p>
                      <a:pPr algn="ctr"/>
                      <a:r>
                        <a:rPr lang="en-US" dirty="0"/>
                        <a:t>60%</a:t>
                      </a:r>
                    </a:p>
                  </a:txBody>
                  <a:tcPr/>
                </a:tc>
                <a:tc>
                  <a:txBody>
                    <a:bodyPr/>
                    <a:lstStyle/>
                    <a:p>
                      <a:pPr algn="ctr"/>
                      <a:r>
                        <a:rPr lang="en-US" dirty="0"/>
                        <a:t>61%</a:t>
                      </a:r>
                    </a:p>
                  </a:txBody>
                  <a:tcPr/>
                </a:tc>
                <a:extLst>
                  <a:ext uri="{0D108BD9-81ED-4DB2-BD59-A6C34878D82A}">
                    <a16:rowId xmlns:a16="http://schemas.microsoft.com/office/drawing/2014/main" val="2397079851"/>
                  </a:ext>
                </a:extLst>
              </a:tr>
              <a:tr h="370840">
                <a:tc>
                  <a:txBody>
                    <a:bodyPr/>
                    <a:lstStyle/>
                    <a:p>
                      <a:pPr algn="ctr"/>
                      <a:r>
                        <a:rPr lang="en-US" dirty="0"/>
                        <a:t>Student 3</a:t>
                      </a:r>
                    </a:p>
                  </a:txBody>
                  <a:tcPr/>
                </a:tc>
                <a:tc>
                  <a:txBody>
                    <a:bodyPr/>
                    <a:lstStyle/>
                    <a:p>
                      <a:pPr algn="ctr"/>
                      <a:r>
                        <a:rPr lang="en-US" dirty="0"/>
                        <a:t>40%</a:t>
                      </a:r>
                    </a:p>
                  </a:txBody>
                  <a:tcPr/>
                </a:tc>
                <a:tc>
                  <a:txBody>
                    <a:bodyPr/>
                    <a:lstStyle/>
                    <a:p>
                      <a:pPr algn="ctr"/>
                      <a:r>
                        <a:rPr lang="en-US" dirty="0"/>
                        <a:t>68%</a:t>
                      </a:r>
                    </a:p>
                  </a:txBody>
                  <a:tcPr/>
                </a:tc>
                <a:extLst>
                  <a:ext uri="{0D108BD9-81ED-4DB2-BD59-A6C34878D82A}">
                    <a16:rowId xmlns:a16="http://schemas.microsoft.com/office/drawing/2014/main" val="2813751913"/>
                  </a:ext>
                </a:extLst>
              </a:tr>
              <a:tr h="193040">
                <a:tc>
                  <a:txBody>
                    <a:bodyPr/>
                    <a:lstStyle/>
                    <a:p>
                      <a:pPr algn="ctr"/>
                      <a:r>
                        <a:rPr lang="en-US" dirty="0"/>
                        <a:t>Student 4</a:t>
                      </a:r>
                    </a:p>
                  </a:txBody>
                  <a:tcPr/>
                </a:tc>
                <a:tc>
                  <a:txBody>
                    <a:bodyPr/>
                    <a:lstStyle/>
                    <a:p>
                      <a:pPr algn="ctr"/>
                      <a:r>
                        <a:rPr lang="en-US" dirty="0"/>
                        <a:t>90%</a:t>
                      </a:r>
                    </a:p>
                  </a:txBody>
                  <a:tcPr/>
                </a:tc>
                <a:tc>
                  <a:txBody>
                    <a:bodyPr/>
                    <a:lstStyle/>
                    <a:p>
                      <a:pPr algn="ctr"/>
                      <a:r>
                        <a:rPr lang="en-US" dirty="0"/>
                        <a:t>88%</a:t>
                      </a:r>
                    </a:p>
                  </a:txBody>
                  <a:tcPr/>
                </a:tc>
                <a:extLst>
                  <a:ext uri="{0D108BD9-81ED-4DB2-BD59-A6C34878D82A}">
                    <a16:rowId xmlns:a16="http://schemas.microsoft.com/office/drawing/2014/main" val="406878310"/>
                  </a:ext>
                </a:extLst>
              </a:tr>
            </a:tbl>
          </a:graphicData>
        </a:graphic>
      </p:graphicFrame>
      <p:sp>
        <p:nvSpPr>
          <p:cNvPr id="9" name="Arrow: Right 8">
            <a:extLst>
              <a:ext uri="{FF2B5EF4-FFF2-40B4-BE49-F238E27FC236}">
                <a16:creationId xmlns:a16="http://schemas.microsoft.com/office/drawing/2014/main" id="{3E9BB377-6283-464D-95E6-B0901F5BD143}"/>
              </a:ext>
            </a:extLst>
          </p:cNvPr>
          <p:cNvSpPr/>
          <p:nvPr/>
        </p:nvSpPr>
        <p:spPr bwMode="auto">
          <a:xfrm>
            <a:off x="228600" y="990600"/>
            <a:ext cx="2525050" cy="15240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Futura LT Book" pitchFamily="2" charset="0"/>
                <a:ea typeface="굴림" panose="020B0600000101010101" pitchFamily="34" charset="-127"/>
              </a:rPr>
              <a:t>Performance</a:t>
            </a:r>
            <a:r>
              <a:rPr kumimoji="0" lang="en-US" sz="3600" b="1" i="0" u="none" strike="noStrike" cap="none" normalizeH="0" baseline="0" dirty="0">
                <a:ln>
                  <a:noFill/>
                </a:ln>
                <a:solidFill>
                  <a:schemeClr val="tx2"/>
                </a:solidFill>
                <a:effectLst/>
                <a:latin typeface="Futura LT Book" pitchFamily="2" charset="0"/>
                <a:ea typeface="굴림" panose="020B0600000101010101" pitchFamily="34" charset="-127"/>
              </a:rPr>
              <a:t> </a:t>
            </a:r>
          </a:p>
        </p:txBody>
      </p:sp>
      <p:sp>
        <p:nvSpPr>
          <p:cNvPr id="11" name="Arrow: Right 10">
            <a:extLst>
              <a:ext uri="{FF2B5EF4-FFF2-40B4-BE49-F238E27FC236}">
                <a16:creationId xmlns:a16="http://schemas.microsoft.com/office/drawing/2014/main" id="{E880D588-043F-4D4A-9BC9-1ACFE48F7E94}"/>
              </a:ext>
            </a:extLst>
          </p:cNvPr>
          <p:cNvSpPr/>
          <p:nvPr/>
        </p:nvSpPr>
        <p:spPr bwMode="auto">
          <a:xfrm>
            <a:off x="228600" y="3429000"/>
            <a:ext cx="2525050" cy="1524000"/>
          </a:xfrm>
          <a:prstGeom prs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Futura LT Book" pitchFamily="2" charset="0"/>
                <a:ea typeface="굴림" panose="020B0600000101010101" pitchFamily="34" charset="-127"/>
              </a:rPr>
              <a:t>Progress</a:t>
            </a:r>
            <a:r>
              <a:rPr kumimoji="0" lang="en-US" sz="3600" b="1" i="0" u="none" strike="noStrike" cap="none" normalizeH="0" baseline="0" dirty="0">
                <a:ln>
                  <a:noFill/>
                </a:ln>
                <a:solidFill>
                  <a:schemeClr val="tx2"/>
                </a:solidFill>
                <a:effectLst/>
                <a:latin typeface="Futura LT Book" pitchFamily="2" charset="0"/>
                <a:ea typeface="굴림" panose="020B0600000101010101" pitchFamily="34" charset="-127"/>
              </a:rPr>
              <a:t> </a:t>
            </a:r>
          </a:p>
        </p:txBody>
      </p:sp>
      <p:sp>
        <p:nvSpPr>
          <p:cNvPr id="12" name="Rectangle 2">
            <a:extLst>
              <a:ext uri="{FF2B5EF4-FFF2-40B4-BE49-F238E27FC236}">
                <a16:creationId xmlns:a16="http://schemas.microsoft.com/office/drawing/2014/main" id="{EADE7304-5D6C-4844-AFEC-E0CA84AC0D5E}"/>
              </a:ext>
            </a:extLst>
          </p:cNvPr>
          <p:cNvSpPr>
            <a:spLocks noGrp="1" noChangeArrowheads="1"/>
          </p:cNvSpPr>
          <p:nvPr>
            <p:ph type="title"/>
          </p:nvPr>
        </p:nvSpPr>
        <p:spPr>
          <a:xfrm>
            <a:off x="1801812" y="158036"/>
            <a:ext cx="3608388" cy="649287"/>
          </a:xfrm>
        </p:spPr>
        <p:txBody>
          <a:bodyPr/>
          <a:lstStyle/>
          <a:p>
            <a:r>
              <a:rPr lang="en-US" altLang="en-US" b="1" dirty="0">
                <a:solidFill>
                  <a:srgbClr val="0070C0"/>
                </a:solidFill>
              </a:rPr>
              <a:t>What to assess? </a:t>
            </a:r>
          </a:p>
        </p:txBody>
      </p:sp>
      <p:sp>
        <p:nvSpPr>
          <p:cNvPr id="10" name="Arrow: Down 9">
            <a:extLst>
              <a:ext uri="{FF2B5EF4-FFF2-40B4-BE49-F238E27FC236}">
                <a16:creationId xmlns:a16="http://schemas.microsoft.com/office/drawing/2014/main" id="{363C01E7-8D72-4A4F-9A33-6C3049D66D3B}"/>
              </a:ext>
            </a:extLst>
          </p:cNvPr>
          <p:cNvSpPr/>
          <p:nvPr/>
        </p:nvSpPr>
        <p:spPr bwMode="auto">
          <a:xfrm>
            <a:off x="5200650" y="3048000"/>
            <a:ext cx="419100" cy="58928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Futura LT Book" pitchFamily="2" charset="0"/>
              <a:ea typeface="굴림" panose="020B0600000101010101" pitchFamily="34" charset="-127"/>
            </a:endParaRPr>
          </a:p>
        </p:txBody>
      </p:sp>
      <p:sp>
        <p:nvSpPr>
          <p:cNvPr id="2" name="Rectangle 1">
            <a:extLst>
              <a:ext uri="{FF2B5EF4-FFF2-40B4-BE49-F238E27FC236}">
                <a16:creationId xmlns:a16="http://schemas.microsoft.com/office/drawing/2014/main" id="{032EECD8-C417-4702-BD16-B0388664EA2B}"/>
              </a:ext>
            </a:extLst>
          </p:cNvPr>
          <p:cNvSpPr/>
          <p:nvPr/>
        </p:nvSpPr>
        <p:spPr bwMode="auto">
          <a:xfrm>
            <a:off x="8001000" y="4343400"/>
            <a:ext cx="990600" cy="268287"/>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B050"/>
                </a:solidFill>
                <a:effectLst/>
                <a:latin typeface="Futura LT Book" pitchFamily="2" charset="0"/>
                <a:ea typeface="굴림" panose="020B0600000101010101" pitchFamily="34" charset="-127"/>
              </a:rPr>
              <a:t>Progress </a:t>
            </a:r>
          </a:p>
        </p:txBody>
      </p:sp>
      <p:sp>
        <p:nvSpPr>
          <p:cNvPr id="13" name="Rectangle 12">
            <a:extLst>
              <a:ext uri="{FF2B5EF4-FFF2-40B4-BE49-F238E27FC236}">
                <a16:creationId xmlns:a16="http://schemas.microsoft.com/office/drawing/2014/main" id="{3D60A83B-1F4D-43FF-A270-7D9D5D868752}"/>
              </a:ext>
            </a:extLst>
          </p:cNvPr>
          <p:cNvSpPr/>
          <p:nvPr/>
        </p:nvSpPr>
        <p:spPr bwMode="auto">
          <a:xfrm>
            <a:off x="8001000" y="5118100"/>
            <a:ext cx="990600" cy="268287"/>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B050"/>
                </a:solidFill>
                <a:effectLst/>
                <a:latin typeface="Futura LT Book" pitchFamily="2" charset="0"/>
                <a:ea typeface="굴림" panose="020B0600000101010101" pitchFamily="34" charset="-127"/>
              </a:rPr>
              <a:t>Progress </a:t>
            </a:r>
          </a:p>
        </p:txBody>
      </p:sp>
      <p:sp>
        <p:nvSpPr>
          <p:cNvPr id="14" name="Rectangle 13">
            <a:extLst>
              <a:ext uri="{FF2B5EF4-FFF2-40B4-BE49-F238E27FC236}">
                <a16:creationId xmlns:a16="http://schemas.microsoft.com/office/drawing/2014/main" id="{3BAA3E55-E555-46A5-904D-E607E48CCD6B}"/>
              </a:ext>
            </a:extLst>
          </p:cNvPr>
          <p:cNvSpPr/>
          <p:nvPr/>
        </p:nvSpPr>
        <p:spPr bwMode="auto">
          <a:xfrm>
            <a:off x="7913913" y="4705226"/>
            <a:ext cx="1247503" cy="268287"/>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Futura LT Book" pitchFamily="2" charset="0"/>
                <a:ea typeface="굴림" panose="020B0600000101010101" pitchFamily="34" charset="-127"/>
              </a:rPr>
              <a:t>No Progress </a:t>
            </a:r>
          </a:p>
        </p:txBody>
      </p:sp>
      <p:sp>
        <p:nvSpPr>
          <p:cNvPr id="15" name="Rectangle 14">
            <a:extLst>
              <a:ext uri="{FF2B5EF4-FFF2-40B4-BE49-F238E27FC236}">
                <a16:creationId xmlns:a16="http://schemas.microsoft.com/office/drawing/2014/main" id="{02732A5F-A405-4C45-94C6-77076F6D5C7E}"/>
              </a:ext>
            </a:extLst>
          </p:cNvPr>
          <p:cNvSpPr/>
          <p:nvPr/>
        </p:nvSpPr>
        <p:spPr bwMode="auto">
          <a:xfrm>
            <a:off x="7913914" y="5453776"/>
            <a:ext cx="1247503" cy="268287"/>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Futura LT Book" pitchFamily="2" charset="0"/>
                <a:ea typeface="굴림" panose="020B0600000101010101" pitchFamily="34" charset="-127"/>
              </a:rPr>
              <a:t>No Progress </a:t>
            </a:r>
          </a:p>
        </p:txBody>
      </p:sp>
      <p:sp>
        <p:nvSpPr>
          <p:cNvPr id="16" name="Rectangle 15">
            <a:extLst>
              <a:ext uri="{FF2B5EF4-FFF2-40B4-BE49-F238E27FC236}">
                <a16:creationId xmlns:a16="http://schemas.microsoft.com/office/drawing/2014/main" id="{49191E43-AD66-46DE-89AB-7D3B2F08F08A}"/>
              </a:ext>
            </a:extLst>
          </p:cNvPr>
          <p:cNvSpPr/>
          <p:nvPr/>
        </p:nvSpPr>
        <p:spPr>
          <a:xfrm>
            <a:off x="1600200" y="6356498"/>
            <a:ext cx="1828800" cy="461665"/>
          </a:xfrm>
          <a:prstGeom prst="rect">
            <a:avLst/>
          </a:prstGeom>
        </p:spPr>
        <p:txBody>
          <a:bodyPr wrap="square">
            <a:spAutoFit/>
          </a:bodyPr>
          <a:lstStyle/>
          <a:p>
            <a:pPr algn="ctr"/>
            <a:r>
              <a:rPr lang="en-US" sz="2400" dirty="0">
                <a:solidFill>
                  <a:srgbClr val="C00000"/>
                </a:solidFill>
              </a:rPr>
              <a:t>Practice</a:t>
            </a:r>
          </a:p>
        </p:txBody>
      </p:sp>
    </p:spTree>
    <p:extLst>
      <p:ext uri="{BB962C8B-B14F-4D97-AF65-F5344CB8AC3E}">
        <p14:creationId xmlns:p14="http://schemas.microsoft.com/office/powerpoint/2010/main" val="1643177482"/>
      </p:ext>
    </p:extLst>
  </p:cSld>
  <p:clrMapOvr>
    <a:masterClrMapping/>
  </p:clrMapOvr>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Futura LT Book"/>
        <a:ea typeface="굴림"/>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en-US" sz="3600" b="1" i="0" u="none" strike="noStrike" cap="none" normalizeH="0" baseline="0" smtClean="0">
            <a:ln>
              <a:noFill/>
            </a:ln>
            <a:solidFill>
              <a:schemeClr val="tx2"/>
            </a:solidFill>
            <a:effectLst/>
            <a:latin typeface="Futura LT Book" pitchFamily="2" charset="0"/>
            <a:ea typeface="굴림"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en-US" sz="3600" b="1" i="0" u="none" strike="noStrike" cap="none" normalizeH="0" baseline="0" smtClean="0">
            <a:ln>
              <a:noFill/>
            </a:ln>
            <a:solidFill>
              <a:schemeClr val="tx2"/>
            </a:solidFill>
            <a:effectLst/>
            <a:latin typeface="Futura LT Book" pitchFamily="2" charset="0"/>
            <a:ea typeface="굴림" panose="020B0600000101010101" pitchFamily="34" charset="-127"/>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utura LT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en-US" sz="3600" b="1" i="0" u="none" strike="noStrike" cap="none" normalizeH="0" baseline="0" smtClean="0">
            <a:ln>
              <a:noFill/>
            </a:ln>
            <a:solidFill>
              <a:schemeClr val="tx2"/>
            </a:solidFill>
            <a:effectLst/>
            <a:latin typeface="Futura LT Book" pitchFamily="2" charset="0"/>
            <a:ea typeface="굴림"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en-US" sz="3600" b="1" i="0" u="none" strike="noStrike" cap="none" normalizeH="0" baseline="0" smtClean="0">
            <a:ln>
              <a:noFill/>
            </a:ln>
            <a:solidFill>
              <a:schemeClr val="tx2"/>
            </a:solidFill>
            <a:effectLst/>
            <a:latin typeface="Futura LT Book" pitchFamily="2" charset="0"/>
            <a:ea typeface="굴림" panose="020B0600000101010101" pitchFamily="34" charset="-127"/>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67842805A6B45BC3D9FED9C760D33" ma:contentTypeVersion="14" ma:contentTypeDescription="Create a new document." ma:contentTypeScope="" ma:versionID="ec3fdf6c039726ac78beb99a00ad8516">
  <xsd:schema xmlns:xsd="http://www.w3.org/2001/XMLSchema" xmlns:xs="http://www.w3.org/2001/XMLSchema" xmlns:p="http://schemas.microsoft.com/office/2006/metadata/properties" xmlns:ns3="5a93ff15-8e4c-4402-b47d-0e20f88b1be4" xmlns:ns4="6da4fc9b-f446-4be6-8053-f1aad508b24b" targetNamespace="http://schemas.microsoft.com/office/2006/metadata/properties" ma:root="true" ma:fieldsID="87a1b080c179f572f87ba111366abac0" ns3:_="" ns4:_="">
    <xsd:import namespace="5a93ff15-8e4c-4402-b47d-0e20f88b1be4"/>
    <xsd:import namespace="6da4fc9b-f446-4be6-8053-f1aad508b24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93ff15-8e4c-4402-b47d-0e20f88b1b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a4fc9b-f446-4be6-8053-f1aad508b24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586890-4D88-4830-9349-120D08AE39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93ff15-8e4c-4402-b47d-0e20f88b1be4"/>
    <ds:schemaRef ds:uri="6da4fc9b-f446-4be6-8053-f1aad508b2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BEE648-E273-4283-91CB-0362615CC43B}">
  <ds:schemaRefs>
    <ds:schemaRef ds:uri="http://purl.org/dc/elements/1.1/"/>
    <ds:schemaRef ds:uri="http://schemas.microsoft.com/office/2006/metadata/properties"/>
    <ds:schemaRef ds:uri="http://purl.org/dc/terms/"/>
    <ds:schemaRef ds:uri="http://purl.org/dc/dcmitype/"/>
    <ds:schemaRef ds:uri="5a93ff15-8e4c-4402-b47d-0e20f88b1be4"/>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6da4fc9b-f446-4be6-8053-f1aad508b24b"/>
  </ds:schemaRefs>
</ds:datastoreItem>
</file>

<file path=customXml/itemProps3.xml><?xml version="1.0" encoding="utf-8"?>
<ds:datastoreItem xmlns:ds="http://schemas.openxmlformats.org/officeDocument/2006/customXml" ds:itemID="{83B0FFB3-EBF1-4CA9-B54D-8D373A69E2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Template>
  <TotalTime>212</TotalTime>
  <Words>522</Words>
  <Application>Microsoft Office PowerPoint</Application>
  <PresentationFormat>On-screen Show (4:3)</PresentationFormat>
  <Paragraphs>116</Paragraphs>
  <Slides>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굴림</vt:lpstr>
      <vt:lpstr>Arial</vt:lpstr>
      <vt:lpstr>Arial Unicode MS</vt:lpstr>
      <vt:lpstr>Calibri Light</vt:lpstr>
      <vt:lpstr>Futura LT</vt:lpstr>
      <vt:lpstr>Futura LT Book</vt:lpstr>
      <vt:lpstr>Times New Roman</vt:lpstr>
      <vt:lpstr>template</vt:lpstr>
      <vt:lpstr>Custom Design</vt:lpstr>
      <vt:lpstr>PowerPoint Presentation</vt:lpstr>
      <vt:lpstr>Constructive Alignment Theory </vt:lpstr>
      <vt:lpstr>PowerPoint Presentation</vt:lpstr>
      <vt:lpstr>PowerPoint Presentation</vt:lpstr>
      <vt:lpstr>What are Success Criteria?</vt:lpstr>
      <vt:lpstr>What is WAGOLL?</vt:lpstr>
      <vt:lpstr>What to assess? </vt:lpstr>
      <vt:lpstr>What to assess? </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Relationship between Planning, Teaching and Assessment.</dc:title>
  <dc:creator>Marwa Eltanahy</dc:creator>
  <cp:lastModifiedBy>Marwa Eltanahy</cp:lastModifiedBy>
  <cp:revision>5</cp:revision>
  <dcterms:created xsi:type="dcterms:W3CDTF">2022-10-20T16:01:20Z</dcterms:created>
  <dcterms:modified xsi:type="dcterms:W3CDTF">2022-10-24T14:15:34Z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0x010100CFC67842805A6B45BC3D9FED9C760D33</vt:lpwstr>
  </property>
</Properties>
</file>