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1" ContentType="image/jpe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4"/>
  </p:sldMasterIdLst>
  <p:notesMasterIdLst>
    <p:notesMasterId r:id="rId22"/>
  </p:notesMasterIdLst>
  <p:handoutMasterIdLst>
    <p:handoutMasterId r:id="rId23"/>
  </p:handoutMasterIdLst>
  <p:sldIdLst>
    <p:sldId id="258" r:id="rId5"/>
    <p:sldId id="259" r:id="rId6"/>
    <p:sldId id="269" r:id="rId7"/>
    <p:sldId id="287" r:id="rId8"/>
    <p:sldId id="283" r:id="rId9"/>
    <p:sldId id="270" r:id="rId10"/>
    <p:sldId id="272" r:id="rId11"/>
    <p:sldId id="273" r:id="rId12"/>
    <p:sldId id="279" r:id="rId13"/>
    <p:sldId id="280" r:id="rId14"/>
    <p:sldId id="281" r:id="rId15"/>
    <p:sldId id="275" r:id="rId16"/>
    <p:sldId id="276" r:id="rId17"/>
    <p:sldId id="284" r:id="rId18"/>
    <p:sldId id="285" r:id="rId19"/>
    <p:sldId id="282" r:id="rId20"/>
    <p:sldId id="264" r:id="rId21"/>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505E3EF-67EA-436B-97B2-0124C06EBD2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855" autoAdjust="0"/>
  </p:normalViewPr>
  <p:slideViewPr>
    <p:cSldViewPr snapToGrid="0" snapToObjects="1">
      <p:cViewPr>
        <p:scale>
          <a:sx n="77" d="100"/>
          <a:sy n="77" d="100"/>
        </p:scale>
        <p:origin x="156" y="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82" d="100"/>
          <a:sy n="82" d="100"/>
        </p:scale>
        <p:origin x="2192" y="1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Leslie" userId="be052cb6-f379-4c2c-83b4-3ea63637369d" providerId="ADAL" clId="{EFC869BA-CA3D-4DBE-BC30-3E560EAF3C2A}"/>
    <pc:docChg chg="custSel modSld">
      <pc:chgData name="Paul Leslie" userId="be052cb6-f379-4c2c-83b4-3ea63637369d" providerId="ADAL" clId="{EFC869BA-CA3D-4DBE-BC30-3E560EAF3C2A}" dt="2022-12-06T17:47:12.212" v="60" actId="1076"/>
      <pc:docMkLst>
        <pc:docMk/>
      </pc:docMkLst>
      <pc:sldChg chg="addSp modSp mod">
        <pc:chgData name="Paul Leslie" userId="be052cb6-f379-4c2c-83b4-3ea63637369d" providerId="ADAL" clId="{EFC869BA-CA3D-4DBE-BC30-3E560EAF3C2A}" dt="2022-12-06T15:20:42.927" v="11" actId="1076"/>
        <pc:sldMkLst>
          <pc:docMk/>
          <pc:sldMk cId="1024747635" sldId="259"/>
        </pc:sldMkLst>
        <pc:spChg chg="add mod">
          <ac:chgData name="Paul Leslie" userId="be052cb6-f379-4c2c-83b4-3ea63637369d" providerId="ADAL" clId="{EFC869BA-CA3D-4DBE-BC30-3E560EAF3C2A}" dt="2022-12-06T15:20:34.369" v="10" actId="1076"/>
          <ac:spMkLst>
            <pc:docMk/>
            <pc:sldMk cId="1024747635" sldId="259"/>
            <ac:spMk id="3" creationId="{A31D0A70-7DC9-4264-D906-3489D8043D26}"/>
          </ac:spMkLst>
        </pc:spChg>
        <pc:spChg chg="mod">
          <ac:chgData name="Paul Leslie" userId="be052cb6-f379-4c2c-83b4-3ea63637369d" providerId="ADAL" clId="{EFC869BA-CA3D-4DBE-BC30-3E560EAF3C2A}" dt="2022-12-06T15:20:42.927" v="11" actId="1076"/>
          <ac:spMkLst>
            <pc:docMk/>
            <pc:sldMk cId="1024747635" sldId="259"/>
            <ac:spMk id="5" creationId="{0C2BC540-DBDC-21F6-95C4-9C936F41E2DC}"/>
          </ac:spMkLst>
        </pc:spChg>
        <pc:spChg chg="mod">
          <ac:chgData name="Paul Leslie" userId="be052cb6-f379-4c2c-83b4-3ea63637369d" providerId="ADAL" clId="{EFC869BA-CA3D-4DBE-BC30-3E560EAF3C2A}" dt="2022-12-06T15:20:24.541" v="9" actId="121"/>
          <ac:spMkLst>
            <pc:docMk/>
            <pc:sldMk cId="1024747635" sldId="259"/>
            <ac:spMk id="11" creationId="{15F54CE6-4CFB-6689-5A32-6EF85CB1ACE6}"/>
          </ac:spMkLst>
        </pc:spChg>
        <pc:picChg chg="mod">
          <ac:chgData name="Paul Leslie" userId="be052cb6-f379-4c2c-83b4-3ea63637369d" providerId="ADAL" clId="{EFC869BA-CA3D-4DBE-BC30-3E560EAF3C2A}" dt="2022-12-06T15:19:26.067" v="2" actId="1076"/>
          <ac:picMkLst>
            <pc:docMk/>
            <pc:sldMk cId="1024747635" sldId="259"/>
            <ac:picMk id="4" creationId="{89CB73D7-B66B-495B-9583-7442DD61782C}"/>
          </ac:picMkLst>
        </pc:picChg>
      </pc:sldChg>
      <pc:sldChg chg="addSp delSp modSp mod">
        <pc:chgData name="Paul Leslie" userId="be052cb6-f379-4c2c-83b4-3ea63637369d" providerId="ADAL" clId="{EFC869BA-CA3D-4DBE-BC30-3E560EAF3C2A}" dt="2022-12-06T17:44:28.082" v="34" actId="1076"/>
        <pc:sldMkLst>
          <pc:docMk/>
          <pc:sldMk cId="3944667608" sldId="269"/>
        </pc:sldMkLst>
        <pc:spChg chg="mod">
          <ac:chgData name="Paul Leslie" userId="be052cb6-f379-4c2c-83b4-3ea63637369d" providerId="ADAL" clId="{EFC869BA-CA3D-4DBE-BC30-3E560EAF3C2A}" dt="2022-12-06T17:43:28.165" v="24" actId="1076"/>
          <ac:spMkLst>
            <pc:docMk/>
            <pc:sldMk cId="3944667608" sldId="269"/>
            <ac:spMk id="9" creationId="{734E2386-5114-4170-84EE-4B3024D44EAA}"/>
          </ac:spMkLst>
        </pc:spChg>
        <pc:spChg chg="add mod">
          <ac:chgData name="Paul Leslie" userId="be052cb6-f379-4c2c-83b4-3ea63637369d" providerId="ADAL" clId="{EFC869BA-CA3D-4DBE-BC30-3E560EAF3C2A}" dt="2022-12-06T17:44:28.082" v="34" actId="1076"/>
          <ac:spMkLst>
            <pc:docMk/>
            <pc:sldMk cId="3944667608" sldId="269"/>
            <ac:spMk id="10" creationId="{CD323611-5FE5-514E-44B3-AD903D64C014}"/>
          </ac:spMkLst>
        </pc:spChg>
        <pc:picChg chg="mod">
          <ac:chgData name="Paul Leslie" userId="be052cb6-f379-4c2c-83b4-3ea63637369d" providerId="ADAL" clId="{EFC869BA-CA3D-4DBE-BC30-3E560EAF3C2A}" dt="2022-12-06T17:43:25.159" v="23" actId="1076"/>
          <ac:picMkLst>
            <pc:docMk/>
            <pc:sldMk cId="3944667608" sldId="269"/>
            <ac:picMk id="6" creationId="{0BED0D27-4B6A-49B5-9D70-90267CD953EE}"/>
          </ac:picMkLst>
        </pc:picChg>
        <pc:picChg chg="del mod">
          <ac:chgData name="Paul Leslie" userId="be052cb6-f379-4c2c-83b4-3ea63637369d" providerId="ADAL" clId="{EFC869BA-CA3D-4DBE-BC30-3E560EAF3C2A}" dt="2022-12-06T17:44:14.918" v="31" actId="478"/>
          <ac:picMkLst>
            <pc:docMk/>
            <pc:sldMk cId="3944667608" sldId="269"/>
            <ac:picMk id="8" creationId="{2C959FD4-BBD8-4E80-B1E2-7743C69E5511}"/>
          </ac:picMkLst>
        </pc:picChg>
      </pc:sldChg>
      <pc:sldChg chg="addSp delSp modSp mod modNotesTx">
        <pc:chgData name="Paul Leslie" userId="be052cb6-f379-4c2c-83b4-3ea63637369d" providerId="ADAL" clId="{EFC869BA-CA3D-4DBE-BC30-3E560EAF3C2A}" dt="2022-12-06T17:47:12.212" v="60" actId="1076"/>
        <pc:sldMkLst>
          <pc:docMk/>
          <pc:sldMk cId="1572409085" sldId="287"/>
        </pc:sldMkLst>
        <pc:spChg chg="mod">
          <ac:chgData name="Paul Leslie" userId="be052cb6-f379-4c2c-83b4-3ea63637369d" providerId="ADAL" clId="{EFC869BA-CA3D-4DBE-BC30-3E560EAF3C2A}" dt="2022-12-06T17:47:12.212" v="60" actId="1076"/>
          <ac:spMkLst>
            <pc:docMk/>
            <pc:sldMk cId="1572409085" sldId="287"/>
            <ac:spMk id="2" creationId="{27FC754F-BFDA-4B00-B87B-684D6E123E79}"/>
          </ac:spMkLst>
        </pc:spChg>
        <pc:spChg chg="mod">
          <ac:chgData name="Paul Leslie" userId="be052cb6-f379-4c2c-83b4-3ea63637369d" providerId="ADAL" clId="{EFC869BA-CA3D-4DBE-BC30-3E560EAF3C2A}" dt="2022-12-06T17:46:51.850" v="58" actId="1076"/>
          <ac:spMkLst>
            <pc:docMk/>
            <pc:sldMk cId="1572409085" sldId="287"/>
            <ac:spMk id="5" creationId="{77406182-4611-BB83-AC0A-BD6A67495282}"/>
          </ac:spMkLst>
        </pc:spChg>
        <pc:spChg chg="add mod">
          <ac:chgData name="Paul Leslie" userId="be052cb6-f379-4c2c-83b4-3ea63637369d" providerId="ADAL" clId="{EFC869BA-CA3D-4DBE-BC30-3E560EAF3C2A}" dt="2022-12-06T17:46:48.439" v="57" actId="14100"/>
          <ac:spMkLst>
            <pc:docMk/>
            <pc:sldMk cId="1572409085" sldId="287"/>
            <ac:spMk id="8" creationId="{ECF3FFB0-83EE-63AD-2228-C0FC5CA31B99}"/>
          </ac:spMkLst>
        </pc:spChg>
        <pc:picChg chg="del">
          <ac:chgData name="Paul Leslie" userId="be052cb6-f379-4c2c-83b4-3ea63637369d" providerId="ADAL" clId="{EFC869BA-CA3D-4DBE-BC30-3E560EAF3C2A}" dt="2022-12-06T17:44:44.094" v="35" actId="478"/>
          <ac:picMkLst>
            <pc:docMk/>
            <pc:sldMk cId="1572409085" sldId="287"/>
            <ac:picMk id="4" creationId="{89CB73D7-B66B-495B-9583-7442DD61782C}"/>
          </ac:picMkLst>
        </pc:picChg>
      </pc:sldChg>
    </pc:docChg>
  </pc:docChgLst>
  <pc:docChgLst>
    <pc:chgData name="Marwa Eltanahy" userId="40ccf89f-3db6-4a3b-a44b-f25e2067b355" providerId="ADAL" clId="{48043FAF-33B6-4066-9E01-BBA34185E41A}"/>
    <pc:docChg chg="undo redo custSel modSld">
      <pc:chgData name="Marwa Eltanahy" userId="40ccf89f-3db6-4a3b-a44b-f25e2067b355" providerId="ADAL" clId="{48043FAF-33B6-4066-9E01-BBA34185E41A}" dt="2022-12-08T14:30:46.750" v="8912" actId="1076"/>
      <pc:docMkLst>
        <pc:docMk/>
      </pc:docMkLst>
      <pc:sldChg chg="modSp">
        <pc:chgData name="Marwa Eltanahy" userId="40ccf89f-3db6-4a3b-a44b-f25e2067b355" providerId="ADAL" clId="{48043FAF-33B6-4066-9E01-BBA34185E41A}" dt="2022-12-06T20:03:40.177" v="2713" actId="20577"/>
        <pc:sldMkLst>
          <pc:docMk/>
          <pc:sldMk cId="1024747635" sldId="259"/>
        </pc:sldMkLst>
        <pc:spChg chg="mod">
          <ac:chgData name="Marwa Eltanahy" userId="40ccf89f-3db6-4a3b-a44b-f25e2067b355" providerId="ADAL" clId="{48043FAF-33B6-4066-9E01-BBA34185E41A}" dt="2022-12-06T20:03:40.177" v="2713" actId="20577"/>
          <ac:spMkLst>
            <pc:docMk/>
            <pc:sldMk cId="1024747635" sldId="259"/>
            <ac:spMk id="3" creationId="{A31D0A70-7DC9-4264-D906-3489D8043D26}"/>
          </ac:spMkLst>
        </pc:spChg>
        <pc:spChg chg="mod">
          <ac:chgData name="Marwa Eltanahy" userId="40ccf89f-3db6-4a3b-a44b-f25e2067b355" providerId="ADAL" clId="{48043FAF-33B6-4066-9E01-BBA34185E41A}" dt="2022-12-06T19:54:45.322" v="2528" actId="120"/>
          <ac:spMkLst>
            <pc:docMk/>
            <pc:sldMk cId="1024747635" sldId="259"/>
            <ac:spMk id="11" creationId="{15F54CE6-4CFB-6689-5A32-6EF85CB1ACE6}"/>
          </ac:spMkLst>
        </pc:spChg>
        <pc:picChg chg="mod">
          <ac:chgData name="Marwa Eltanahy" userId="40ccf89f-3db6-4a3b-a44b-f25e2067b355" providerId="ADAL" clId="{48043FAF-33B6-4066-9E01-BBA34185E41A}" dt="2022-12-06T19:57:13.348" v="2562" actId="14100"/>
          <ac:picMkLst>
            <pc:docMk/>
            <pc:sldMk cId="1024747635" sldId="259"/>
            <ac:picMk id="8" creationId="{D72CBFC3-80F1-84A2-F3B1-0D1BB52A6977}"/>
          </ac:picMkLst>
        </pc:picChg>
      </pc:sldChg>
      <pc:sldChg chg="modSp">
        <pc:chgData name="Marwa Eltanahy" userId="40ccf89f-3db6-4a3b-a44b-f25e2067b355" providerId="ADAL" clId="{48043FAF-33B6-4066-9E01-BBA34185E41A}" dt="2022-12-08T14:30:46.750" v="8912" actId="1076"/>
        <pc:sldMkLst>
          <pc:docMk/>
          <pc:sldMk cId="3769315409" sldId="264"/>
        </pc:sldMkLst>
        <pc:spChg chg="mod">
          <ac:chgData name="Marwa Eltanahy" userId="40ccf89f-3db6-4a3b-a44b-f25e2067b355" providerId="ADAL" clId="{48043FAF-33B6-4066-9E01-BBA34185E41A}" dt="2022-12-08T14:30:46.750" v="8912" actId="1076"/>
          <ac:spMkLst>
            <pc:docMk/>
            <pc:sldMk cId="3769315409" sldId="264"/>
            <ac:spMk id="2" creationId="{B00B3307-14BF-A044-8D72-44E597C0E7DA}"/>
          </ac:spMkLst>
        </pc:spChg>
      </pc:sldChg>
      <pc:sldChg chg="modSp">
        <pc:chgData name="Marwa Eltanahy" userId="40ccf89f-3db6-4a3b-a44b-f25e2067b355" providerId="ADAL" clId="{48043FAF-33B6-4066-9E01-BBA34185E41A}" dt="2022-12-06T20:05:09.895" v="2734" actId="20577"/>
        <pc:sldMkLst>
          <pc:docMk/>
          <pc:sldMk cId="3944667608" sldId="269"/>
        </pc:sldMkLst>
        <pc:spChg chg="mod">
          <ac:chgData name="Marwa Eltanahy" userId="40ccf89f-3db6-4a3b-a44b-f25e2067b355" providerId="ADAL" clId="{48043FAF-33B6-4066-9E01-BBA34185E41A}" dt="2022-12-06T18:29:43.296" v="173" actId="1076"/>
          <ac:spMkLst>
            <pc:docMk/>
            <pc:sldMk cId="3944667608" sldId="269"/>
            <ac:spMk id="2" creationId="{27FC754F-BFDA-4B00-B87B-684D6E123E79}"/>
          </ac:spMkLst>
        </pc:spChg>
        <pc:spChg chg="mod">
          <ac:chgData name="Marwa Eltanahy" userId="40ccf89f-3db6-4a3b-a44b-f25e2067b355" providerId="ADAL" clId="{48043FAF-33B6-4066-9E01-BBA34185E41A}" dt="2022-12-06T19:57:43.127" v="2563" actId="207"/>
          <ac:spMkLst>
            <pc:docMk/>
            <pc:sldMk cId="3944667608" sldId="269"/>
            <ac:spMk id="9" creationId="{734E2386-5114-4170-84EE-4B3024D44EAA}"/>
          </ac:spMkLst>
        </pc:spChg>
        <pc:spChg chg="mod">
          <ac:chgData name="Marwa Eltanahy" userId="40ccf89f-3db6-4a3b-a44b-f25e2067b355" providerId="ADAL" clId="{48043FAF-33B6-4066-9E01-BBA34185E41A}" dt="2022-12-06T20:05:09.895" v="2734" actId="20577"/>
          <ac:spMkLst>
            <pc:docMk/>
            <pc:sldMk cId="3944667608" sldId="269"/>
            <ac:spMk id="10" creationId="{CD323611-5FE5-514E-44B3-AD903D64C014}"/>
          </ac:spMkLst>
        </pc:spChg>
      </pc:sldChg>
      <pc:sldChg chg="addSp delSp modSp">
        <pc:chgData name="Marwa Eltanahy" userId="40ccf89f-3db6-4a3b-a44b-f25e2067b355" providerId="ADAL" clId="{48043FAF-33B6-4066-9E01-BBA34185E41A}" dt="2022-12-06T20:11:11.801" v="2883" actId="207"/>
        <pc:sldMkLst>
          <pc:docMk/>
          <pc:sldMk cId="923656526" sldId="270"/>
        </pc:sldMkLst>
        <pc:spChg chg="mod">
          <ac:chgData name="Marwa Eltanahy" userId="40ccf89f-3db6-4a3b-a44b-f25e2067b355" providerId="ADAL" clId="{48043FAF-33B6-4066-9E01-BBA34185E41A}" dt="2022-12-06T20:01:34.065" v="2603" actId="115"/>
          <ac:spMkLst>
            <pc:docMk/>
            <pc:sldMk cId="923656526" sldId="270"/>
            <ac:spMk id="2" creationId="{3A200FED-7BF6-0FBC-ACCE-0B7334BA16CF}"/>
          </ac:spMkLst>
        </pc:spChg>
        <pc:spChg chg="mod">
          <ac:chgData name="Marwa Eltanahy" userId="40ccf89f-3db6-4a3b-a44b-f25e2067b355" providerId="ADAL" clId="{48043FAF-33B6-4066-9E01-BBA34185E41A}" dt="2022-12-06T18:50:26.017" v="856" actId="207"/>
          <ac:spMkLst>
            <pc:docMk/>
            <pc:sldMk cId="923656526" sldId="270"/>
            <ac:spMk id="3" creationId="{225AB42D-57F0-A247-819B-CDA091E1F322}"/>
          </ac:spMkLst>
        </pc:spChg>
        <pc:spChg chg="add del">
          <ac:chgData name="Marwa Eltanahy" userId="40ccf89f-3db6-4a3b-a44b-f25e2067b355" providerId="ADAL" clId="{48043FAF-33B6-4066-9E01-BBA34185E41A}" dt="2022-12-06T18:51:17.811" v="859"/>
          <ac:spMkLst>
            <pc:docMk/>
            <pc:sldMk cId="923656526" sldId="270"/>
            <ac:spMk id="5" creationId="{40DC9AC7-E391-481D-979A-818C4B707532}"/>
          </ac:spMkLst>
        </pc:spChg>
        <pc:spChg chg="mod">
          <ac:chgData name="Marwa Eltanahy" userId="40ccf89f-3db6-4a3b-a44b-f25e2067b355" providerId="ADAL" clId="{48043FAF-33B6-4066-9E01-BBA34185E41A}" dt="2022-12-06T19:17:51.699" v="1379" actId="1076"/>
          <ac:spMkLst>
            <pc:docMk/>
            <pc:sldMk cId="923656526" sldId="270"/>
            <ac:spMk id="8" creationId="{D462479E-CA93-4DB1-A1FA-0D0EF2C02AAB}"/>
          </ac:spMkLst>
        </pc:spChg>
        <pc:spChg chg="mod">
          <ac:chgData name="Marwa Eltanahy" userId="40ccf89f-3db6-4a3b-a44b-f25e2067b355" providerId="ADAL" clId="{48043FAF-33B6-4066-9E01-BBA34185E41A}" dt="2022-12-06T19:18:10.882" v="1383" actId="1076"/>
          <ac:spMkLst>
            <pc:docMk/>
            <pc:sldMk cId="923656526" sldId="270"/>
            <ac:spMk id="10" creationId="{6B5A7042-1995-22E0-5035-E6540E9C17AA}"/>
          </ac:spMkLst>
        </pc:spChg>
        <pc:graphicFrameChg chg="mod modGraphic">
          <ac:chgData name="Marwa Eltanahy" userId="40ccf89f-3db6-4a3b-a44b-f25e2067b355" providerId="ADAL" clId="{48043FAF-33B6-4066-9E01-BBA34185E41A}" dt="2022-12-06T20:11:11.801" v="2883" actId="207"/>
          <ac:graphicFrameMkLst>
            <pc:docMk/>
            <pc:sldMk cId="923656526" sldId="270"/>
            <ac:graphicFrameMk id="6" creationId="{D74F2C60-2448-431B-868A-135738346C86}"/>
          </ac:graphicFrameMkLst>
        </pc:graphicFrameChg>
        <pc:picChg chg="mod">
          <ac:chgData name="Marwa Eltanahy" userId="40ccf89f-3db6-4a3b-a44b-f25e2067b355" providerId="ADAL" clId="{48043FAF-33B6-4066-9E01-BBA34185E41A}" dt="2022-12-06T19:18:13.138" v="1384" actId="1076"/>
          <ac:picMkLst>
            <pc:docMk/>
            <pc:sldMk cId="923656526" sldId="270"/>
            <ac:picMk id="4" creationId="{F308297B-0A3D-9BE5-5876-AC642FED341F}"/>
          </ac:picMkLst>
        </pc:picChg>
      </pc:sldChg>
      <pc:sldChg chg="addSp delSp modSp">
        <pc:chgData name="Marwa Eltanahy" userId="40ccf89f-3db6-4a3b-a44b-f25e2067b355" providerId="ADAL" clId="{48043FAF-33B6-4066-9E01-BBA34185E41A}" dt="2022-12-06T20:17:51.152" v="2995" actId="20577"/>
        <pc:sldMkLst>
          <pc:docMk/>
          <pc:sldMk cId="3581186961" sldId="272"/>
        </pc:sldMkLst>
        <pc:spChg chg="mod">
          <ac:chgData name="Marwa Eltanahy" userId="40ccf89f-3db6-4a3b-a44b-f25e2067b355" providerId="ADAL" clId="{48043FAF-33B6-4066-9E01-BBA34185E41A}" dt="2022-12-06T19:42:28.677" v="2206" actId="20577"/>
          <ac:spMkLst>
            <pc:docMk/>
            <pc:sldMk cId="3581186961" sldId="272"/>
            <ac:spMk id="2" creationId="{7AF7E58B-965E-44C4-B40E-13DCA5422697}"/>
          </ac:spMkLst>
        </pc:spChg>
        <pc:spChg chg="mod">
          <ac:chgData name="Marwa Eltanahy" userId="40ccf89f-3db6-4a3b-a44b-f25e2067b355" providerId="ADAL" clId="{48043FAF-33B6-4066-9E01-BBA34185E41A}" dt="2022-12-06T20:17:51.152" v="2995" actId="20577"/>
          <ac:spMkLst>
            <pc:docMk/>
            <pc:sldMk cId="3581186961" sldId="272"/>
            <ac:spMk id="4" creationId="{91921192-C67D-4814-AFDA-32F7552B91EB}"/>
          </ac:spMkLst>
        </pc:spChg>
        <pc:spChg chg="mod">
          <ac:chgData name="Marwa Eltanahy" userId="40ccf89f-3db6-4a3b-a44b-f25e2067b355" providerId="ADAL" clId="{48043FAF-33B6-4066-9E01-BBA34185E41A}" dt="2022-12-06T19:43:08.738" v="2212" actId="207"/>
          <ac:spMkLst>
            <pc:docMk/>
            <pc:sldMk cId="3581186961" sldId="272"/>
            <ac:spMk id="5" creationId="{21D9724E-A784-7433-45A7-0DC3C60D58DA}"/>
          </ac:spMkLst>
        </pc:spChg>
        <pc:spChg chg="mod">
          <ac:chgData name="Marwa Eltanahy" userId="40ccf89f-3db6-4a3b-a44b-f25e2067b355" providerId="ADAL" clId="{48043FAF-33B6-4066-9E01-BBA34185E41A}" dt="2022-12-06T19:51:16.301" v="2472" actId="1076"/>
          <ac:spMkLst>
            <pc:docMk/>
            <pc:sldMk cId="3581186961" sldId="272"/>
            <ac:spMk id="6" creationId="{E0F4E05D-47AD-31D4-B19A-3DF2D52CA291}"/>
          </ac:spMkLst>
        </pc:spChg>
        <pc:spChg chg="add del">
          <ac:chgData name="Marwa Eltanahy" userId="40ccf89f-3db6-4a3b-a44b-f25e2067b355" providerId="ADAL" clId="{48043FAF-33B6-4066-9E01-BBA34185E41A}" dt="2022-12-06T19:29:28.351" v="1755"/>
          <ac:spMkLst>
            <pc:docMk/>
            <pc:sldMk cId="3581186961" sldId="272"/>
            <ac:spMk id="7" creationId="{B4611AA1-BB9F-4834-A3B8-FB15EA9AE8BA}"/>
          </ac:spMkLst>
        </pc:spChg>
        <pc:spChg chg="add del">
          <ac:chgData name="Marwa Eltanahy" userId="40ccf89f-3db6-4a3b-a44b-f25e2067b355" providerId="ADAL" clId="{48043FAF-33B6-4066-9E01-BBA34185E41A}" dt="2022-12-06T19:29:34.157" v="1758"/>
          <ac:spMkLst>
            <pc:docMk/>
            <pc:sldMk cId="3581186961" sldId="272"/>
            <ac:spMk id="9" creationId="{8358EDBB-1EFD-4975-96BE-A31908C19867}"/>
          </ac:spMkLst>
        </pc:spChg>
        <pc:spChg chg="add del mod">
          <ac:chgData name="Marwa Eltanahy" userId="40ccf89f-3db6-4a3b-a44b-f25e2067b355" providerId="ADAL" clId="{48043FAF-33B6-4066-9E01-BBA34185E41A}" dt="2022-12-06T19:29:52.177" v="1763"/>
          <ac:spMkLst>
            <pc:docMk/>
            <pc:sldMk cId="3581186961" sldId="272"/>
            <ac:spMk id="10" creationId="{57CB8725-7C72-4322-88E0-A51095A6F71F}"/>
          </ac:spMkLst>
        </pc:spChg>
        <pc:spChg chg="add del">
          <ac:chgData name="Marwa Eltanahy" userId="40ccf89f-3db6-4a3b-a44b-f25e2067b355" providerId="ADAL" clId="{48043FAF-33B6-4066-9E01-BBA34185E41A}" dt="2022-12-06T19:34:18.125" v="1856"/>
          <ac:spMkLst>
            <pc:docMk/>
            <pc:sldMk cId="3581186961" sldId="272"/>
            <ac:spMk id="11" creationId="{0A988D9C-D448-4EE7-AD8F-887D3023183F}"/>
          </ac:spMkLst>
        </pc:spChg>
        <pc:spChg chg="add del">
          <ac:chgData name="Marwa Eltanahy" userId="40ccf89f-3db6-4a3b-a44b-f25e2067b355" providerId="ADAL" clId="{48043FAF-33B6-4066-9E01-BBA34185E41A}" dt="2022-12-06T19:34:30.443" v="1858"/>
          <ac:spMkLst>
            <pc:docMk/>
            <pc:sldMk cId="3581186961" sldId="272"/>
            <ac:spMk id="12" creationId="{825A4E2A-52BB-4A88-BAE7-8CE499D65FE0}"/>
          </ac:spMkLst>
        </pc:spChg>
        <pc:spChg chg="add del">
          <ac:chgData name="Marwa Eltanahy" userId="40ccf89f-3db6-4a3b-a44b-f25e2067b355" providerId="ADAL" clId="{48043FAF-33B6-4066-9E01-BBA34185E41A}" dt="2022-12-06T19:40:40.412" v="2082"/>
          <ac:spMkLst>
            <pc:docMk/>
            <pc:sldMk cId="3581186961" sldId="272"/>
            <ac:spMk id="13" creationId="{A64D7BE1-2907-44B7-81D4-803D17E4306F}"/>
          </ac:spMkLst>
        </pc:spChg>
        <pc:spChg chg="add del">
          <ac:chgData name="Marwa Eltanahy" userId="40ccf89f-3db6-4a3b-a44b-f25e2067b355" providerId="ADAL" clId="{48043FAF-33B6-4066-9E01-BBA34185E41A}" dt="2022-12-06T19:45:08.254" v="2218"/>
          <ac:spMkLst>
            <pc:docMk/>
            <pc:sldMk cId="3581186961" sldId="272"/>
            <ac:spMk id="14" creationId="{753A79CF-C46E-4520-B466-86AA52BCE0FA}"/>
          </ac:spMkLst>
        </pc:spChg>
        <pc:picChg chg="mod">
          <ac:chgData name="Marwa Eltanahy" userId="40ccf89f-3db6-4a3b-a44b-f25e2067b355" providerId="ADAL" clId="{48043FAF-33B6-4066-9E01-BBA34185E41A}" dt="2022-12-06T19:42:49.435" v="2211" actId="1076"/>
          <ac:picMkLst>
            <pc:docMk/>
            <pc:sldMk cId="3581186961" sldId="272"/>
            <ac:picMk id="8" creationId="{E2EF5238-060B-4452-8398-DB37B70369F2}"/>
          </ac:picMkLst>
        </pc:picChg>
      </pc:sldChg>
      <pc:sldChg chg="addSp delSp modSp">
        <pc:chgData name="Marwa Eltanahy" userId="40ccf89f-3db6-4a3b-a44b-f25e2067b355" providerId="ADAL" clId="{48043FAF-33B6-4066-9E01-BBA34185E41A}" dt="2022-12-07T07:43:57.546" v="4833" actId="20577"/>
        <pc:sldMkLst>
          <pc:docMk/>
          <pc:sldMk cId="636417142" sldId="273"/>
        </pc:sldMkLst>
        <pc:spChg chg="mod">
          <ac:chgData name="Marwa Eltanahy" userId="40ccf89f-3db6-4a3b-a44b-f25e2067b355" providerId="ADAL" clId="{48043FAF-33B6-4066-9E01-BBA34185E41A}" dt="2022-12-06T20:29:20.753" v="3340" actId="1076"/>
          <ac:spMkLst>
            <pc:docMk/>
            <pc:sldMk cId="636417142" sldId="273"/>
            <ac:spMk id="2" creationId="{7AF7E58B-965E-44C4-B40E-13DCA5422697}"/>
          </ac:spMkLst>
        </pc:spChg>
        <pc:spChg chg="mod">
          <ac:chgData name="Marwa Eltanahy" userId="40ccf89f-3db6-4a3b-a44b-f25e2067b355" providerId="ADAL" clId="{48043FAF-33B6-4066-9E01-BBA34185E41A}" dt="2022-12-07T07:22:23.082" v="3681" actId="1076"/>
          <ac:spMkLst>
            <pc:docMk/>
            <pc:sldMk cId="636417142" sldId="273"/>
            <ac:spMk id="7" creationId="{4CE998BF-6937-41F8-8345-9DB471751127}"/>
          </ac:spMkLst>
        </pc:spChg>
        <pc:spChg chg="add del">
          <ac:chgData name="Marwa Eltanahy" userId="40ccf89f-3db6-4a3b-a44b-f25e2067b355" providerId="ADAL" clId="{48043FAF-33B6-4066-9E01-BBA34185E41A}" dt="2022-12-07T07:20:16.706" v="3564"/>
          <ac:spMkLst>
            <pc:docMk/>
            <pc:sldMk cId="636417142" sldId="273"/>
            <ac:spMk id="8" creationId="{A24228EE-BBEA-478F-B365-B9B7BD775CA5}"/>
          </ac:spMkLst>
        </pc:spChg>
        <pc:spChg chg="mod">
          <ac:chgData name="Marwa Eltanahy" userId="40ccf89f-3db6-4a3b-a44b-f25e2067b355" providerId="ADAL" clId="{48043FAF-33B6-4066-9E01-BBA34185E41A}" dt="2022-12-07T07:21:54.320" v="3662" actId="20577"/>
          <ac:spMkLst>
            <pc:docMk/>
            <pc:sldMk cId="636417142" sldId="273"/>
            <ac:spMk id="83" creationId="{E6D3D641-B31A-FC9E-D254-6B98CB6B1195}"/>
          </ac:spMkLst>
        </pc:spChg>
        <pc:graphicFrameChg chg="mod">
          <ac:chgData name="Marwa Eltanahy" userId="40ccf89f-3db6-4a3b-a44b-f25e2067b355" providerId="ADAL" clId="{48043FAF-33B6-4066-9E01-BBA34185E41A}" dt="2022-12-07T07:43:57.546" v="4833" actId="20577"/>
          <ac:graphicFrameMkLst>
            <pc:docMk/>
            <pc:sldMk cId="636417142" sldId="273"/>
            <ac:graphicFrameMk id="92" creationId="{5399924D-156D-0AC3-009D-4459211A2AA8}"/>
          </ac:graphicFrameMkLst>
        </pc:graphicFrameChg>
        <pc:picChg chg="mod">
          <ac:chgData name="Marwa Eltanahy" userId="40ccf89f-3db6-4a3b-a44b-f25e2067b355" providerId="ADAL" clId="{48043FAF-33B6-4066-9E01-BBA34185E41A}" dt="2022-12-07T07:22:15.621" v="3679" actId="14100"/>
          <ac:picMkLst>
            <pc:docMk/>
            <pc:sldMk cId="636417142" sldId="273"/>
            <ac:picMk id="5" creationId="{244A587C-BAD8-4930-A0D5-F4138C3C9E9A}"/>
          </ac:picMkLst>
        </pc:picChg>
        <pc:picChg chg="mod">
          <ac:chgData name="Marwa Eltanahy" userId="40ccf89f-3db6-4a3b-a44b-f25e2067b355" providerId="ADAL" clId="{48043FAF-33B6-4066-9E01-BBA34185E41A}" dt="2022-12-07T07:22:19.213" v="3680" actId="1076"/>
          <ac:picMkLst>
            <pc:docMk/>
            <pc:sldMk cId="636417142" sldId="273"/>
            <ac:picMk id="10" creationId="{714E3FD7-A834-42D7-A047-681035205600}"/>
          </ac:picMkLst>
        </pc:picChg>
        <pc:cxnChg chg="mod">
          <ac:chgData name="Marwa Eltanahy" userId="40ccf89f-3db6-4a3b-a44b-f25e2067b355" providerId="ADAL" clId="{48043FAF-33B6-4066-9E01-BBA34185E41A}" dt="2022-12-07T07:26:56.175" v="4151" actId="1076"/>
          <ac:cxnSpMkLst>
            <pc:docMk/>
            <pc:sldMk cId="636417142" sldId="273"/>
            <ac:cxnSpMk id="6" creationId="{A8E1D047-0A07-44CB-9E1E-69385F9B9A5A}"/>
          </ac:cxnSpMkLst>
        </pc:cxnChg>
      </pc:sldChg>
      <pc:sldChg chg="addSp delSp modSp">
        <pc:chgData name="Marwa Eltanahy" userId="40ccf89f-3db6-4a3b-a44b-f25e2067b355" providerId="ADAL" clId="{48043FAF-33B6-4066-9E01-BBA34185E41A}" dt="2022-12-08T14:29:36.432" v="8892" actId="1076"/>
        <pc:sldMkLst>
          <pc:docMk/>
          <pc:sldMk cId="1898639131" sldId="275"/>
        </pc:sldMkLst>
        <pc:spChg chg="mod">
          <ac:chgData name="Marwa Eltanahy" userId="40ccf89f-3db6-4a3b-a44b-f25e2067b355" providerId="ADAL" clId="{48043FAF-33B6-4066-9E01-BBA34185E41A}" dt="2022-12-08T14:29:36.432" v="8892" actId="1076"/>
          <ac:spMkLst>
            <pc:docMk/>
            <pc:sldMk cId="1898639131" sldId="275"/>
            <ac:spMk id="2" creationId="{FA11C7DE-9C22-0EBF-416B-898353012ADC}"/>
          </ac:spMkLst>
        </pc:spChg>
        <pc:spChg chg="add del">
          <ac:chgData name="Marwa Eltanahy" userId="40ccf89f-3db6-4a3b-a44b-f25e2067b355" providerId="ADAL" clId="{48043FAF-33B6-4066-9E01-BBA34185E41A}" dt="2022-12-07T08:48:25.610" v="7183" actId="478"/>
          <ac:spMkLst>
            <pc:docMk/>
            <pc:sldMk cId="1898639131" sldId="275"/>
            <ac:spMk id="3" creationId="{C626AA43-C60C-47E0-9DB3-1990EB7C3987}"/>
          </ac:spMkLst>
        </pc:spChg>
        <pc:spChg chg="mod">
          <ac:chgData name="Marwa Eltanahy" userId="40ccf89f-3db6-4a3b-a44b-f25e2067b355" providerId="ADAL" clId="{48043FAF-33B6-4066-9E01-BBA34185E41A}" dt="2022-12-07T08:53:09.352" v="7409" actId="1076"/>
          <ac:spMkLst>
            <pc:docMk/>
            <pc:sldMk cId="1898639131" sldId="275"/>
            <ac:spMk id="4" creationId="{4BAA1A1C-B522-E178-9F9E-EC9888FFDA41}"/>
          </ac:spMkLst>
        </pc:spChg>
        <pc:spChg chg="mod">
          <ac:chgData name="Marwa Eltanahy" userId="40ccf89f-3db6-4a3b-a44b-f25e2067b355" providerId="ADAL" clId="{48043FAF-33B6-4066-9E01-BBA34185E41A}" dt="2022-12-07T08:53:03.030" v="7408" actId="1076"/>
          <ac:spMkLst>
            <pc:docMk/>
            <pc:sldMk cId="1898639131" sldId="275"/>
            <ac:spMk id="9" creationId="{9F47E095-F163-A52F-54E3-5E84EE3A55D3}"/>
          </ac:spMkLst>
        </pc:spChg>
        <pc:graphicFrameChg chg="mod modGraphic">
          <ac:chgData name="Marwa Eltanahy" userId="40ccf89f-3db6-4a3b-a44b-f25e2067b355" providerId="ADAL" clId="{48043FAF-33B6-4066-9E01-BBA34185E41A}" dt="2022-12-07T08:48:12.226" v="7180" actId="1076"/>
          <ac:graphicFrameMkLst>
            <pc:docMk/>
            <pc:sldMk cId="1898639131" sldId="275"/>
            <ac:graphicFrameMk id="7" creationId="{06AC50C9-6542-B514-77BA-91AAF3F5DFAD}"/>
          </ac:graphicFrameMkLst>
        </pc:graphicFrameChg>
        <pc:picChg chg="mod">
          <ac:chgData name="Marwa Eltanahy" userId="40ccf89f-3db6-4a3b-a44b-f25e2067b355" providerId="ADAL" clId="{48043FAF-33B6-4066-9E01-BBA34185E41A}" dt="2022-12-07T08:48:35.725" v="7184" actId="1076"/>
          <ac:picMkLst>
            <pc:docMk/>
            <pc:sldMk cId="1898639131" sldId="275"/>
            <ac:picMk id="5" creationId="{DE7E7C39-A272-4581-B96C-7478662B919A}"/>
          </ac:picMkLst>
        </pc:picChg>
      </pc:sldChg>
      <pc:sldChg chg="modSp">
        <pc:chgData name="Marwa Eltanahy" userId="40ccf89f-3db6-4a3b-a44b-f25e2067b355" providerId="ADAL" clId="{48043FAF-33B6-4066-9E01-BBA34185E41A}" dt="2022-12-08T14:28:07.050" v="8888" actId="1076"/>
        <pc:sldMkLst>
          <pc:docMk/>
          <pc:sldMk cId="1903525790" sldId="276"/>
        </pc:sldMkLst>
        <pc:spChg chg="mod">
          <ac:chgData name="Marwa Eltanahy" userId="40ccf89f-3db6-4a3b-a44b-f25e2067b355" providerId="ADAL" clId="{48043FAF-33B6-4066-9E01-BBA34185E41A}" dt="2022-12-08T14:28:00.355" v="8886" actId="1076"/>
          <ac:spMkLst>
            <pc:docMk/>
            <pc:sldMk cId="1903525790" sldId="276"/>
            <ac:spMk id="2" creationId="{D2394326-98E3-842A-82BC-5D15DB4AA759}"/>
          </ac:spMkLst>
        </pc:spChg>
        <pc:spChg chg="mod">
          <ac:chgData name="Marwa Eltanahy" userId="40ccf89f-3db6-4a3b-a44b-f25e2067b355" providerId="ADAL" clId="{48043FAF-33B6-4066-9E01-BBA34185E41A}" dt="2022-12-08T14:26:14.944" v="8826" actId="1076"/>
          <ac:spMkLst>
            <pc:docMk/>
            <pc:sldMk cId="1903525790" sldId="276"/>
            <ac:spMk id="6" creationId="{5BFE3CCB-4174-CF6A-59C6-6F9E28A5F136}"/>
          </ac:spMkLst>
        </pc:spChg>
        <pc:spChg chg="mod">
          <ac:chgData name="Marwa Eltanahy" userId="40ccf89f-3db6-4a3b-a44b-f25e2067b355" providerId="ADAL" clId="{48043FAF-33B6-4066-9E01-BBA34185E41A}" dt="2022-12-08T14:26:03.483" v="8824" actId="1076"/>
          <ac:spMkLst>
            <pc:docMk/>
            <pc:sldMk cId="1903525790" sldId="276"/>
            <ac:spMk id="10" creationId="{A7636690-4E3C-65EB-6C16-71AFE1480FED}"/>
          </ac:spMkLst>
        </pc:spChg>
        <pc:graphicFrameChg chg="mod">
          <ac:chgData name="Marwa Eltanahy" userId="40ccf89f-3db6-4a3b-a44b-f25e2067b355" providerId="ADAL" clId="{48043FAF-33B6-4066-9E01-BBA34185E41A}" dt="2022-12-07T08:04:48.803" v="5974" actId="1076"/>
          <ac:graphicFrameMkLst>
            <pc:docMk/>
            <pc:sldMk cId="1903525790" sldId="276"/>
            <ac:graphicFrameMk id="8" creationId="{2C8CFF65-9BD0-4CC0-B535-C541581979E9}"/>
          </ac:graphicFrameMkLst>
        </pc:graphicFrameChg>
        <pc:cxnChg chg="mod">
          <ac:chgData name="Marwa Eltanahy" userId="40ccf89f-3db6-4a3b-a44b-f25e2067b355" providerId="ADAL" clId="{48043FAF-33B6-4066-9E01-BBA34185E41A}" dt="2022-12-08T14:28:07.050" v="8888" actId="1076"/>
          <ac:cxnSpMkLst>
            <pc:docMk/>
            <pc:sldMk cId="1903525790" sldId="276"/>
            <ac:cxnSpMk id="38" creationId="{5EEE22D2-ADC5-AD1B-6536-3684AB691993}"/>
          </ac:cxnSpMkLst>
        </pc:cxnChg>
      </pc:sldChg>
      <pc:sldChg chg="addSp delSp modSp">
        <pc:chgData name="Marwa Eltanahy" userId="40ccf89f-3db6-4a3b-a44b-f25e2067b355" providerId="ADAL" clId="{48043FAF-33B6-4066-9E01-BBA34185E41A}" dt="2022-12-07T07:54:54.169" v="5561" actId="1076"/>
        <pc:sldMkLst>
          <pc:docMk/>
          <pc:sldMk cId="1151896741" sldId="279"/>
        </pc:sldMkLst>
        <pc:spChg chg="mod">
          <ac:chgData name="Marwa Eltanahy" userId="40ccf89f-3db6-4a3b-a44b-f25e2067b355" providerId="ADAL" clId="{48043FAF-33B6-4066-9E01-BBA34185E41A}" dt="2022-12-06T20:28:52.766" v="3314" actId="20577"/>
          <ac:spMkLst>
            <pc:docMk/>
            <pc:sldMk cId="1151896741" sldId="279"/>
            <ac:spMk id="2" creationId="{CF5652CB-EE4F-B635-258A-55B844AFCAE4}"/>
          </ac:spMkLst>
        </pc:spChg>
        <pc:spChg chg="add del">
          <ac:chgData name="Marwa Eltanahy" userId="40ccf89f-3db6-4a3b-a44b-f25e2067b355" providerId="ADAL" clId="{48043FAF-33B6-4066-9E01-BBA34185E41A}" dt="2022-12-07T07:53:25.591" v="5378" actId="478"/>
          <ac:spMkLst>
            <pc:docMk/>
            <pc:sldMk cId="1151896741" sldId="279"/>
            <ac:spMk id="3" creationId="{D93DC7A4-EA75-47C9-A4B8-A85B7D786738}"/>
          </ac:spMkLst>
        </pc:spChg>
        <pc:spChg chg="add del mod">
          <ac:chgData name="Marwa Eltanahy" userId="40ccf89f-3db6-4a3b-a44b-f25e2067b355" providerId="ADAL" clId="{48043FAF-33B6-4066-9E01-BBA34185E41A}" dt="2022-12-07T07:54:49.425" v="5560" actId="20577"/>
          <ac:spMkLst>
            <pc:docMk/>
            <pc:sldMk cId="1151896741" sldId="279"/>
            <ac:spMk id="4" creationId="{9E1795CB-15F8-870B-83CF-6602ECB4BD2A}"/>
          </ac:spMkLst>
        </pc:spChg>
        <pc:spChg chg="add del">
          <ac:chgData name="Marwa Eltanahy" userId="40ccf89f-3db6-4a3b-a44b-f25e2067b355" providerId="ADAL" clId="{48043FAF-33B6-4066-9E01-BBA34185E41A}" dt="2022-12-07T07:53:23.308" v="5377" actId="478"/>
          <ac:spMkLst>
            <pc:docMk/>
            <pc:sldMk cId="1151896741" sldId="279"/>
            <ac:spMk id="6" creationId="{2639E1EB-F6F2-455E-AE72-3C6F7A26FE1E}"/>
          </ac:spMkLst>
        </pc:spChg>
        <pc:spChg chg="add del">
          <ac:chgData name="Marwa Eltanahy" userId="40ccf89f-3db6-4a3b-a44b-f25e2067b355" providerId="ADAL" clId="{48043FAF-33B6-4066-9E01-BBA34185E41A}" dt="2022-12-07T07:53:21.264" v="5376" actId="478"/>
          <ac:spMkLst>
            <pc:docMk/>
            <pc:sldMk cId="1151896741" sldId="279"/>
            <ac:spMk id="7" creationId="{14215A04-4C6F-461A-B80C-5767DC292EFF}"/>
          </ac:spMkLst>
        </pc:spChg>
        <pc:spChg chg="mod">
          <ac:chgData name="Marwa Eltanahy" userId="40ccf89f-3db6-4a3b-a44b-f25e2067b355" providerId="ADAL" clId="{48043FAF-33B6-4066-9E01-BBA34185E41A}" dt="2022-12-07T07:54:54.169" v="5561" actId="1076"/>
          <ac:spMkLst>
            <pc:docMk/>
            <pc:sldMk cId="1151896741" sldId="279"/>
            <ac:spMk id="9" creationId="{C35DD5A2-C6E2-16B7-2FA4-3BBEBB78F1B6}"/>
          </ac:spMkLst>
        </pc:spChg>
        <pc:spChg chg="add del mod">
          <ac:chgData name="Marwa Eltanahy" userId="40ccf89f-3db6-4a3b-a44b-f25e2067b355" providerId="ADAL" clId="{48043FAF-33B6-4066-9E01-BBA34185E41A}" dt="2022-12-07T07:53:05.669" v="5303" actId="478"/>
          <ac:spMkLst>
            <pc:docMk/>
            <pc:sldMk cId="1151896741" sldId="279"/>
            <ac:spMk id="10" creationId="{927197F1-538E-4BCF-A3E4-8442B6E4CF73}"/>
          </ac:spMkLst>
        </pc:spChg>
      </pc:sldChg>
      <pc:sldChg chg="addSp delSp modSp">
        <pc:chgData name="Marwa Eltanahy" userId="40ccf89f-3db6-4a3b-a44b-f25e2067b355" providerId="ADAL" clId="{48043FAF-33B6-4066-9E01-BBA34185E41A}" dt="2022-12-08T14:28:43.406" v="8889" actId="207"/>
        <pc:sldMkLst>
          <pc:docMk/>
          <pc:sldMk cId="309338215" sldId="280"/>
        </pc:sldMkLst>
        <pc:spChg chg="mod">
          <ac:chgData name="Marwa Eltanahy" userId="40ccf89f-3db6-4a3b-a44b-f25e2067b355" providerId="ADAL" clId="{48043FAF-33B6-4066-9E01-BBA34185E41A}" dt="2022-12-08T05:44:07.462" v="8121" actId="1076"/>
          <ac:spMkLst>
            <pc:docMk/>
            <pc:sldMk cId="309338215" sldId="280"/>
            <ac:spMk id="2" creationId="{CF5652CB-EE4F-B635-258A-55B844AFCAE4}"/>
          </ac:spMkLst>
        </pc:spChg>
        <pc:spChg chg="mod">
          <ac:chgData name="Marwa Eltanahy" userId="40ccf89f-3db6-4a3b-a44b-f25e2067b355" providerId="ADAL" clId="{48043FAF-33B6-4066-9E01-BBA34185E41A}" dt="2022-12-08T14:28:43.406" v="8889" actId="207"/>
          <ac:spMkLst>
            <pc:docMk/>
            <pc:sldMk cId="309338215" sldId="280"/>
            <ac:spMk id="4" creationId="{9E1795CB-15F8-870B-83CF-6602ECB4BD2A}"/>
          </ac:spMkLst>
        </pc:spChg>
        <pc:spChg chg="del mod">
          <ac:chgData name="Marwa Eltanahy" userId="40ccf89f-3db6-4a3b-a44b-f25e2067b355" providerId="ADAL" clId="{48043FAF-33B6-4066-9E01-BBA34185E41A}" dt="2022-12-08T05:40:23.828" v="7984" actId="478"/>
          <ac:spMkLst>
            <pc:docMk/>
            <pc:sldMk cId="309338215" sldId="280"/>
            <ac:spMk id="5" creationId="{059599F5-619D-4D0C-89E3-EA61F6B2FC23}"/>
          </ac:spMkLst>
        </pc:spChg>
        <pc:spChg chg="mod">
          <ac:chgData name="Marwa Eltanahy" userId="40ccf89f-3db6-4a3b-a44b-f25e2067b355" providerId="ADAL" clId="{48043FAF-33B6-4066-9E01-BBA34185E41A}" dt="2022-12-08T05:41:35.586" v="8020" actId="1076"/>
          <ac:spMkLst>
            <pc:docMk/>
            <pc:sldMk cId="309338215" sldId="280"/>
            <ac:spMk id="6" creationId="{877D2DA4-827D-4080-B60E-7D730EB6B4A9}"/>
          </ac:spMkLst>
        </pc:spChg>
        <pc:spChg chg="add del mod">
          <ac:chgData name="Marwa Eltanahy" userId="40ccf89f-3db6-4a3b-a44b-f25e2067b355" providerId="ADAL" clId="{48043FAF-33B6-4066-9E01-BBA34185E41A}" dt="2022-12-08T05:40:46.724" v="8007" actId="478"/>
          <ac:spMkLst>
            <pc:docMk/>
            <pc:sldMk cId="309338215" sldId="280"/>
            <ac:spMk id="7" creationId="{4C1258F7-8F6E-4947-B28C-D8EEDF5BF273}"/>
          </ac:spMkLst>
        </pc:spChg>
      </pc:sldChg>
      <pc:sldChg chg="addSp delSp modSp">
        <pc:chgData name="Marwa Eltanahy" userId="40ccf89f-3db6-4a3b-a44b-f25e2067b355" providerId="ADAL" clId="{48043FAF-33B6-4066-9E01-BBA34185E41A}" dt="2022-12-08T14:28:50.869" v="8890" actId="207"/>
        <pc:sldMkLst>
          <pc:docMk/>
          <pc:sldMk cId="174438309" sldId="281"/>
        </pc:sldMkLst>
        <pc:spChg chg="mod">
          <ac:chgData name="Marwa Eltanahy" userId="40ccf89f-3db6-4a3b-a44b-f25e2067b355" providerId="ADAL" clId="{48043FAF-33B6-4066-9E01-BBA34185E41A}" dt="2022-12-08T14:18:24.300" v="8583" actId="14100"/>
          <ac:spMkLst>
            <pc:docMk/>
            <pc:sldMk cId="174438309" sldId="281"/>
            <ac:spMk id="2" creationId="{CF5652CB-EE4F-B635-258A-55B844AFCAE4}"/>
          </ac:spMkLst>
        </pc:spChg>
        <pc:spChg chg="add del">
          <ac:chgData name="Marwa Eltanahy" userId="40ccf89f-3db6-4a3b-a44b-f25e2067b355" providerId="ADAL" clId="{48043FAF-33B6-4066-9E01-BBA34185E41A}" dt="2022-12-08T14:06:12.189" v="8244" actId="478"/>
          <ac:spMkLst>
            <pc:docMk/>
            <pc:sldMk cId="174438309" sldId="281"/>
            <ac:spMk id="3" creationId="{684E4454-B67A-44CC-8CC0-F4608A183F98}"/>
          </ac:spMkLst>
        </pc:spChg>
        <pc:spChg chg="mod">
          <ac:chgData name="Marwa Eltanahy" userId="40ccf89f-3db6-4a3b-a44b-f25e2067b355" providerId="ADAL" clId="{48043FAF-33B6-4066-9E01-BBA34185E41A}" dt="2022-12-08T14:28:50.869" v="8890" actId="207"/>
          <ac:spMkLst>
            <pc:docMk/>
            <pc:sldMk cId="174438309" sldId="281"/>
            <ac:spMk id="4" creationId="{9E1795CB-15F8-870B-83CF-6602ECB4BD2A}"/>
          </ac:spMkLst>
        </pc:spChg>
        <pc:spChg chg="mod">
          <ac:chgData name="Marwa Eltanahy" userId="40ccf89f-3db6-4a3b-a44b-f25e2067b355" providerId="ADAL" clId="{48043FAF-33B6-4066-9E01-BBA34185E41A}" dt="2022-12-08T14:15:09.624" v="8486" actId="1076"/>
          <ac:spMkLst>
            <pc:docMk/>
            <pc:sldMk cId="174438309" sldId="281"/>
            <ac:spMk id="6" creationId="{DEA5D0C2-D1EC-458A-98C8-D82CE88AB211}"/>
          </ac:spMkLst>
        </pc:spChg>
        <pc:spChg chg="mod">
          <ac:chgData name="Marwa Eltanahy" userId="40ccf89f-3db6-4a3b-a44b-f25e2067b355" providerId="ADAL" clId="{48043FAF-33B6-4066-9E01-BBA34185E41A}" dt="2022-12-08T14:04:33.961" v="8177" actId="1076"/>
          <ac:spMkLst>
            <pc:docMk/>
            <pc:sldMk cId="174438309" sldId="281"/>
            <ac:spMk id="7" creationId="{399BE64D-BBE5-4D8C-90BE-8B9CB8A7E5B6}"/>
          </ac:spMkLst>
        </pc:spChg>
        <pc:picChg chg="mod">
          <ac:chgData name="Marwa Eltanahy" userId="40ccf89f-3db6-4a3b-a44b-f25e2067b355" providerId="ADAL" clId="{48043FAF-33B6-4066-9E01-BBA34185E41A}" dt="2022-12-08T14:15:22.894" v="8487" actId="1076"/>
          <ac:picMkLst>
            <pc:docMk/>
            <pc:sldMk cId="174438309" sldId="281"/>
            <ac:picMk id="5" creationId="{2F2B22CA-6076-48A4-8BF9-07D0ED049FA5}"/>
          </ac:picMkLst>
        </pc:picChg>
      </pc:sldChg>
      <pc:sldChg chg="addSp delSp modSp">
        <pc:chgData name="Marwa Eltanahy" userId="40ccf89f-3db6-4a3b-a44b-f25e2067b355" providerId="ADAL" clId="{48043FAF-33B6-4066-9E01-BBA34185E41A}" dt="2022-12-06T20:32:02.293" v="3407" actId="1076"/>
        <pc:sldMkLst>
          <pc:docMk/>
          <pc:sldMk cId="141374062" sldId="282"/>
        </pc:sldMkLst>
        <pc:spChg chg="mod">
          <ac:chgData name="Marwa Eltanahy" userId="40ccf89f-3db6-4a3b-a44b-f25e2067b355" providerId="ADAL" clId="{48043FAF-33B6-4066-9E01-BBA34185E41A}" dt="2022-12-06T20:31:54.995" v="3406" actId="20577"/>
          <ac:spMkLst>
            <pc:docMk/>
            <pc:sldMk cId="141374062" sldId="282"/>
            <ac:spMk id="2" creationId="{84665200-2919-6F38-C085-A49CF95F3369}"/>
          </ac:spMkLst>
        </pc:spChg>
        <pc:spChg chg="add del">
          <ac:chgData name="Marwa Eltanahy" userId="40ccf89f-3db6-4a3b-a44b-f25e2067b355" providerId="ADAL" clId="{48043FAF-33B6-4066-9E01-BBA34185E41A}" dt="2022-12-06T20:19:38.001" v="3016"/>
          <ac:spMkLst>
            <pc:docMk/>
            <pc:sldMk cId="141374062" sldId="282"/>
            <ac:spMk id="3" creationId="{50FACA14-726C-45C4-BD3A-70A308333D66}"/>
          </ac:spMkLst>
        </pc:spChg>
        <pc:spChg chg="mod">
          <ac:chgData name="Marwa Eltanahy" userId="40ccf89f-3db6-4a3b-a44b-f25e2067b355" providerId="ADAL" clId="{48043FAF-33B6-4066-9E01-BBA34185E41A}" dt="2022-12-06T20:32:02.293" v="3407" actId="1076"/>
          <ac:spMkLst>
            <pc:docMk/>
            <pc:sldMk cId="141374062" sldId="282"/>
            <ac:spMk id="4" creationId="{AB63850E-0CFA-C03E-2805-4659AA27206D}"/>
          </ac:spMkLst>
        </pc:spChg>
        <pc:spChg chg="add del mod">
          <ac:chgData name="Marwa Eltanahy" userId="40ccf89f-3db6-4a3b-a44b-f25e2067b355" providerId="ADAL" clId="{48043FAF-33B6-4066-9E01-BBA34185E41A}" dt="2022-12-06T20:31:37.374" v="3396" actId="478"/>
          <ac:spMkLst>
            <pc:docMk/>
            <pc:sldMk cId="141374062" sldId="282"/>
            <ac:spMk id="5" creationId="{1DF75A79-FB5A-4C90-9B25-A75E65B792E9}"/>
          </ac:spMkLst>
        </pc:spChg>
        <pc:picChg chg="mod">
          <ac:chgData name="Marwa Eltanahy" userId="40ccf89f-3db6-4a3b-a44b-f25e2067b355" providerId="ADAL" clId="{48043FAF-33B6-4066-9E01-BBA34185E41A}" dt="2022-12-06T20:23:49.483" v="3211" actId="1076"/>
          <ac:picMkLst>
            <pc:docMk/>
            <pc:sldMk cId="141374062" sldId="282"/>
            <ac:picMk id="7" creationId="{E60CDE07-3AEF-0ECD-5444-24BD1E225D96}"/>
          </ac:picMkLst>
        </pc:picChg>
      </pc:sldChg>
      <pc:sldChg chg="modSp">
        <pc:chgData name="Marwa Eltanahy" userId="40ccf89f-3db6-4a3b-a44b-f25e2067b355" providerId="ADAL" clId="{48043FAF-33B6-4066-9E01-BBA34185E41A}" dt="2022-12-06T20:06:56.734" v="2805" actId="20577"/>
        <pc:sldMkLst>
          <pc:docMk/>
          <pc:sldMk cId="1979521920" sldId="283"/>
        </pc:sldMkLst>
        <pc:spChg chg="mod">
          <ac:chgData name="Marwa Eltanahy" userId="40ccf89f-3db6-4a3b-a44b-f25e2067b355" providerId="ADAL" clId="{48043FAF-33B6-4066-9E01-BBA34185E41A}" dt="2022-12-06T20:06:56.734" v="2805" actId="20577"/>
          <ac:spMkLst>
            <pc:docMk/>
            <pc:sldMk cId="1979521920" sldId="283"/>
            <ac:spMk id="4" creationId="{15E9AA0F-3D09-D89D-4EC6-5122B9F56303}"/>
          </ac:spMkLst>
        </pc:spChg>
        <pc:spChg chg="mod">
          <ac:chgData name="Marwa Eltanahy" userId="40ccf89f-3db6-4a3b-a44b-f25e2067b355" providerId="ADAL" clId="{48043FAF-33B6-4066-9E01-BBA34185E41A}" dt="2022-12-06T20:03:20.790" v="2709" actId="20577"/>
          <ac:spMkLst>
            <pc:docMk/>
            <pc:sldMk cId="1979521920" sldId="283"/>
            <ac:spMk id="9" creationId="{59ADFBF8-FAE7-40B4-EE21-4D0F82D4D9BD}"/>
          </ac:spMkLst>
        </pc:spChg>
        <pc:picChg chg="mod">
          <ac:chgData name="Marwa Eltanahy" userId="40ccf89f-3db6-4a3b-a44b-f25e2067b355" providerId="ADAL" clId="{48043FAF-33B6-4066-9E01-BBA34185E41A}" dt="2022-12-06T20:01:08.872" v="2601" actId="1076"/>
          <ac:picMkLst>
            <pc:docMk/>
            <pc:sldMk cId="1979521920" sldId="283"/>
            <ac:picMk id="8" creationId="{474D8C0F-5D41-4050-AA8E-F9282812F0C4}"/>
          </ac:picMkLst>
        </pc:picChg>
      </pc:sldChg>
      <pc:sldChg chg="addSp delSp modSp">
        <pc:chgData name="Marwa Eltanahy" userId="40ccf89f-3db6-4a3b-a44b-f25e2067b355" providerId="ADAL" clId="{48043FAF-33B6-4066-9E01-BBA34185E41A}" dt="2022-12-08T14:30:02.483" v="8894" actId="1076"/>
        <pc:sldMkLst>
          <pc:docMk/>
          <pc:sldMk cId="1244435161" sldId="284"/>
        </pc:sldMkLst>
        <pc:spChg chg="mod">
          <ac:chgData name="Marwa Eltanahy" userId="40ccf89f-3db6-4a3b-a44b-f25e2067b355" providerId="ADAL" clId="{48043FAF-33B6-4066-9E01-BBA34185E41A}" dt="2022-12-08T14:29:58.185" v="8893" actId="1076"/>
          <ac:spMkLst>
            <pc:docMk/>
            <pc:sldMk cId="1244435161" sldId="284"/>
            <ac:spMk id="2" creationId="{F3376F80-6983-4B5D-A2A6-7E180C0A1B63}"/>
          </ac:spMkLst>
        </pc:spChg>
        <pc:spChg chg="add del">
          <ac:chgData name="Marwa Eltanahy" userId="40ccf89f-3db6-4a3b-a44b-f25e2067b355" providerId="ADAL" clId="{48043FAF-33B6-4066-9E01-BBA34185E41A}" dt="2022-12-07T08:07:16.250" v="6055" actId="478"/>
          <ac:spMkLst>
            <pc:docMk/>
            <pc:sldMk cId="1244435161" sldId="284"/>
            <ac:spMk id="3" creationId="{6217792D-E4B2-4ED0-B4C9-5F63B28F345E}"/>
          </ac:spMkLst>
        </pc:spChg>
        <pc:spChg chg="mod">
          <ac:chgData name="Marwa Eltanahy" userId="40ccf89f-3db6-4a3b-a44b-f25e2067b355" providerId="ADAL" clId="{48043FAF-33B6-4066-9E01-BBA34185E41A}" dt="2022-12-07T08:55:27.097" v="7453" actId="14100"/>
          <ac:spMkLst>
            <pc:docMk/>
            <pc:sldMk cId="1244435161" sldId="284"/>
            <ac:spMk id="4" creationId="{7F3B8365-389E-4778-9F55-18E6BB99F59C}"/>
          </ac:spMkLst>
        </pc:spChg>
        <pc:spChg chg="add del">
          <ac:chgData name="Marwa Eltanahy" userId="40ccf89f-3db6-4a3b-a44b-f25e2067b355" providerId="ADAL" clId="{48043FAF-33B6-4066-9E01-BBA34185E41A}" dt="2022-12-07T08:11:29.884" v="6226" actId="478"/>
          <ac:spMkLst>
            <pc:docMk/>
            <pc:sldMk cId="1244435161" sldId="284"/>
            <ac:spMk id="5" creationId="{BFADF65B-2187-480B-99F4-487341B18F7E}"/>
          </ac:spMkLst>
        </pc:spChg>
        <pc:spChg chg="add del">
          <ac:chgData name="Marwa Eltanahy" userId="40ccf89f-3db6-4a3b-a44b-f25e2067b355" providerId="ADAL" clId="{48043FAF-33B6-4066-9E01-BBA34185E41A}" dt="2022-12-07T08:11:27.734" v="6225" actId="478"/>
          <ac:spMkLst>
            <pc:docMk/>
            <pc:sldMk cId="1244435161" sldId="284"/>
            <ac:spMk id="6" creationId="{3FE0E03D-280F-4AF1-A535-B0B1FE0185EE}"/>
          </ac:spMkLst>
        </pc:spChg>
        <pc:graphicFrameChg chg="mod">
          <ac:chgData name="Marwa Eltanahy" userId="40ccf89f-3db6-4a3b-a44b-f25e2067b355" providerId="ADAL" clId="{48043FAF-33B6-4066-9E01-BBA34185E41A}" dt="2022-12-07T08:55:50.355" v="7459" actId="1076"/>
          <ac:graphicFrameMkLst>
            <pc:docMk/>
            <pc:sldMk cId="1244435161" sldId="284"/>
            <ac:graphicFrameMk id="11" creationId="{34888B9A-7804-426C-BC4A-22474AC7FD64}"/>
          </ac:graphicFrameMkLst>
        </pc:graphicFrameChg>
        <pc:picChg chg="mod">
          <ac:chgData name="Marwa Eltanahy" userId="40ccf89f-3db6-4a3b-a44b-f25e2067b355" providerId="ADAL" clId="{48043FAF-33B6-4066-9E01-BBA34185E41A}" dt="2022-12-08T14:30:02.483" v="8894" actId="1076"/>
          <ac:picMkLst>
            <pc:docMk/>
            <pc:sldMk cId="1244435161" sldId="284"/>
            <ac:picMk id="9" creationId="{3B7423C3-8E17-4BD2-94D8-388154515E0A}"/>
          </ac:picMkLst>
        </pc:picChg>
      </pc:sldChg>
      <pc:sldChg chg="addSp delSp modSp">
        <pc:chgData name="Marwa Eltanahy" userId="40ccf89f-3db6-4a3b-a44b-f25e2067b355" providerId="ADAL" clId="{48043FAF-33B6-4066-9E01-BBA34185E41A}" dt="2022-12-08T04:59:21.470" v="7515" actId="478"/>
        <pc:sldMkLst>
          <pc:docMk/>
          <pc:sldMk cId="2120209424" sldId="285"/>
        </pc:sldMkLst>
        <pc:spChg chg="mod">
          <ac:chgData name="Marwa Eltanahy" userId="40ccf89f-3db6-4a3b-a44b-f25e2067b355" providerId="ADAL" clId="{48043FAF-33B6-4066-9E01-BBA34185E41A}" dt="2022-12-07T08:22:53.543" v="6735" actId="1076"/>
          <ac:spMkLst>
            <pc:docMk/>
            <pc:sldMk cId="2120209424" sldId="285"/>
            <ac:spMk id="2" creationId="{F3376F80-6983-4B5D-A2A6-7E180C0A1B63}"/>
          </ac:spMkLst>
        </pc:spChg>
        <pc:spChg chg="mod">
          <ac:chgData name="Marwa Eltanahy" userId="40ccf89f-3db6-4a3b-a44b-f25e2067b355" providerId="ADAL" clId="{48043FAF-33B6-4066-9E01-BBA34185E41A}" dt="2022-12-07T08:26:48.854" v="6928" actId="1076"/>
          <ac:spMkLst>
            <pc:docMk/>
            <pc:sldMk cId="2120209424" sldId="285"/>
            <ac:spMk id="3" creationId="{C69BDD2F-9630-B238-FDF1-CB04F6BBC2EE}"/>
          </ac:spMkLst>
        </pc:spChg>
        <pc:spChg chg="mod">
          <ac:chgData name="Marwa Eltanahy" userId="40ccf89f-3db6-4a3b-a44b-f25e2067b355" providerId="ADAL" clId="{48043FAF-33B6-4066-9E01-BBA34185E41A}" dt="2022-12-07T08:25:04.692" v="6883" actId="14100"/>
          <ac:spMkLst>
            <pc:docMk/>
            <pc:sldMk cId="2120209424" sldId="285"/>
            <ac:spMk id="4" creationId="{7F3B8365-389E-4778-9F55-18E6BB99F59C}"/>
          </ac:spMkLst>
        </pc:spChg>
        <pc:spChg chg="add del">
          <ac:chgData name="Marwa Eltanahy" userId="40ccf89f-3db6-4a3b-a44b-f25e2067b355" providerId="ADAL" clId="{48043FAF-33B6-4066-9E01-BBA34185E41A}" dt="2022-12-07T08:22:42.614" v="6733" actId="478"/>
          <ac:spMkLst>
            <pc:docMk/>
            <pc:sldMk cId="2120209424" sldId="285"/>
            <ac:spMk id="6" creationId="{DC7678AF-A940-4E1E-8BB3-5F9F8110498D}"/>
          </ac:spMkLst>
        </pc:spChg>
        <pc:spChg chg="mod">
          <ac:chgData name="Marwa Eltanahy" userId="40ccf89f-3db6-4a3b-a44b-f25e2067b355" providerId="ADAL" clId="{48043FAF-33B6-4066-9E01-BBA34185E41A}" dt="2022-12-07T08:22:48.436" v="6734" actId="1076"/>
          <ac:spMkLst>
            <pc:docMk/>
            <pc:sldMk cId="2120209424" sldId="285"/>
            <ac:spMk id="7" creationId="{8FE077A5-4A1A-41BE-8C2E-3BF0E8727F23}"/>
          </ac:spMkLst>
        </pc:spChg>
        <pc:spChg chg="mod">
          <ac:chgData name="Marwa Eltanahy" userId="40ccf89f-3db6-4a3b-a44b-f25e2067b355" providerId="ADAL" clId="{48043FAF-33B6-4066-9E01-BBA34185E41A}" dt="2022-12-07T08:26:52.920" v="6930" actId="1076"/>
          <ac:spMkLst>
            <pc:docMk/>
            <pc:sldMk cId="2120209424" sldId="285"/>
            <ac:spMk id="8" creationId="{56D0AD18-6E82-449F-A9E5-E2FDEF0BC82F}"/>
          </ac:spMkLst>
        </pc:spChg>
        <pc:spChg chg="add del">
          <ac:chgData name="Marwa Eltanahy" userId="40ccf89f-3db6-4a3b-a44b-f25e2067b355" providerId="ADAL" clId="{48043FAF-33B6-4066-9E01-BBA34185E41A}" dt="2022-12-08T04:59:21.470" v="7515" actId="478"/>
          <ac:spMkLst>
            <pc:docMk/>
            <pc:sldMk cId="2120209424" sldId="285"/>
            <ac:spMk id="9" creationId="{1F6D478C-691C-4E0C-9925-60ECF08B632C}"/>
          </ac:spMkLst>
        </pc:spChg>
        <pc:graphicFrameChg chg="mod">
          <ac:chgData name="Marwa Eltanahy" userId="40ccf89f-3db6-4a3b-a44b-f25e2067b355" providerId="ADAL" clId="{48043FAF-33B6-4066-9E01-BBA34185E41A}" dt="2022-12-07T08:56:27.978" v="7463" actId="207"/>
          <ac:graphicFrameMkLst>
            <pc:docMk/>
            <pc:sldMk cId="2120209424" sldId="285"/>
            <ac:graphicFrameMk id="11" creationId="{34888B9A-7804-426C-BC4A-22474AC7FD64}"/>
          </ac:graphicFrameMkLst>
        </pc:graphicFrameChg>
        <pc:picChg chg="mod">
          <ac:chgData name="Marwa Eltanahy" userId="40ccf89f-3db6-4a3b-a44b-f25e2067b355" providerId="ADAL" clId="{48043FAF-33B6-4066-9E01-BBA34185E41A}" dt="2022-12-07T08:26:59.455" v="6932" actId="1076"/>
          <ac:picMkLst>
            <pc:docMk/>
            <pc:sldMk cId="2120209424" sldId="285"/>
            <ac:picMk id="5" creationId="{9F103C8F-63A8-23A1-D172-C623DA471C0B}"/>
          </ac:picMkLst>
        </pc:picChg>
      </pc:sldChg>
      <pc:sldChg chg="modSp modNotesTx">
        <pc:chgData name="Marwa Eltanahy" userId="40ccf89f-3db6-4a3b-a44b-f25e2067b355" providerId="ADAL" clId="{48043FAF-33B6-4066-9E01-BBA34185E41A}" dt="2022-12-06T20:30:59.274" v="3395" actId="20577"/>
        <pc:sldMkLst>
          <pc:docMk/>
          <pc:sldMk cId="1572409085" sldId="287"/>
        </pc:sldMkLst>
        <pc:spChg chg="mod">
          <ac:chgData name="Marwa Eltanahy" userId="40ccf89f-3db6-4a3b-a44b-f25e2067b355" providerId="ADAL" clId="{48043FAF-33B6-4066-9E01-BBA34185E41A}" dt="2022-12-06T20:30:59.274" v="3395" actId="20577"/>
          <ac:spMkLst>
            <pc:docMk/>
            <pc:sldMk cId="1572409085" sldId="287"/>
            <ac:spMk id="2" creationId="{27FC754F-BFDA-4B00-B87B-684D6E123E79}"/>
          </ac:spMkLst>
        </pc:spChg>
        <pc:spChg chg="mod">
          <ac:chgData name="Marwa Eltanahy" userId="40ccf89f-3db6-4a3b-a44b-f25e2067b355" providerId="ADAL" clId="{48043FAF-33B6-4066-9E01-BBA34185E41A}" dt="2022-12-06T20:08:31.115" v="2823" actId="1076"/>
          <ac:spMkLst>
            <pc:docMk/>
            <pc:sldMk cId="1572409085" sldId="287"/>
            <ac:spMk id="3" creationId="{225AB42D-57F0-A247-819B-CDA091E1F322}"/>
          </ac:spMkLst>
        </pc:spChg>
        <pc:spChg chg="mod">
          <ac:chgData name="Marwa Eltanahy" userId="40ccf89f-3db6-4a3b-a44b-f25e2067b355" providerId="ADAL" clId="{48043FAF-33B6-4066-9E01-BBA34185E41A}" dt="2022-12-06T20:08:43.224" v="2827" actId="1076"/>
          <ac:spMkLst>
            <pc:docMk/>
            <pc:sldMk cId="1572409085" sldId="287"/>
            <ac:spMk id="8" creationId="{ECF3FFB0-83EE-63AD-2228-C0FC5CA31B9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1E9614-5C09-4714-A2CF-8BAEA243E584}" type="doc">
      <dgm:prSet loTypeId="urn:microsoft.com/office/officeart/2011/layout/TabList" loCatId="list" qsTypeId="urn:microsoft.com/office/officeart/2005/8/quickstyle/simple3" qsCatId="simple" csTypeId="urn:microsoft.com/office/officeart/2005/8/colors/colorful2" csCatId="colorful" phldr="1"/>
      <dgm:spPr/>
      <dgm:t>
        <a:bodyPr/>
        <a:lstStyle/>
        <a:p>
          <a:endParaRPr lang="en-US"/>
        </a:p>
      </dgm:t>
    </dgm:pt>
    <dgm:pt modelId="{7EFFB9F4-068A-4F81-A3E0-512F6AA4977C}">
      <dgm:prSet phldr="0"/>
      <dgm:spPr/>
      <dgm:t>
        <a:bodyPr/>
        <a:lstStyle/>
        <a:p>
          <a:pPr rtl="0"/>
          <a:r>
            <a:rPr lang="en-US" dirty="0">
              <a:latin typeface="Tahoma" panose="020B0604030504040204" pitchFamily="34" charset="0"/>
              <a:ea typeface="Tahoma" panose="020B0604030504040204" pitchFamily="34" charset="0"/>
              <a:cs typeface="Tahoma" panose="020B0604030504040204" pitchFamily="34" charset="0"/>
            </a:rPr>
            <a:t> Professionalism</a:t>
          </a:r>
        </a:p>
        <a:p>
          <a:pPr rtl="0"/>
          <a:r>
            <a:rPr lang="ar-EG" dirty="0">
              <a:latin typeface="Tahoma" panose="020B0604030504040204" pitchFamily="34" charset="0"/>
              <a:ea typeface="Tahoma" panose="020B0604030504040204" pitchFamily="34" charset="0"/>
              <a:cs typeface="Tahoma" panose="020B0604030504040204" pitchFamily="34" charset="0"/>
            </a:rPr>
            <a:t>المهنية </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4A96900E-89F3-4096-9BE9-60C7ACE8BC3A}" type="parTrans" cxnId="{7627D443-F610-4452-A162-0F6E9FC8DA2B}">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0FA85612-82FF-409C-8FF0-4C2C2C6E6B77}" type="sibTrans" cxnId="{7627D443-F610-4452-A162-0F6E9FC8DA2B}">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EBE95815-D66C-438D-A7EE-23403903C428}">
      <dgm:prSet phldr="0"/>
      <dgm:spPr/>
      <dgm:t>
        <a:bodyPr/>
        <a:lstStyle/>
        <a:p>
          <a:pPr rtl="0"/>
          <a:r>
            <a:rPr lang="en-US" dirty="0">
              <a:latin typeface="Tahoma" panose="020B0604030504040204" pitchFamily="34" charset="0"/>
              <a:ea typeface="Tahoma" panose="020B0604030504040204" pitchFamily="34" charset="0"/>
              <a:cs typeface="Tahoma" panose="020B0604030504040204" pitchFamily="34" charset="0"/>
            </a:rPr>
            <a:t> Planning for Teaching and Learning</a:t>
          </a:r>
          <a:r>
            <a:rPr lang="ar-EG" dirty="0">
              <a:latin typeface="Tahoma" panose="020B0604030504040204" pitchFamily="34" charset="0"/>
              <a:ea typeface="Tahoma" panose="020B0604030504040204" pitchFamily="34" charset="0"/>
              <a:cs typeface="Tahoma" panose="020B0604030504040204" pitchFamily="34" charset="0"/>
            </a:rPr>
            <a:t> </a:t>
          </a:r>
        </a:p>
        <a:p>
          <a:pPr rtl="0"/>
          <a:r>
            <a:rPr lang="ar-EG" dirty="0">
              <a:latin typeface="Tahoma" panose="020B0604030504040204" pitchFamily="34" charset="0"/>
              <a:ea typeface="Tahoma" panose="020B0604030504040204" pitchFamily="34" charset="0"/>
              <a:cs typeface="Tahoma" panose="020B0604030504040204" pitchFamily="34" charset="0"/>
            </a:rPr>
            <a:t>التخطيط  للعملية التعليمية</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F56A0937-C9AA-453E-9A74-EE794181E0D7}" type="parTrans" cxnId="{1547EBF1-7D81-4D7C-BEC2-2C24A65539C5}">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BC1613C5-FFAE-4969-B03F-8F6781A04E3F}" type="sibTrans" cxnId="{1547EBF1-7D81-4D7C-BEC2-2C24A65539C5}">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EDBC3FB4-C7D2-4C0B-9255-F0E3C3D4C056}">
      <dgm:prSet phldr="0"/>
      <dgm:spPr/>
      <dgm:t>
        <a:bodyPr/>
        <a:lstStyle/>
        <a:p>
          <a:pPr rtl="0"/>
          <a:r>
            <a:rPr lang="en-US" dirty="0">
              <a:latin typeface="Tahoma" panose="020B0604030504040204" pitchFamily="34" charset="0"/>
              <a:ea typeface="Tahoma" panose="020B0604030504040204" pitchFamily="34" charset="0"/>
              <a:cs typeface="Tahoma" panose="020B0604030504040204" pitchFamily="34" charset="0"/>
            </a:rPr>
            <a:t> Managing Teaching and Learning</a:t>
          </a:r>
          <a:r>
            <a:rPr lang="ar-EG" dirty="0">
              <a:latin typeface="Tahoma" panose="020B0604030504040204" pitchFamily="34" charset="0"/>
              <a:ea typeface="Tahoma" panose="020B0604030504040204" pitchFamily="34" charset="0"/>
              <a:cs typeface="Tahoma" panose="020B0604030504040204" pitchFamily="34" charset="0"/>
            </a:rPr>
            <a:t>  </a:t>
          </a:r>
        </a:p>
        <a:p>
          <a:pPr rtl="0"/>
          <a:r>
            <a:rPr lang="ar-EG" dirty="0">
              <a:latin typeface="Tahoma" panose="020B0604030504040204" pitchFamily="34" charset="0"/>
              <a:ea typeface="Tahoma" panose="020B0604030504040204" pitchFamily="34" charset="0"/>
              <a:cs typeface="Tahoma" panose="020B0604030504040204" pitchFamily="34" charset="0"/>
            </a:rPr>
            <a:t>ادارة العملية التعليمية </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28C0B794-9285-4614-9179-C83B6C26EA64}" type="parTrans" cxnId="{97FAF4CE-F72F-4940-9B87-2DE8FFDA0B1E}">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F97275A6-4ABE-45D6-9D7A-7C83E80F0673}" type="sibTrans" cxnId="{97FAF4CE-F72F-4940-9B87-2DE8FFDA0B1E}">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8027C565-E9EC-4691-80E2-9D2681758234}">
      <dgm:prSet phldr="0"/>
      <dgm:spPr/>
      <dgm:t>
        <a:bodyPr anchor="ctr" anchorCtr="0"/>
        <a:lstStyle/>
        <a:p>
          <a:pPr rtl="0"/>
          <a:r>
            <a:rPr lang="en-US" dirty="0">
              <a:latin typeface="Tahoma" panose="020B0604030504040204" pitchFamily="34" charset="0"/>
              <a:ea typeface="Tahoma" panose="020B0604030504040204" pitchFamily="34" charset="0"/>
              <a:cs typeface="Tahoma" panose="020B0604030504040204" pitchFamily="34" charset="0"/>
            </a:rPr>
            <a:t>&gt; Classroom rules, routines, transitions</a:t>
          </a:r>
          <a:r>
            <a:rPr lang="ar-EG" dirty="0">
              <a:latin typeface="Tahoma" panose="020B0604030504040204" pitchFamily="34" charset="0"/>
              <a:ea typeface="Tahoma" panose="020B0604030504040204" pitchFamily="34" charset="0"/>
              <a:cs typeface="Tahoma" panose="020B0604030504040204" pitchFamily="34" charset="0"/>
            </a:rPr>
            <a:t>  </a:t>
          </a:r>
          <a:r>
            <a:rPr lang="ar-EG" dirty="0"/>
            <a:t>قواعد الفصل الدراسي ، والروتين ، والانتقالات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&gt; Physical learning spaces and learning environments</a:t>
          </a:r>
          <a:r>
            <a:rPr lang="ar-EG"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 </a:t>
          </a:r>
          <a:r>
            <a:rPr lang="ar-EG" dirty="0"/>
            <a:t>مساحات وبيئات التعلم</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&gt; Teacher presence</a:t>
          </a:r>
          <a:r>
            <a:rPr lang="ar-EG" dirty="0">
              <a:latin typeface="Tahoma" panose="020B0604030504040204" pitchFamily="34" charset="0"/>
              <a:ea typeface="Tahoma" panose="020B0604030504040204" pitchFamily="34" charset="0"/>
              <a:cs typeface="Tahoma" panose="020B0604030504040204" pitchFamily="34" charset="0"/>
            </a:rPr>
            <a:t> </a:t>
          </a:r>
          <a:r>
            <a:rPr lang="ar-EG" dirty="0"/>
            <a:t>حضور المعلم                                                                              </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47B489C4-D730-490D-965B-AB20F90CEF8E}" type="parTrans" cxnId="{4B0441F3-D8EB-482B-9538-4432C7229E93}">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C94A88C5-C0E7-4353-946A-0399ED7BBCD2}" type="sibTrans" cxnId="{4B0441F3-D8EB-482B-9538-4432C7229E93}">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2BC46849-3E2A-46B2-94EF-71F6EE9D22B5}">
      <dgm:prSet phldr="0"/>
      <dgm:spPr/>
      <dgm:t>
        <a:bodyPr/>
        <a:lstStyle/>
        <a:p>
          <a:r>
            <a:rPr lang="en-US" dirty="0">
              <a:latin typeface="Tahoma" panose="020B0604030504040204" pitchFamily="34" charset="0"/>
              <a:ea typeface="Tahoma" panose="020B0604030504040204" pitchFamily="34" charset="0"/>
              <a:cs typeface="Tahoma" panose="020B0604030504040204" pitchFamily="34" charset="0"/>
            </a:rPr>
            <a:t> Implementing Learning</a:t>
          </a:r>
          <a:endParaRPr lang="ar-EG" dirty="0">
            <a:latin typeface="Tahoma" panose="020B0604030504040204" pitchFamily="34" charset="0"/>
            <a:ea typeface="Tahoma" panose="020B0604030504040204" pitchFamily="34" charset="0"/>
            <a:cs typeface="Tahoma" panose="020B0604030504040204" pitchFamily="34" charset="0"/>
          </a:endParaRPr>
        </a:p>
        <a:p>
          <a:r>
            <a:rPr lang="ar-EG" dirty="0">
              <a:latin typeface="Tahoma" panose="020B0604030504040204" pitchFamily="34" charset="0"/>
              <a:ea typeface="Tahoma" panose="020B0604030504040204" pitchFamily="34" charset="0"/>
              <a:cs typeface="Tahoma" panose="020B0604030504040204" pitchFamily="34" charset="0"/>
            </a:rPr>
            <a:t>تطبيق العملية التعليمية</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1109F264-6A19-4BB0-9FE3-A7A1F41F7F29}" type="parTrans" cxnId="{0A932E2F-4C3A-4435-8D24-8BEA783A0EA0}">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D078A49-C673-4863-9D0E-4053F2FD6F21}" type="sibTrans" cxnId="{0A932E2F-4C3A-4435-8D24-8BEA783A0EA0}">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9721540-B8D3-4E93-8DD8-A9B7173C3BB5}">
      <dgm:prSet phldr="0"/>
      <dgm:spPr/>
      <dgm:t>
        <a:bodyPr anchor="ctr" anchorCtr="0"/>
        <a:lstStyle/>
        <a:p>
          <a:pPr rtl="0"/>
          <a:r>
            <a:rPr lang="en-US" dirty="0">
              <a:latin typeface="Tahoma" panose="020B0604030504040204" pitchFamily="34" charset="0"/>
              <a:ea typeface="Tahoma" panose="020B0604030504040204" pitchFamily="34" charset="0"/>
              <a:cs typeface="Tahoma" panose="020B0604030504040204" pitchFamily="34" charset="0"/>
            </a:rPr>
            <a:t>&gt; Strategies to engage and motivate </a:t>
          </a:r>
          <a:r>
            <a:rPr lang="ar-EG" dirty="0">
              <a:latin typeface="Tahoma" panose="020B0604030504040204" pitchFamily="34" charset="0"/>
              <a:ea typeface="Tahoma" panose="020B0604030504040204" pitchFamily="34" charset="0"/>
              <a:cs typeface="Tahoma" panose="020B0604030504040204" pitchFamily="34" charset="0"/>
            </a:rPr>
            <a:t> </a:t>
          </a:r>
          <a:r>
            <a:rPr lang="ar-EG" dirty="0"/>
            <a:t>استراتيجيات للمشاركة والتحفيز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&gt; Flexibility and adaptability in context</a:t>
          </a:r>
          <a:r>
            <a:rPr lang="ar-EG" dirty="0">
              <a:latin typeface="Tahoma" panose="020B0604030504040204" pitchFamily="34" charset="0"/>
              <a:ea typeface="Tahoma" panose="020B0604030504040204" pitchFamily="34" charset="0"/>
              <a:cs typeface="Tahoma" panose="020B0604030504040204" pitchFamily="34" charset="0"/>
            </a:rPr>
            <a:t> </a:t>
          </a:r>
          <a:r>
            <a:rPr lang="ar-EG" dirty="0"/>
            <a:t>المرونة والقدرة على التكيف في سياق التعلم               </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8EB96799-33E7-4DE2-BB95-B710C73D1E2C}" type="parTrans" cxnId="{D7573620-E3E9-455C-8A4F-843A52149F2D}">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3F0A0914-A915-4F81-B6AB-834B44A436AC}" type="sibTrans" cxnId="{D7573620-E3E9-455C-8A4F-843A52149F2D}">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033C3F1D-A921-4AF5-B016-61885EE358FB}">
      <dgm:prSet phldr="0"/>
      <dgm:spPr/>
      <dgm:t>
        <a:bodyPr/>
        <a:lstStyle/>
        <a:p>
          <a:pPr rtl="0"/>
          <a:r>
            <a:rPr lang="en-US" dirty="0">
              <a:latin typeface="Tahoma" panose="020B0604030504040204" pitchFamily="34" charset="0"/>
              <a:ea typeface="Tahoma" panose="020B0604030504040204" pitchFamily="34" charset="0"/>
              <a:cs typeface="Tahoma" panose="020B0604030504040204" pitchFamily="34" charset="0"/>
            </a:rPr>
            <a:t> Assessing Learning</a:t>
          </a:r>
          <a:endParaRPr lang="ar-EG" dirty="0">
            <a:latin typeface="Tahoma" panose="020B0604030504040204" pitchFamily="34" charset="0"/>
            <a:ea typeface="Tahoma" panose="020B0604030504040204" pitchFamily="34" charset="0"/>
            <a:cs typeface="Tahoma" panose="020B0604030504040204" pitchFamily="34" charset="0"/>
          </a:endParaRPr>
        </a:p>
        <a:p>
          <a:pPr rtl="0"/>
          <a:r>
            <a:rPr lang="ar-EG" dirty="0">
              <a:latin typeface="Tahoma" panose="020B0604030504040204" pitchFamily="34" charset="0"/>
              <a:ea typeface="Tahoma" panose="020B0604030504040204" pitchFamily="34" charset="0"/>
              <a:cs typeface="Tahoma" panose="020B0604030504040204" pitchFamily="34" charset="0"/>
            </a:rPr>
            <a:t>تقييم العملية التعليمية</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B4F54D96-EAD7-44FB-91D4-18E68DCCF794}" type="parTrans" cxnId="{1DCF16A9-30CA-4380-BD9D-2DA6A7ADD3D9}">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5C5131F6-5117-4F41-93F1-3EA3AAF54734}" type="sibTrans" cxnId="{1DCF16A9-30CA-4380-BD9D-2DA6A7ADD3D9}">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D0908853-FBFF-4E99-AD73-BB6E400D7AEB}">
      <dgm:prSet phldr="0"/>
      <dgm:spPr/>
      <dgm:t>
        <a:bodyPr anchor="ctr" anchorCtr="0"/>
        <a:lstStyle/>
        <a:p>
          <a:pPr rtl="0"/>
          <a:r>
            <a:rPr lang="en-US" dirty="0">
              <a:latin typeface="Tahoma" panose="020B0604030504040204" pitchFamily="34" charset="0"/>
              <a:ea typeface="Tahoma" panose="020B0604030504040204" pitchFamily="34" charset="0"/>
              <a:cs typeface="Tahoma" panose="020B0604030504040204" pitchFamily="34" charset="0"/>
            </a:rPr>
            <a:t> &gt; Success criteria</a:t>
          </a:r>
          <a:r>
            <a:rPr lang="ar-EG" dirty="0">
              <a:latin typeface="Tahoma" panose="020B0604030504040204" pitchFamily="34" charset="0"/>
              <a:ea typeface="Tahoma" panose="020B0604030504040204" pitchFamily="34" charset="0"/>
              <a:cs typeface="Tahoma" panose="020B0604030504040204" pitchFamily="34" charset="0"/>
            </a:rPr>
            <a:t>  معايير النجاح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&gt; Evidence of learning for reporting </a:t>
          </a:r>
          <a:r>
            <a:rPr lang="ar-EG" dirty="0">
              <a:latin typeface="Tahoma" panose="020B0604030504040204" pitchFamily="34" charset="0"/>
              <a:ea typeface="Tahoma" panose="020B0604030504040204" pitchFamily="34" charset="0"/>
              <a:cs typeface="Tahoma" panose="020B0604030504040204" pitchFamily="34" charset="0"/>
            </a:rPr>
            <a:t>     </a:t>
          </a:r>
          <a:r>
            <a:rPr lang="ar-EG" dirty="0"/>
            <a:t>أدلة التعلم لإعداد التقارير                                    </a:t>
          </a:r>
          <a:r>
            <a:rPr lang="ar-EG" dirty="0">
              <a:latin typeface="Tahoma" panose="020B0604030504040204" pitchFamily="34" charset="0"/>
              <a:ea typeface="Tahoma" panose="020B0604030504040204" pitchFamily="34" charset="0"/>
              <a:cs typeface="Tahoma" panose="020B0604030504040204" pitchFamily="34" charset="0"/>
            </a:rPr>
            <a:t> </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7EA0BEC9-FE3D-4A96-BD7B-0777657A3B5B}" type="parTrans" cxnId="{1A37B7A3-C7A6-416A-99D6-E9922FB70F20}">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0BFF84E1-956F-4D05-9B6E-EDABFDDD60B0}" type="sibTrans" cxnId="{1A37B7A3-C7A6-416A-99D6-E9922FB70F20}">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9AB0C127-EB09-4D8B-84BE-A339CBB9BD02}">
      <dgm:prSet phldr="0"/>
      <dgm:spPr/>
      <dgm:t>
        <a:bodyPr/>
        <a:lstStyle/>
        <a:p>
          <a:r>
            <a:rPr lang="en-US" dirty="0">
              <a:latin typeface="Tahoma" panose="020B0604030504040204" pitchFamily="34" charset="0"/>
              <a:ea typeface="Tahoma" panose="020B0604030504040204" pitchFamily="34" charset="0"/>
              <a:cs typeface="Tahoma" panose="020B0604030504040204" pitchFamily="34" charset="0"/>
            </a:rPr>
            <a:t> Reflection</a:t>
          </a:r>
          <a:endParaRPr lang="ar-EG" dirty="0">
            <a:latin typeface="Tahoma" panose="020B0604030504040204" pitchFamily="34" charset="0"/>
            <a:ea typeface="Tahoma" panose="020B0604030504040204" pitchFamily="34" charset="0"/>
            <a:cs typeface="Tahoma" panose="020B0604030504040204" pitchFamily="34" charset="0"/>
          </a:endParaRPr>
        </a:p>
        <a:p>
          <a:r>
            <a:rPr lang="ar-EG" dirty="0">
              <a:latin typeface="Tahoma" panose="020B0604030504040204" pitchFamily="34" charset="0"/>
              <a:ea typeface="Tahoma" panose="020B0604030504040204" pitchFamily="34" charset="0"/>
              <a:cs typeface="Tahoma" panose="020B0604030504040204" pitchFamily="34" charset="0"/>
            </a:rPr>
            <a:t>التفكر و التغذية الراجعة</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4E93BBF5-F9C0-4A91-8701-672F018D5575}" type="parTrans" cxnId="{12E5BE74-EB3D-47F6-BCC0-DAAE4E5BD9A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5A539D67-9BF8-48D0-9120-90B191273039}" type="sibTrans" cxnId="{12E5BE74-EB3D-47F6-BCC0-DAAE4E5BD9A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F2A11C89-6AB7-456A-90DC-8AAA20107034}">
      <dgm:prSet phldr="0"/>
      <dgm:spPr/>
      <dgm:t>
        <a:bodyPr anchor="ctr" anchorCtr="0"/>
        <a:lstStyle/>
        <a:p>
          <a:r>
            <a:rPr lang="en-US" dirty="0">
              <a:latin typeface="Tahoma" panose="020B0604030504040204" pitchFamily="34" charset="0"/>
              <a:ea typeface="Tahoma" panose="020B0604030504040204" pitchFamily="34" charset="0"/>
              <a:cs typeface="Tahoma" panose="020B0604030504040204" pitchFamily="34" charset="0"/>
            </a:rPr>
            <a:t>&gt; Professional development</a:t>
          </a:r>
          <a:r>
            <a:rPr lang="ar-EG" dirty="0">
              <a:latin typeface="Tahoma" panose="020B0604030504040204" pitchFamily="34" charset="0"/>
              <a:ea typeface="Tahoma" panose="020B0604030504040204" pitchFamily="34" charset="0"/>
              <a:cs typeface="Tahoma" panose="020B0604030504040204" pitchFamily="34" charset="0"/>
            </a:rPr>
            <a:t>        التطوير المهني                                                 </a:t>
          </a:r>
          <a:r>
            <a:rPr lang="en-US" dirty="0">
              <a:latin typeface="Tahoma" panose="020B0604030504040204" pitchFamily="34" charset="0"/>
              <a:ea typeface="Tahoma" panose="020B0604030504040204" pitchFamily="34" charset="0"/>
              <a:cs typeface="Tahoma" panose="020B0604030504040204" pitchFamily="34" charset="0"/>
            </a:rPr>
            <a:t> </a:t>
          </a:r>
        </a:p>
      </dgm:t>
    </dgm:pt>
    <dgm:pt modelId="{D00F57E1-C539-41B0-8C2D-629DE594C96F}" type="parTrans" cxnId="{CCF6AD92-B8DE-4DD8-AFE4-62BA388482A4}">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2018F3F4-4D84-4732-B26A-A826EC25069B}" type="sibTrans" cxnId="{CCF6AD92-B8DE-4DD8-AFE4-62BA388482A4}">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2F5A3AE0-94AF-4000-B29C-2E3FFA1A95DF}">
      <dgm:prSet phldr="0"/>
      <dgm:spPr/>
      <dgm:t>
        <a:bodyPr anchor="ctr" anchorCtr="0"/>
        <a:lstStyle/>
        <a:p>
          <a:pPr rtl="0"/>
          <a:r>
            <a:rPr lang="en-US" dirty="0">
              <a:latin typeface="Tahoma" panose="020B0604030504040204" pitchFamily="34" charset="0"/>
              <a:ea typeface="Tahoma" panose="020B0604030504040204" pitchFamily="34" charset="0"/>
              <a:cs typeface="Tahoma" panose="020B0604030504040204" pitchFamily="34" charset="0"/>
            </a:rPr>
            <a:t>&gt; Collaboration </a:t>
          </a:r>
          <a:r>
            <a:rPr lang="ar-EG" dirty="0">
              <a:latin typeface="Tahoma" panose="020B0604030504040204" pitchFamily="34" charset="0"/>
              <a:ea typeface="Tahoma" panose="020B0604030504040204" pitchFamily="34" charset="0"/>
              <a:cs typeface="Tahoma" panose="020B0604030504040204" pitchFamily="34" charset="0"/>
            </a:rPr>
            <a:t>   التعاون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&gt; Cultural awareness </a:t>
          </a:r>
          <a:r>
            <a:rPr lang="ar-EG" dirty="0">
              <a:latin typeface="Tahoma" panose="020B0604030504040204" pitchFamily="34" charset="0"/>
              <a:ea typeface="Tahoma" panose="020B0604030504040204" pitchFamily="34" charset="0"/>
              <a:cs typeface="Tahoma" panose="020B0604030504040204" pitchFamily="34" charset="0"/>
            </a:rPr>
            <a:t>     الوعي بثقافة المحيط العملي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&gt; Integrity &amp; Professional growth</a:t>
          </a:r>
          <a:r>
            <a:rPr lang="ar-EG" dirty="0">
              <a:latin typeface="Tahoma" panose="020B0604030504040204" pitchFamily="34" charset="0"/>
              <a:ea typeface="Tahoma" panose="020B0604030504040204" pitchFamily="34" charset="0"/>
              <a:cs typeface="Tahoma" panose="020B0604030504040204" pitchFamily="34" charset="0"/>
            </a:rPr>
            <a:t>    النزاهة و النمو المهني                                  </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D27E26B0-99E1-4615-8C2B-C1C1225EEE15}" type="parTrans" cxnId="{6E23866A-AFF3-48DA-A5C2-F70529BBE9D8}">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E4FF8D1C-C1B2-4443-8A71-159464D4FF7E}" type="sibTrans" cxnId="{6E23866A-AFF3-48DA-A5C2-F70529BBE9D8}">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338C3879-F23F-446F-BFFF-93EE6C5AFFBF}">
      <dgm:prSet phldr="0"/>
      <dgm:spPr/>
      <dgm:t>
        <a:bodyPr anchor="ctr" anchorCtr="0"/>
        <a:lstStyle/>
        <a:p>
          <a:pPr rtl="0">
            <a:tabLst>
              <a:tab pos="4572000" algn="l"/>
            </a:tabLst>
          </a:pPr>
          <a:r>
            <a:rPr lang="en-US" dirty="0">
              <a:latin typeface="Tahoma" panose="020B0604030504040204" pitchFamily="34" charset="0"/>
              <a:ea typeface="Tahoma" panose="020B0604030504040204" pitchFamily="34" charset="0"/>
              <a:cs typeface="Tahoma" panose="020B0604030504040204" pitchFamily="34" charset="0"/>
            </a:rPr>
            <a:t>&gt; Learning environments </a:t>
          </a:r>
          <a:r>
            <a:rPr lang="ar-EG" dirty="0">
              <a:latin typeface="Tahoma" panose="020B0604030504040204" pitchFamily="34" charset="0"/>
              <a:ea typeface="Tahoma" panose="020B0604030504040204" pitchFamily="34" charset="0"/>
              <a:cs typeface="Tahoma" panose="020B0604030504040204" pitchFamily="34" charset="0"/>
            </a:rPr>
            <a:t>           البيئة التعليمية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&gt; </a:t>
          </a:r>
          <a:r>
            <a:rPr lang="en-GB" dirty="0">
              <a:latin typeface="Tahoma" panose="020B0604030504040204" pitchFamily="34" charset="0"/>
              <a:ea typeface="Tahoma" panose="020B0604030504040204" pitchFamily="34" charset="0"/>
              <a:cs typeface="Tahoma" panose="020B0604030504040204" pitchFamily="34" charset="0"/>
            </a:rPr>
            <a:t>S.M.A.R.T learning objectives</a:t>
          </a:r>
          <a:r>
            <a:rPr lang="ar-EG" dirty="0">
              <a:latin typeface="Tahoma" panose="020B0604030504040204" pitchFamily="34" charset="0"/>
              <a:ea typeface="Tahoma" panose="020B0604030504040204" pitchFamily="34" charset="0"/>
              <a:cs typeface="Tahoma" panose="020B0604030504040204" pitchFamily="34" charset="0"/>
            </a:rPr>
            <a:t>  أهداف تعليمية  قابله للقياس و التطبيق                  </a:t>
          </a:r>
          <a:br>
            <a:rPr lang="en-GB" dirty="0">
              <a:latin typeface="Tahoma" panose="020B0604030504040204" pitchFamily="34" charset="0"/>
              <a:ea typeface="Tahoma" panose="020B0604030504040204" pitchFamily="34" charset="0"/>
              <a:cs typeface="Tahoma" panose="020B0604030504040204" pitchFamily="34" charset="0"/>
            </a:rPr>
          </a:br>
          <a:r>
            <a:rPr lang="en-GB" dirty="0">
              <a:latin typeface="Tahoma" panose="020B0604030504040204" pitchFamily="34" charset="0"/>
              <a:ea typeface="Tahoma" panose="020B0604030504040204" pitchFamily="34" charset="0"/>
              <a:cs typeface="Tahoma" panose="020B0604030504040204" pitchFamily="34" charset="0"/>
            </a:rPr>
            <a:t>&gt; Developmentally appropriate lesson planning </a:t>
          </a:r>
          <a:r>
            <a:rPr lang="ar-EG" dirty="0">
              <a:latin typeface="Tahoma" panose="020B0604030504040204" pitchFamily="34" charset="0"/>
              <a:ea typeface="Tahoma" panose="020B0604030504040204" pitchFamily="34" charset="0"/>
              <a:cs typeface="Tahoma" panose="020B0604030504040204" pitchFamily="34" charset="0"/>
            </a:rPr>
            <a:t> </a:t>
          </a:r>
          <a:r>
            <a:rPr lang="ar-EG" dirty="0"/>
            <a:t>تخطيط الدرس المناسب من الناحية التنموية    </a:t>
          </a:r>
          <a:br>
            <a:rPr lang="en-GB" dirty="0">
              <a:latin typeface="Tahoma" panose="020B0604030504040204" pitchFamily="34" charset="0"/>
              <a:ea typeface="Tahoma" panose="020B0604030504040204" pitchFamily="34" charset="0"/>
              <a:cs typeface="Tahoma" panose="020B0604030504040204" pitchFamily="34" charset="0"/>
            </a:rPr>
          </a:br>
          <a:r>
            <a:rPr lang="en-GB" dirty="0">
              <a:latin typeface="Tahoma" panose="020B0604030504040204" pitchFamily="34" charset="0"/>
              <a:ea typeface="Tahoma" panose="020B0604030504040204" pitchFamily="34" charset="0"/>
              <a:cs typeface="Tahoma" panose="020B0604030504040204" pitchFamily="34" charset="0"/>
            </a:rPr>
            <a:t>&gt; Differentiation </a:t>
          </a:r>
          <a:r>
            <a:rPr lang="en-US" dirty="0">
              <a:latin typeface="Tahoma" panose="020B0604030504040204" pitchFamily="34" charset="0"/>
              <a:ea typeface="Tahoma" panose="020B0604030504040204" pitchFamily="34" charset="0"/>
              <a:cs typeface="Tahoma" panose="020B0604030504040204" pitchFamily="34" charset="0"/>
            </a:rPr>
            <a:t>of plans</a:t>
          </a:r>
          <a:r>
            <a:rPr lang="ar-EG" dirty="0">
              <a:latin typeface="Tahoma" panose="020B0604030504040204" pitchFamily="34" charset="0"/>
              <a:ea typeface="Tahoma" panose="020B0604030504040204" pitchFamily="34" charset="0"/>
              <a:cs typeface="Tahoma" panose="020B0604030504040204" pitchFamily="34" charset="0"/>
            </a:rPr>
            <a:t>           تنوع الخطط التعليمية المطبقة                               </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56C7BF9B-6E5D-4F00-9D06-0D1E7A3E46D7}" type="parTrans" cxnId="{C6232635-F16C-4FDD-98DA-359037EDBD1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18A01D71-91B5-4D6F-9F3D-13FB7380C51E}" type="sibTrans" cxnId="{C6232635-F16C-4FDD-98DA-359037EDBD1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FDCD8650-FC70-48D6-AB4B-4EC306464AD0}" type="pres">
      <dgm:prSet presAssocID="{521E9614-5C09-4714-A2CF-8BAEA243E584}" presName="Name0" presStyleCnt="0">
        <dgm:presLayoutVars>
          <dgm:chMax/>
          <dgm:chPref val="3"/>
          <dgm:dir/>
          <dgm:animOne val="branch"/>
          <dgm:animLvl val="lvl"/>
        </dgm:presLayoutVars>
      </dgm:prSet>
      <dgm:spPr/>
    </dgm:pt>
    <dgm:pt modelId="{4A6B7F73-8B81-4920-B1CE-B605D5A7DC50}" type="pres">
      <dgm:prSet presAssocID="{7EFFB9F4-068A-4F81-A3E0-512F6AA4977C}" presName="composite" presStyleCnt="0"/>
      <dgm:spPr/>
    </dgm:pt>
    <dgm:pt modelId="{6C1CF9DC-5849-4188-81F4-7CB4FB00A043}" type="pres">
      <dgm:prSet presAssocID="{7EFFB9F4-068A-4F81-A3E0-512F6AA4977C}" presName="FirstChild" presStyleLbl="revTx" presStyleIdx="0" presStyleCnt="6">
        <dgm:presLayoutVars>
          <dgm:chMax val="0"/>
          <dgm:chPref val="0"/>
          <dgm:bulletEnabled val="1"/>
        </dgm:presLayoutVars>
      </dgm:prSet>
      <dgm:spPr/>
    </dgm:pt>
    <dgm:pt modelId="{46AAA4AF-4AF3-4485-9886-12FDFCA356AD}" type="pres">
      <dgm:prSet presAssocID="{7EFFB9F4-068A-4F81-A3E0-512F6AA4977C}" presName="Parent" presStyleLbl="alignNode1" presStyleIdx="0" presStyleCnt="6">
        <dgm:presLayoutVars>
          <dgm:chMax val="3"/>
          <dgm:chPref val="3"/>
          <dgm:bulletEnabled val="1"/>
        </dgm:presLayoutVars>
      </dgm:prSet>
      <dgm:spPr/>
    </dgm:pt>
    <dgm:pt modelId="{E7830611-B69D-4FDD-918F-D010CCF03B74}" type="pres">
      <dgm:prSet presAssocID="{7EFFB9F4-068A-4F81-A3E0-512F6AA4977C}" presName="Accent" presStyleLbl="parChTrans1D1" presStyleIdx="0" presStyleCnt="6"/>
      <dgm:spPr/>
    </dgm:pt>
    <dgm:pt modelId="{62AD1E5D-54B0-4CEE-89F8-82D3B0ABD500}" type="pres">
      <dgm:prSet presAssocID="{0FA85612-82FF-409C-8FF0-4C2C2C6E6B77}" presName="sibTrans" presStyleCnt="0"/>
      <dgm:spPr/>
    </dgm:pt>
    <dgm:pt modelId="{9A2E5862-1E4D-44BD-AEFA-EF221ECB0AA7}" type="pres">
      <dgm:prSet presAssocID="{EBE95815-D66C-438D-A7EE-23403903C428}" presName="composite" presStyleCnt="0"/>
      <dgm:spPr/>
    </dgm:pt>
    <dgm:pt modelId="{05828A81-1481-49D4-9B3D-8076530A8137}" type="pres">
      <dgm:prSet presAssocID="{EBE95815-D66C-438D-A7EE-23403903C428}" presName="FirstChild" presStyleLbl="revTx" presStyleIdx="1" presStyleCnt="6">
        <dgm:presLayoutVars>
          <dgm:chMax val="0"/>
          <dgm:chPref val="0"/>
          <dgm:bulletEnabled val="1"/>
        </dgm:presLayoutVars>
      </dgm:prSet>
      <dgm:spPr/>
    </dgm:pt>
    <dgm:pt modelId="{444EE635-F271-4805-9C00-AA4F39C0C7BE}" type="pres">
      <dgm:prSet presAssocID="{EBE95815-D66C-438D-A7EE-23403903C428}" presName="Parent" presStyleLbl="alignNode1" presStyleIdx="1" presStyleCnt="6">
        <dgm:presLayoutVars>
          <dgm:chMax val="3"/>
          <dgm:chPref val="3"/>
          <dgm:bulletEnabled val="1"/>
        </dgm:presLayoutVars>
      </dgm:prSet>
      <dgm:spPr/>
    </dgm:pt>
    <dgm:pt modelId="{F18418B3-2CEF-43B8-B578-20775D5D1919}" type="pres">
      <dgm:prSet presAssocID="{EBE95815-D66C-438D-A7EE-23403903C428}" presName="Accent" presStyleLbl="parChTrans1D1" presStyleIdx="1" presStyleCnt="6"/>
      <dgm:spPr/>
    </dgm:pt>
    <dgm:pt modelId="{B9D29EF4-F84B-4F91-A7CB-2110140EC5FC}" type="pres">
      <dgm:prSet presAssocID="{BC1613C5-FFAE-4969-B03F-8F6781A04E3F}" presName="sibTrans" presStyleCnt="0"/>
      <dgm:spPr/>
    </dgm:pt>
    <dgm:pt modelId="{09360D25-AB24-4306-BBB5-2650A27ED303}" type="pres">
      <dgm:prSet presAssocID="{EDBC3FB4-C7D2-4C0B-9255-F0E3C3D4C056}" presName="composite" presStyleCnt="0"/>
      <dgm:spPr/>
    </dgm:pt>
    <dgm:pt modelId="{7198DE82-DA6E-4588-A09A-8BCBBB1842B2}" type="pres">
      <dgm:prSet presAssocID="{EDBC3FB4-C7D2-4C0B-9255-F0E3C3D4C056}" presName="FirstChild" presStyleLbl="revTx" presStyleIdx="2" presStyleCnt="6">
        <dgm:presLayoutVars>
          <dgm:chMax val="0"/>
          <dgm:chPref val="0"/>
          <dgm:bulletEnabled val="1"/>
        </dgm:presLayoutVars>
      </dgm:prSet>
      <dgm:spPr/>
    </dgm:pt>
    <dgm:pt modelId="{C82CAA08-2545-44F4-B4E0-9439A0B565B1}" type="pres">
      <dgm:prSet presAssocID="{EDBC3FB4-C7D2-4C0B-9255-F0E3C3D4C056}" presName="Parent" presStyleLbl="alignNode1" presStyleIdx="2" presStyleCnt="6">
        <dgm:presLayoutVars>
          <dgm:chMax val="3"/>
          <dgm:chPref val="3"/>
          <dgm:bulletEnabled val="1"/>
        </dgm:presLayoutVars>
      </dgm:prSet>
      <dgm:spPr/>
    </dgm:pt>
    <dgm:pt modelId="{2E142EB5-C092-499D-84C1-E50BB1540D39}" type="pres">
      <dgm:prSet presAssocID="{EDBC3FB4-C7D2-4C0B-9255-F0E3C3D4C056}" presName="Accent" presStyleLbl="parChTrans1D1" presStyleIdx="2" presStyleCnt="6"/>
      <dgm:spPr/>
    </dgm:pt>
    <dgm:pt modelId="{8C9A424C-054E-4C52-B055-6A7FB61C7ED8}" type="pres">
      <dgm:prSet presAssocID="{F97275A6-4ABE-45D6-9D7A-7C83E80F0673}" presName="sibTrans" presStyleCnt="0"/>
      <dgm:spPr/>
    </dgm:pt>
    <dgm:pt modelId="{071E08C5-5FBF-4DD0-B612-FD0CC90DDF81}" type="pres">
      <dgm:prSet presAssocID="{2BC46849-3E2A-46B2-94EF-71F6EE9D22B5}" presName="composite" presStyleCnt="0"/>
      <dgm:spPr/>
    </dgm:pt>
    <dgm:pt modelId="{CA938C01-C523-4E9C-8BDF-429BEE6FBA4B}" type="pres">
      <dgm:prSet presAssocID="{2BC46849-3E2A-46B2-94EF-71F6EE9D22B5}" presName="FirstChild" presStyleLbl="revTx" presStyleIdx="3" presStyleCnt="6">
        <dgm:presLayoutVars>
          <dgm:chMax val="0"/>
          <dgm:chPref val="0"/>
          <dgm:bulletEnabled val="1"/>
        </dgm:presLayoutVars>
      </dgm:prSet>
      <dgm:spPr/>
    </dgm:pt>
    <dgm:pt modelId="{5181EF36-F627-4BCA-B8C5-333EC748A1D7}" type="pres">
      <dgm:prSet presAssocID="{2BC46849-3E2A-46B2-94EF-71F6EE9D22B5}" presName="Parent" presStyleLbl="alignNode1" presStyleIdx="3" presStyleCnt="6">
        <dgm:presLayoutVars>
          <dgm:chMax val="3"/>
          <dgm:chPref val="3"/>
          <dgm:bulletEnabled val="1"/>
        </dgm:presLayoutVars>
      </dgm:prSet>
      <dgm:spPr/>
    </dgm:pt>
    <dgm:pt modelId="{0654F01D-7789-4A66-B076-9D600C31B811}" type="pres">
      <dgm:prSet presAssocID="{2BC46849-3E2A-46B2-94EF-71F6EE9D22B5}" presName="Accent" presStyleLbl="parChTrans1D1" presStyleIdx="3" presStyleCnt="6"/>
      <dgm:spPr/>
    </dgm:pt>
    <dgm:pt modelId="{713645E5-9A65-4F5D-89D0-FC0C613CB53B}" type="pres">
      <dgm:prSet presAssocID="{4D078A49-C673-4863-9D0E-4053F2FD6F21}" presName="sibTrans" presStyleCnt="0"/>
      <dgm:spPr/>
    </dgm:pt>
    <dgm:pt modelId="{F860A403-FE44-48D2-B478-5778D806702F}" type="pres">
      <dgm:prSet presAssocID="{033C3F1D-A921-4AF5-B016-61885EE358FB}" presName="composite" presStyleCnt="0"/>
      <dgm:spPr/>
    </dgm:pt>
    <dgm:pt modelId="{046B1D7C-3F78-44D0-B957-1A5D382B4945}" type="pres">
      <dgm:prSet presAssocID="{033C3F1D-A921-4AF5-B016-61885EE358FB}" presName="FirstChild" presStyleLbl="revTx" presStyleIdx="4" presStyleCnt="6">
        <dgm:presLayoutVars>
          <dgm:chMax val="0"/>
          <dgm:chPref val="0"/>
          <dgm:bulletEnabled val="1"/>
        </dgm:presLayoutVars>
      </dgm:prSet>
      <dgm:spPr/>
    </dgm:pt>
    <dgm:pt modelId="{91294F4A-35D3-4141-B547-84F04D26A96D}" type="pres">
      <dgm:prSet presAssocID="{033C3F1D-A921-4AF5-B016-61885EE358FB}" presName="Parent" presStyleLbl="alignNode1" presStyleIdx="4" presStyleCnt="6">
        <dgm:presLayoutVars>
          <dgm:chMax val="3"/>
          <dgm:chPref val="3"/>
          <dgm:bulletEnabled val="1"/>
        </dgm:presLayoutVars>
      </dgm:prSet>
      <dgm:spPr/>
    </dgm:pt>
    <dgm:pt modelId="{2486D11C-8C42-4944-94DF-369D5EFB1160}" type="pres">
      <dgm:prSet presAssocID="{033C3F1D-A921-4AF5-B016-61885EE358FB}" presName="Accent" presStyleLbl="parChTrans1D1" presStyleIdx="4" presStyleCnt="6"/>
      <dgm:spPr/>
    </dgm:pt>
    <dgm:pt modelId="{C7FEE0C2-8BA0-4095-A0CF-4B796A59D448}" type="pres">
      <dgm:prSet presAssocID="{5C5131F6-5117-4F41-93F1-3EA3AAF54734}" presName="sibTrans" presStyleCnt="0"/>
      <dgm:spPr/>
    </dgm:pt>
    <dgm:pt modelId="{D5930115-2223-4CAF-87B5-020173A88ED4}" type="pres">
      <dgm:prSet presAssocID="{9AB0C127-EB09-4D8B-84BE-A339CBB9BD02}" presName="composite" presStyleCnt="0"/>
      <dgm:spPr/>
    </dgm:pt>
    <dgm:pt modelId="{25A55A96-7E3C-437B-BA19-854DE8D74765}" type="pres">
      <dgm:prSet presAssocID="{9AB0C127-EB09-4D8B-84BE-A339CBB9BD02}" presName="FirstChild" presStyleLbl="revTx" presStyleIdx="5" presStyleCnt="6">
        <dgm:presLayoutVars>
          <dgm:chMax val="0"/>
          <dgm:chPref val="0"/>
          <dgm:bulletEnabled val="1"/>
        </dgm:presLayoutVars>
      </dgm:prSet>
      <dgm:spPr/>
    </dgm:pt>
    <dgm:pt modelId="{244485EF-42D0-47CD-826D-465CE6825988}" type="pres">
      <dgm:prSet presAssocID="{9AB0C127-EB09-4D8B-84BE-A339CBB9BD02}" presName="Parent" presStyleLbl="alignNode1" presStyleIdx="5" presStyleCnt="6">
        <dgm:presLayoutVars>
          <dgm:chMax val="3"/>
          <dgm:chPref val="3"/>
          <dgm:bulletEnabled val="1"/>
        </dgm:presLayoutVars>
      </dgm:prSet>
      <dgm:spPr/>
    </dgm:pt>
    <dgm:pt modelId="{52C35414-F587-4517-A9BC-90E34AD556F0}" type="pres">
      <dgm:prSet presAssocID="{9AB0C127-EB09-4D8B-84BE-A339CBB9BD02}" presName="Accent" presStyleLbl="parChTrans1D1" presStyleIdx="5" presStyleCnt="6"/>
      <dgm:spPr/>
    </dgm:pt>
  </dgm:ptLst>
  <dgm:cxnLst>
    <dgm:cxn modelId="{5A157602-AD03-43A9-B928-8C6D5A8B365A}" type="presOf" srcId="{F2A11C89-6AB7-456A-90DC-8AAA20107034}" destId="{25A55A96-7E3C-437B-BA19-854DE8D74765}" srcOrd="0" destOrd="0" presId="urn:microsoft.com/office/officeart/2011/layout/TabList"/>
    <dgm:cxn modelId="{D7573620-E3E9-455C-8A4F-843A52149F2D}" srcId="{2BC46849-3E2A-46B2-94EF-71F6EE9D22B5}" destId="{49721540-B8D3-4E93-8DD8-A9B7173C3BB5}" srcOrd="0" destOrd="0" parTransId="{8EB96799-33E7-4DE2-BB95-B710C73D1E2C}" sibTransId="{3F0A0914-A915-4F81-B6AB-834B44A436AC}"/>
    <dgm:cxn modelId="{E77F7227-1A9B-453D-9B8F-49C8F922549A}" type="presOf" srcId="{49721540-B8D3-4E93-8DD8-A9B7173C3BB5}" destId="{CA938C01-C523-4E9C-8BDF-429BEE6FBA4B}" srcOrd="0" destOrd="0" presId="urn:microsoft.com/office/officeart/2011/layout/TabList"/>
    <dgm:cxn modelId="{0A932E2F-4C3A-4435-8D24-8BEA783A0EA0}" srcId="{521E9614-5C09-4714-A2CF-8BAEA243E584}" destId="{2BC46849-3E2A-46B2-94EF-71F6EE9D22B5}" srcOrd="3" destOrd="0" parTransId="{1109F264-6A19-4BB0-9FE3-A7A1F41F7F29}" sibTransId="{4D078A49-C673-4863-9D0E-4053F2FD6F21}"/>
    <dgm:cxn modelId="{C6232635-F16C-4FDD-98DA-359037EDBD16}" srcId="{EBE95815-D66C-438D-A7EE-23403903C428}" destId="{338C3879-F23F-446F-BFFF-93EE6C5AFFBF}" srcOrd="0" destOrd="0" parTransId="{56C7BF9B-6E5D-4F00-9D06-0D1E7A3E46D7}" sibTransId="{18A01D71-91B5-4D6F-9F3D-13FB7380C51E}"/>
    <dgm:cxn modelId="{0825493A-9567-43C0-B3DA-0F26302AACED}" type="presOf" srcId="{7EFFB9F4-068A-4F81-A3E0-512F6AA4977C}" destId="{46AAA4AF-4AF3-4485-9886-12FDFCA356AD}" srcOrd="0" destOrd="0" presId="urn:microsoft.com/office/officeart/2011/layout/TabList"/>
    <dgm:cxn modelId="{7627D443-F610-4452-A162-0F6E9FC8DA2B}" srcId="{521E9614-5C09-4714-A2CF-8BAEA243E584}" destId="{7EFFB9F4-068A-4F81-A3E0-512F6AA4977C}" srcOrd="0" destOrd="0" parTransId="{4A96900E-89F3-4096-9BE9-60C7ACE8BC3A}" sibTransId="{0FA85612-82FF-409C-8FF0-4C2C2C6E6B77}"/>
    <dgm:cxn modelId="{6E23866A-AFF3-48DA-A5C2-F70529BBE9D8}" srcId="{7EFFB9F4-068A-4F81-A3E0-512F6AA4977C}" destId="{2F5A3AE0-94AF-4000-B29C-2E3FFA1A95DF}" srcOrd="0" destOrd="0" parTransId="{D27E26B0-99E1-4615-8C2B-C1C1225EEE15}" sibTransId="{E4FF8D1C-C1B2-4443-8A71-159464D4FF7E}"/>
    <dgm:cxn modelId="{F0AA784C-9DC3-432C-85AE-AAFE901E62A3}" type="presOf" srcId="{EBE95815-D66C-438D-A7EE-23403903C428}" destId="{444EE635-F271-4805-9C00-AA4F39C0C7BE}" srcOrd="0" destOrd="0" presId="urn:microsoft.com/office/officeart/2011/layout/TabList"/>
    <dgm:cxn modelId="{12E5BE74-EB3D-47F6-BCC0-DAAE4E5BD9A6}" srcId="{521E9614-5C09-4714-A2CF-8BAEA243E584}" destId="{9AB0C127-EB09-4D8B-84BE-A339CBB9BD02}" srcOrd="5" destOrd="0" parTransId="{4E93BBF5-F9C0-4A91-8701-672F018D5575}" sibTransId="{5A539D67-9BF8-48D0-9120-90B191273039}"/>
    <dgm:cxn modelId="{AFA3B557-0470-4865-9951-D6E0ABC696BB}" type="presOf" srcId="{EDBC3FB4-C7D2-4C0B-9255-F0E3C3D4C056}" destId="{C82CAA08-2545-44F4-B4E0-9439A0B565B1}" srcOrd="0" destOrd="0" presId="urn:microsoft.com/office/officeart/2011/layout/TabList"/>
    <dgm:cxn modelId="{CCF6AD92-B8DE-4DD8-AFE4-62BA388482A4}" srcId="{9AB0C127-EB09-4D8B-84BE-A339CBB9BD02}" destId="{F2A11C89-6AB7-456A-90DC-8AAA20107034}" srcOrd="0" destOrd="0" parTransId="{D00F57E1-C539-41B0-8C2D-629DE594C96F}" sibTransId="{2018F3F4-4D84-4732-B26A-A826EC25069B}"/>
    <dgm:cxn modelId="{0CA98B96-AFAC-443F-9C80-FC0BB5D714CF}" type="presOf" srcId="{8027C565-E9EC-4691-80E2-9D2681758234}" destId="{7198DE82-DA6E-4588-A09A-8BCBBB1842B2}" srcOrd="0" destOrd="0" presId="urn:microsoft.com/office/officeart/2011/layout/TabList"/>
    <dgm:cxn modelId="{1A37B7A3-C7A6-416A-99D6-E9922FB70F20}" srcId="{033C3F1D-A921-4AF5-B016-61885EE358FB}" destId="{D0908853-FBFF-4E99-AD73-BB6E400D7AEB}" srcOrd="0" destOrd="0" parTransId="{7EA0BEC9-FE3D-4A96-BD7B-0777657A3B5B}" sibTransId="{0BFF84E1-956F-4D05-9B6E-EDABFDDD60B0}"/>
    <dgm:cxn modelId="{1DCF16A9-30CA-4380-BD9D-2DA6A7ADD3D9}" srcId="{521E9614-5C09-4714-A2CF-8BAEA243E584}" destId="{033C3F1D-A921-4AF5-B016-61885EE358FB}" srcOrd="4" destOrd="0" parTransId="{B4F54D96-EAD7-44FB-91D4-18E68DCCF794}" sibTransId="{5C5131F6-5117-4F41-93F1-3EA3AAF54734}"/>
    <dgm:cxn modelId="{562624AE-46F7-4EE5-860E-D00D841E0D3F}" type="presOf" srcId="{9AB0C127-EB09-4D8B-84BE-A339CBB9BD02}" destId="{244485EF-42D0-47CD-826D-465CE6825988}" srcOrd="0" destOrd="0" presId="urn:microsoft.com/office/officeart/2011/layout/TabList"/>
    <dgm:cxn modelId="{FBDCE8B9-503E-4093-BD55-5E5BCDD7C2C3}" type="presOf" srcId="{2F5A3AE0-94AF-4000-B29C-2E3FFA1A95DF}" destId="{6C1CF9DC-5849-4188-81F4-7CB4FB00A043}" srcOrd="0" destOrd="0" presId="urn:microsoft.com/office/officeart/2011/layout/TabList"/>
    <dgm:cxn modelId="{994A34BB-B79C-4A56-96EA-32E12E37D273}" type="presOf" srcId="{338C3879-F23F-446F-BFFF-93EE6C5AFFBF}" destId="{05828A81-1481-49D4-9B3D-8076530A8137}" srcOrd="0" destOrd="0" presId="urn:microsoft.com/office/officeart/2011/layout/TabList"/>
    <dgm:cxn modelId="{8543C2CB-CF53-4D74-AF6E-520F61AEBA17}" type="presOf" srcId="{521E9614-5C09-4714-A2CF-8BAEA243E584}" destId="{FDCD8650-FC70-48D6-AB4B-4EC306464AD0}" srcOrd="0" destOrd="0" presId="urn:microsoft.com/office/officeart/2011/layout/TabList"/>
    <dgm:cxn modelId="{97FAF4CE-F72F-4940-9B87-2DE8FFDA0B1E}" srcId="{521E9614-5C09-4714-A2CF-8BAEA243E584}" destId="{EDBC3FB4-C7D2-4C0B-9255-F0E3C3D4C056}" srcOrd="2" destOrd="0" parTransId="{28C0B794-9285-4614-9179-C83B6C26EA64}" sibTransId="{F97275A6-4ABE-45D6-9D7A-7C83E80F0673}"/>
    <dgm:cxn modelId="{621D52D7-3146-4E7A-A4A5-A73099786FC9}" type="presOf" srcId="{033C3F1D-A921-4AF5-B016-61885EE358FB}" destId="{91294F4A-35D3-4141-B547-84F04D26A96D}" srcOrd="0" destOrd="0" presId="urn:microsoft.com/office/officeart/2011/layout/TabList"/>
    <dgm:cxn modelId="{D37520DA-135E-4D68-B5C2-D4B7C4126DD1}" type="presOf" srcId="{D0908853-FBFF-4E99-AD73-BB6E400D7AEB}" destId="{046B1D7C-3F78-44D0-B957-1A5D382B4945}" srcOrd="0" destOrd="0" presId="urn:microsoft.com/office/officeart/2011/layout/TabList"/>
    <dgm:cxn modelId="{BD205FE8-2EB1-4C6D-A389-CC910435F315}" type="presOf" srcId="{2BC46849-3E2A-46B2-94EF-71F6EE9D22B5}" destId="{5181EF36-F627-4BCA-B8C5-333EC748A1D7}" srcOrd="0" destOrd="0" presId="urn:microsoft.com/office/officeart/2011/layout/TabList"/>
    <dgm:cxn modelId="{1547EBF1-7D81-4D7C-BEC2-2C24A65539C5}" srcId="{521E9614-5C09-4714-A2CF-8BAEA243E584}" destId="{EBE95815-D66C-438D-A7EE-23403903C428}" srcOrd="1" destOrd="0" parTransId="{F56A0937-C9AA-453E-9A74-EE794181E0D7}" sibTransId="{BC1613C5-FFAE-4969-B03F-8F6781A04E3F}"/>
    <dgm:cxn modelId="{4B0441F3-D8EB-482B-9538-4432C7229E93}" srcId="{EDBC3FB4-C7D2-4C0B-9255-F0E3C3D4C056}" destId="{8027C565-E9EC-4691-80E2-9D2681758234}" srcOrd="0" destOrd="0" parTransId="{47B489C4-D730-490D-965B-AB20F90CEF8E}" sibTransId="{C94A88C5-C0E7-4353-946A-0399ED7BBCD2}"/>
    <dgm:cxn modelId="{68439D6A-15F1-49DA-9AE3-37C68EEE19ED}" type="presParOf" srcId="{FDCD8650-FC70-48D6-AB4B-4EC306464AD0}" destId="{4A6B7F73-8B81-4920-B1CE-B605D5A7DC50}" srcOrd="0" destOrd="0" presId="urn:microsoft.com/office/officeart/2011/layout/TabList"/>
    <dgm:cxn modelId="{CA5BCC65-6070-450E-B690-78C279CAB05E}" type="presParOf" srcId="{4A6B7F73-8B81-4920-B1CE-B605D5A7DC50}" destId="{6C1CF9DC-5849-4188-81F4-7CB4FB00A043}" srcOrd="0" destOrd="0" presId="urn:microsoft.com/office/officeart/2011/layout/TabList"/>
    <dgm:cxn modelId="{7B953EBD-8AE3-45FB-BEF4-680D002BE20F}" type="presParOf" srcId="{4A6B7F73-8B81-4920-B1CE-B605D5A7DC50}" destId="{46AAA4AF-4AF3-4485-9886-12FDFCA356AD}" srcOrd="1" destOrd="0" presId="urn:microsoft.com/office/officeart/2011/layout/TabList"/>
    <dgm:cxn modelId="{79F666FA-BEE0-4AD2-AB06-15190B5A757F}" type="presParOf" srcId="{4A6B7F73-8B81-4920-B1CE-B605D5A7DC50}" destId="{E7830611-B69D-4FDD-918F-D010CCF03B74}" srcOrd="2" destOrd="0" presId="urn:microsoft.com/office/officeart/2011/layout/TabList"/>
    <dgm:cxn modelId="{F83814C5-5146-4D13-BFC8-A3065FA2233F}" type="presParOf" srcId="{FDCD8650-FC70-48D6-AB4B-4EC306464AD0}" destId="{62AD1E5D-54B0-4CEE-89F8-82D3B0ABD500}" srcOrd="1" destOrd="0" presId="urn:microsoft.com/office/officeart/2011/layout/TabList"/>
    <dgm:cxn modelId="{E44818E0-C162-4366-A9BC-98A9F313A242}" type="presParOf" srcId="{FDCD8650-FC70-48D6-AB4B-4EC306464AD0}" destId="{9A2E5862-1E4D-44BD-AEFA-EF221ECB0AA7}" srcOrd="2" destOrd="0" presId="urn:microsoft.com/office/officeart/2011/layout/TabList"/>
    <dgm:cxn modelId="{A74DF0FB-6489-4AFE-B528-2ABA0DC5BA21}" type="presParOf" srcId="{9A2E5862-1E4D-44BD-AEFA-EF221ECB0AA7}" destId="{05828A81-1481-49D4-9B3D-8076530A8137}" srcOrd="0" destOrd="0" presId="urn:microsoft.com/office/officeart/2011/layout/TabList"/>
    <dgm:cxn modelId="{7DD401BC-FDA6-4789-88C9-DF9DF2BF307E}" type="presParOf" srcId="{9A2E5862-1E4D-44BD-AEFA-EF221ECB0AA7}" destId="{444EE635-F271-4805-9C00-AA4F39C0C7BE}" srcOrd="1" destOrd="0" presId="urn:microsoft.com/office/officeart/2011/layout/TabList"/>
    <dgm:cxn modelId="{73371EDD-CA1A-45AD-ACCB-AFA360091055}" type="presParOf" srcId="{9A2E5862-1E4D-44BD-AEFA-EF221ECB0AA7}" destId="{F18418B3-2CEF-43B8-B578-20775D5D1919}" srcOrd="2" destOrd="0" presId="urn:microsoft.com/office/officeart/2011/layout/TabList"/>
    <dgm:cxn modelId="{20FEAEFF-F0D2-4B07-806B-7BAEF32104C5}" type="presParOf" srcId="{FDCD8650-FC70-48D6-AB4B-4EC306464AD0}" destId="{B9D29EF4-F84B-4F91-A7CB-2110140EC5FC}" srcOrd="3" destOrd="0" presId="urn:microsoft.com/office/officeart/2011/layout/TabList"/>
    <dgm:cxn modelId="{A807807F-EB1B-42A2-BD90-9F79F741790D}" type="presParOf" srcId="{FDCD8650-FC70-48D6-AB4B-4EC306464AD0}" destId="{09360D25-AB24-4306-BBB5-2650A27ED303}" srcOrd="4" destOrd="0" presId="urn:microsoft.com/office/officeart/2011/layout/TabList"/>
    <dgm:cxn modelId="{035D7474-7A23-4E56-82F3-D430BCABD22D}" type="presParOf" srcId="{09360D25-AB24-4306-BBB5-2650A27ED303}" destId="{7198DE82-DA6E-4588-A09A-8BCBBB1842B2}" srcOrd="0" destOrd="0" presId="urn:microsoft.com/office/officeart/2011/layout/TabList"/>
    <dgm:cxn modelId="{6D262271-BB65-4F82-9A7B-F687B22AC9DF}" type="presParOf" srcId="{09360D25-AB24-4306-BBB5-2650A27ED303}" destId="{C82CAA08-2545-44F4-B4E0-9439A0B565B1}" srcOrd="1" destOrd="0" presId="urn:microsoft.com/office/officeart/2011/layout/TabList"/>
    <dgm:cxn modelId="{1917A413-70EB-46FA-B067-F3451370199C}" type="presParOf" srcId="{09360D25-AB24-4306-BBB5-2650A27ED303}" destId="{2E142EB5-C092-499D-84C1-E50BB1540D39}" srcOrd="2" destOrd="0" presId="urn:microsoft.com/office/officeart/2011/layout/TabList"/>
    <dgm:cxn modelId="{80DFE443-F913-4DE8-839A-5D2C6D3D932E}" type="presParOf" srcId="{FDCD8650-FC70-48D6-AB4B-4EC306464AD0}" destId="{8C9A424C-054E-4C52-B055-6A7FB61C7ED8}" srcOrd="5" destOrd="0" presId="urn:microsoft.com/office/officeart/2011/layout/TabList"/>
    <dgm:cxn modelId="{C4FFBE97-C4D5-42B1-87EE-118C6E7DE163}" type="presParOf" srcId="{FDCD8650-FC70-48D6-AB4B-4EC306464AD0}" destId="{071E08C5-5FBF-4DD0-B612-FD0CC90DDF81}" srcOrd="6" destOrd="0" presId="urn:microsoft.com/office/officeart/2011/layout/TabList"/>
    <dgm:cxn modelId="{73565C8E-9C8B-4862-AD5F-D54E2F58E45C}" type="presParOf" srcId="{071E08C5-5FBF-4DD0-B612-FD0CC90DDF81}" destId="{CA938C01-C523-4E9C-8BDF-429BEE6FBA4B}" srcOrd="0" destOrd="0" presId="urn:microsoft.com/office/officeart/2011/layout/TabList"/>
    <dgm:cxn modelId="{FC45B75F-4E7E-4157-B737-80542DE9E614}" type="presParOf" srcId="{071E08C5-5FBF-4DD0-B612-FD0CC90DDF81}" destId="{5181EF36-F627-4BCA-B8C5-333EC748A1D7}" srcOrd="1" destOrd="0" presId="urn:microsoft.com/office/officeart/2011/layout/TabList"/>
    <dgm:cxn modelId="{20966715-9D0A-4553-A9C6-FEB4DD43FF74}" type="presParOf" srcId="{071E08C5-5FBF-4DD0-B612-FD0CC90DDF81}" destId="{0654F01D-7789-4A66-B076-9D600C31B811}" srcOrd="2" destOrd="0" presId="urn:microsoft.com/office/officeart/2011/layout/TabList"/>
    <dgm:cxn modelId="{6202CB70-1BD9-4544-B2B6-002CCB65538E}" type="presParOf" srcId="{FDCD8650-FC70-48D6-AB4B-4EC306464AD0}" destId="{713645E5-9A65-4F5D-89D0-FC0C613CB53B}" srcOrd="7" destOrd="0" presId="urn:microsoft.com/office/officeart/2011/layout/TabList"/>
    <dgm:cxn modelId="{6D3EEA24-0ED6-4ACB-9DF3-3D1CB79C0C29}" type="presParOf" srcId="{FDCD8650-FC70-48D6-AB4B-4EC306464AD0}" destId="{F860A403-FE44-48D2-B478-5778D806702F}" srcOrd="8" destOrd="0" presId="urn:microsoft.com/office/officeart/2011/layout/TabList"/>
    <dgm:cxn modelId="{FABB81BC-FA09-4C2F-855B-94BE3A70E0FF}" type="presParOf" srcId="{F860A403-FE44-48D2-B478-5778D806702F}" destId="{046B1D7C-3F78-44D0-B957-1A5D382B4945}" srcOrd="0" destOrd="0" presId="urn:microsoft.com/office/officeart/2011/layout/TabList"/>
    <dgm:cxn modelId="{9945BFB6-79E8-45A0-B171-BC41DA08F9B0}" type="presParOf" srcId="{F860A403-FE44-48D2-B478-5778D806702F}" destId="{91294F4A-35D3-4141-B547-84F04D26A96D}" srcOrd="1" destOrd="0" presId="urn:microsoft.com/office/officeart/2011/layout/TabList"/>
    <dgm:cxn modelId="{408E5B57-784C-4250-A2B0-3598C6926AE3}" type="presParOf" srcId="{F860A403-FE44-48D2-B478-5778D806702F}" destId="{2486D11C-8C42-4944-94DF-369D5EFB1160}" srcOrd="2" destOrd="0" presId="urn:microsoft.com/office/officeart/2011/layout/TabList"/>
    <dgm:cxn modelId="{79A34F80-95D6-45E1-AE21-3A535320A16D}" type="presParOf" srcId="{FDCD8650-FC70-48D6-AB4B-4EC306464AD0}" destId="{C7FEE0C2-8BA0-4095-A0CF-4B796A59D448}" srcOrd="9" destOrd="0" presId="urn:microsoft.com/office/officeart/2011/layout/TabList"/>
    <dgm:cxn modelId="{284F12E1-DB80-413B-8E11-99A8225B669A}" type="presParOf" srcId="{FDCD8650-FC70-48D6-AB4B-4EC306464AD0}" destId="{D5930115-2223-4CAF-87B5-020173A88ED4}" srcOrd="10" destOrd="0" presId="urn:microsoft.com/office/officeart/2011/layout/TabList"/>
    <dgm:cxn modelId="{5CCC4375-1A8A-41D9-8C00-E6696FD43BE9}" type="presParOf" srcId="{D5930115-2223-4CAF-87B5-020173A88ED4}" destId="{25A55A96-7E3C-437B-BA19-854DE8D74765}" srcOrd="0" destOrd="0" presId="urn:microsoft.com/office/officeart/2011/layout/TabList"/>
    <dgm:cxn modelId="{3DAB21E8-14B4-4FE7-8F2F-069E683DB540}" type="presParOf" srcId="{D5930115-2223-4CAF-87B5-020173A88ED4}" destId="{244485EF-42D0-47CD-826D-465CE6825988}" srcOrd="1" destOrd="0" presId="urn:microsoft.com/office/officeart/2011/layout/TabList"/>
    <dgm:cxn modelId="{DB67796F-C6DB-43F1-83F8-CEAFBFC3A298}" type="presParOf" srcId="{D5930115-2223-4CAF-87B5-020173A88ED4}" destId="{52C35414-F587-4517-A9BC-90E34AD556F0}"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21E9614-5C09-4714-A2CF-8BAEA243E584}"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7EFFB9F4-068A-4F81-A3E0-512F6AA4977C}">
      <dgm:prSet phldr="0" custT="1"/>
      <dgm:spPr/>
      <dgm:t>
        <a:bodyPr/>
        <a:lstStyle/>
        <a:p>
          <a:pPr rtl="0"/>
          <a:r>
            <a:rPr lang="en-US" sz="1400" dirty="0">
              <a:latin typeface="Tahoma" panose="020B0604030504040204" pitchFamily="34" charset="0"/>
              <a:ea typeface="Tahoma" panose="020B0604030504040204" pitchFamily="34" charset="0"/>
              <a:cs typeface="Tahoma" panose="020B0604030504040204" pitchFamily="34" charset="0"/>
            </a:rPr>
            <a:t> Professionalism</a:t>
          </a:r>
          <a:r>
            <a:rPr lang="ar-EG" sz="1400" dirty="0">
              <a:latin typeface="Tahoma" panose="020B0604030504040204" pitchFamily="34" charset="0"/>
              <a:ea typeface="Tahoma" panose="020B0604030504040204" pitchFamily="34" charset="0"/>
              <a:cs typeface="Tahoma" panose="020B0604030504040204" pitchFamily="34" charset="0"/>
            </a:rPr>
            <a:t> </a:t>
          </a:r>
        </a:p>
        <a:p>
          <a:pPr rtl="0"/>
          <a:r>
            <a:rPr lang="ar-EG" sz="1400" dirty="0">
              <a:latin typeface="Tahoma" panose="020B0604030504040204" pitchFamily="34" charset="0"/>
              <a:ea typeface="Tahoma" panose="020B0604030504040204" pitchFamily="34" charset="0"/>
              <a:cs typeface="Tahoma" panose="020B0604030504040204" pitchFamily="34" charset="0"/>
            </a:rPr>
            <a:t>المهنية </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4A96900E-89F3-4096-9BE9-60C7ACE8BC3A}" type="parTrans" cxnId="{7627D443-F610-4452-A162-0F6E9FC8DA2B}">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0FA85612-82FF-409C-8FF0-4C2C2C6E6B77}" type="sibTrans" cxnId="{7627D443-F610-4452-A162-0F6E9FC8DA2B}">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EBE95815-D66C-438D-A7EE-23403903C428}">
      <dgm:prSet phldr="0" custT="1"/>
      <dgm:spPr/>
      <dgm:t>
        <a:bodyPr/>
        <a:lstStyle/>
        <a:p>
          <a:pPr rtl="0"/>
          <a:r>
            <a:rPr lang="en-US" sz="1400" dirty="0">
              <a:latin typeface="Tahoma" panose="020B0604030504040204" pitchFamily="34" charset="0"/>
              <a:ea typeface="Tahoma" panose="020B0604030504040204" pitchFamily="34" charset="0"/>
              <a:cs typeface="Tahoma" panose="020B0604030504040204" pitchFamily="34" charset="0"/>
            </a:rPr>
            <a:t> Planning for Teaching and Learning</a:t>
          </a:r>
          <a:endParaRPr lang="ar-EG" sz="1400" dirty="0">
            <a:latin typeface="Tahoma" panose="020B0604030504040204" pitchFamily="34" charset="0"/>
            <a:ea typeface="Tahoma" panose="020B0604030504040204" pitchFamily="34" charset="0"/>
            <a:cs typeface="Tahoma" panose="020B0604030504040204" pitchFamily="34" charset="0"/>
          </a:endParaRPr>
        </a:p>
        <a:p>
          <a:pPr rtl="0"/>
          <a:r>
            <a:rPr lang="ar-EG" sz="1400" dirty="0">
              <a:latin typeface="Tahoma" panose="020B0604030504040204" pitchFamily="34" charset="0"/>
              <a:ea typeface="Tahoma" panose="020B0604030504040204" pitchFamily="34" charset="0"/>
              <a:cs typeface="Tahoma" panose="020B0604030504040204" pitchFamily="34" charset="0"/>
            </a:rPr>
            <a:t>التخطيط  للعملية التعليمية</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F56A0937-C9AA-453E-9A74-EE794181E0D7}" type="parTrans" cxnId="{1547EBF1-7D81-4D7C-BEC2-2C24A65539C5}">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BC1613C5-FFAE-4969-B03F-8F6781A04E3F}" type="sibTrans" cxnId="{1547EBF1-7D81-4D7C-BEC2-2C24A65539C5}">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208C8D1E-C405-449D-AE2B-9668F3F7514B}">
      <dgm:prSet phldr="0" custT="1"/>
      <dgm:spPr/>
      <dgm:t>
        <a:bodyPr anchor="ctr" anchorCtr="0"/>
        <a:lstStyle/>
        <a:p>
          <a:pPr rtl="0"/>
          <a:r>
            <a:rPr lang="en-US" sz="1400" dirty="0">
              <a:latin typeface="Tahoma" panose="020B0604030504040204" pitchFamily="34" charset="0"/>
              <a:ea typeface="Tahoma" panose="020B0604030504040204" pitchFamily="34" charset="0"/>
              <a:cs typeface="Tahoma" panose="020B0604030504040204" pitchFamily="34" charset="0"/>
            </a:rPr>
            <a:t> Strengths / Areas for growth</a:t>
          </a:r>
          <a:endParaRPr lang="ar-EG" sz="1400" dirty="0">
            <a:latin typeface="Tahoma" panose="020B0604030504040204" pitchFamily="34" charset="0"/>
            <a:ea typeface="Tahoma" panose="020B0604030504040204" pitchFamily="34" charset="0"/>
            <a:cs typeface="Tahoma" panose="020B0604030504040204" pitchFamily="34" charset="0"/>
          </a:endParaRPr>
        </a:p>
        <a:p>
          <a:pPr rtl="0"/>
          <a:r>
            <a:rPr lang="ar-EG" sz="1400" dirty="0">
              <a:latin typeface="Tahoma" panose="020B0604030504040204" pitchFamily="34" charset="0"/>
              <a:ea typeface="Tahoma" panose="020B0604030504040204" pitchFamily="34" charset="0"/>
              <a:cs typeface="Tahoma" panose="020B0604030504040204" pitchFamily="34" charset="0"/>
            </a:rPr>
            <a:t>مناطق القوة - و مناطق النمو </a:t>
          </a:r>
        </a:p>
        <a:p>
          <a:pPr rtl="0"/>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1F7DE390-5C97-4FEB-B0DA-166FB7A02759}" type="parTrans" cxnId="{A60031AD-0A50-457E-B435-0AB052F43AE0}">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3F8E95DA-000D-4668-8CB7-6D0BB2D880B2}" type="sibTrans" cxnId="{A60031AD-0A50-457E-B435-0AB052F43AE0}">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EDBC3FB4-C7D2-4C0B-9255-F0E3C3D4C056}">
      <dgm:prSet phldr="0" custT="1"/>
      <dgm:spPr/>
      <dgm:t>
        <a:bodyPr/>
        <a:lstStyle/>
        <a:p>
          <a:pPr rtl="0"/>
          <a:r>
            <a:rPr lang="en-US" sz="1400" dirty="0">
              <a:latin typeface="Tahoma" panose="020B0604030504040204" pitchFamily="34" charset="0"/>
              <a:ea typeface="Tahoma" panose="020B0604030504040204" pitchFamily="34" charset="0"/>
              <a:cs typeface="Tahoma" panose="020B0604030504040204" pitchFamily="34" charset="0"/>
            </a:rPr>
            <a:t> Managing Teaching and Learning</a:t>
          </a:r>
          <a:endParaRPr lang="ar-EG" sz="1400" dirty="0">
            <a:latin typeface="Tahoma" panose="020B0604030504040204" pitchFamily="34" charset="0"/>
            <a:ea typeface="Tahoma" panose="020B0604030504040204" pitchFamily="34" charset="0"/>
            <a:cs typeface="Tahoma" panose="020B0604030504040204" pitchFamily="34" charset="0"/>
          </a:endParaRPr>
        </a:p>
        <a:p>
          <a:pPr rtl="0"/>
          <a:r>
            <a:rPr lang="ar-EG" sz="1400" dirty="0">
              <a:latin typeface="Tahoma" panose="020B0604030504040204" pitchFamily="34" charset="0"/>
              <a:ea typeface="Tahoma" panose="020B0604030504040204" pitchFamily="34" charset="0"/>
              <a:cs typeface="Tahoma" panose="020B0604030504040204" pitchFamily="34" charset="0"/>
            </a:rPr>
            <a:t>ادارة العملية التعليمية </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28C0B794-9285-4614-9179-C83B6C26EA64}" type="parTrans" cxnId="{97FAF4CE-F72F-4940-9B87-2DE8FFDA0B1E}">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F97275A6-4ABE-45D6-9D7A-7C83E80F0673}" type="sibTrans" cxnId="{97FAF4CE-F72F-4940-9B87-2DE8FFDA0B1E}">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8027C565-E9EC-4691-80E2-9D2681758234}">
      <dgm:prSet phldr="0" custT="1"/>
      <dgm:spPr/>
      <dgm:t>
        <a:bodyPr anchor="ctr" anchorCtr="0"/>
        <a:lstStyle/>
        <a:p>
          <a:pPr rtl="0"/>
          <a:r>
            <a:rPr lang="en-US" sz="1400" dirty="0">
              <a:latin typeface="Tahoma" panose="020B0604030504040204" pitchFamily="34" charset="0"/>
              <a:ea typeface="Tahoma" panose="020B0604030504040204" pitchFamily="34" charset="0"/>
              <a:cs typeface="Tahoma" panose="020B0604030504040204" pitchFamily="34" charset="0"/>
            </a:rPr>
            <a:t> Strengths / Areas for growth</a:t>
          </a:r>
        </a:p>
      </dgm:t>
    </dgm:pt>
    <dgm:pt modelId="{47B489C4-D730-490D-965B-AB20F90CEF8E}" type="parTrans" cxnId="{4B0441F3-D8EB-482B-9538-4432C7229E93}">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C94A88C5-C0E7-4353-946A-0399ED7BBCD2}" type="sibTrans" cxnId="{4B0441F3-D8EB-482B-9538-4432C7229E93}">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2BC46849-3E2A-46B2-94EF-71F6EE9D22B5}">
      <dgm:prSet phldr="0" custT="1"/>
      <dgm:spPr/>
      <dgm:t>
        <a:bodyPr/>
        <a:lstStyle/>
        <a:p>
          <a:r>
            <a:rPr lang="en-US" sz="1400" dirty="0">
              <a:latin typeface="Tahoma" panose="020B0604030504040204" pitchFamily="34" charset="0"/>
              <a:ea typeface="Tahoma" panose="020B0604030504040204" pitchFamily="34" charset="0"/>
              <a:cs typeface="Tahoma" panose="020B0604030504040204" pitchFamily="34" charset="0"/>
            </a:rPr>
            <a:t> Implementing Learning</a:t>
          </a:r>
          <a:endParaRPr lang="ar-EG" sz="1400" dirty="0">
            <a:latin typeface="Tahoma" panose="020B0604030504040204" pitchFamily="34" charset="0"/>
            <a:ea typeface="Tahoma" panose="020B0604030504040204" pitchFamily="34" charset="0"/>
            <a:cs typeface="Tahoma" panose="020B0604030504040204" pitchFamily="34" charset="0"/>
          </a:endParaRPr>
        </a:p>
        <a:p>
          <a:r>
            <a:rPr lang="ar-EG" sz="1400" dirty="0">
              <a:latin typeface="Tahoma" panose="020B0604030504040204" pitchFamily="34" charset="0"/>
              <a:ea typeface="Tahoma" panose="020B0604030504040204" pitchFamily="34" charset="0"/>
              <a:cs typeface="Tahoma" panose="020B0604030504040204" pitchFamily="34" charset="0"/>
            </a:rPr>
            <a:t>تطبيق العملية التعليمية</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1109F264-6A19-4BB0-9FE3-A7A1F41F7F29}" type="parTrans" cxnId="{0A932E2F-4C3A-4435-8D24-8BEA783A0EA0}">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4D078A49-C673-4863-9D0E-4053F2FD6F21}" type="sibTrans" cxnId="{0A932E2F-4C3A-4435-8D24-8BEA783A0EA0}">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49721540-B8D3-4E93-8DD8-A9B7173C3BB5}">
      <dgm:prSet phldr="0" custT="1"/>
      <dgm:spPr/>
      <dgm:t>
        <a:bodyPr anchor="ctr" anchorCtr="0"/>
        <a:lstStyle/>
        <a:p>
          <a:pPr rtl="0"/>
          <a:r>
            <a:rPr lang="en-US" sz="1400" dirty="0">
              <a:latin typeface="Tahoma" panose="020B0604030504040204" pitchFamily="34" charset="0"/>
              <a:ea typeface="Tahoma" panose="020B0604030504040204" pitchFamily="34" charset="0"/>
              <a:cs typeface="Tahoma" panose="020B0604030504040204" pitchFamily="34" charset="0"/>
            </a:rPr>
            <a:t>Strengths / Areas for growth</a:t>
          </a:r>
        </a:p>
      </dgm:t>
    </dgm:pt>
    <dgm:pt modelId="{8EB96799-33E7-4DE2-BB95-B710C73D1E2C}" type="parTrans" cxnId="{D7573620-E3E9-455C-8A4F-843A52149F2D}">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3F0A0914-A915-4F81-B6AB-834B44A436AC}" type="sibTrans" cxnId="{D7573620-E3E9-455C-8A4F-843A52149F2D}">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033C3F1D-A921-4AF5-B016-61885EE358FB}">
      <dgm:prSet phldr="0" custT="1"/>
      <dgm:spPr/>
      <dgm:t>
        <a:bodyPr/>
        <a:lstStyle/>
        <a:p>
          <a:pPr rtl="0"/>
          <a:r>
            <a:rPr lang="en-US" sz="1400" dirty="0">
              <a:latin typeface="Tahoma" panose="020B0604030504040204" pitchFamily="34" charset="0"/>
              <a:ea typeface="Tahoma" panose="020B0604030504040204" pitchFamily="34" charset="0"/>
              <a:cs typeface="Tahoma" panose="020B0604030504040204" pitchFamily="34" charset="0"/>
            </a:rPr>
            <a:t> Assessing Learning</a:t>
          </a:r>
          <a:endParaRPr lang="ar-EG" sz="1400" dirty="0">
            <a:latin typeface="Tahoma" panose="020B0604030504040204" pitchFamily="34" charset="0"/>
            <a:ea typeface="Tahoma" panose="020B0604030504040204" pitchFamily="34" charset="0"/>
            <a:cs typeface="Tahoma" panose="020B0604030504040204" pitchFamily="34" charset="0"/>
          </a:endParaRPr>
        </a:p>
        <a:p>
          <a:pPr rtl="0"/>
          <a:r>
            <a:rPr lang="ar-EG" sz="1400" dirty="0">
              <a:latin typeface="Tahoma" panose="020B0604030504040204" pitchFamily="34" charset="0"/>
              <a:ea typeface="Tahoma" panose="020B0604030504040204" pitchFamily="34" charset="0"/>
              <a:cs typeface="Tahoma" panose="020B0604030504040204" pitchFamily="34" charset="0"/>
            </a:rPr>
            <a:t>تقييم العملية التعليمية</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B4F54D96-EAD7-44FB-91D4-18E68DCCF794}" type="parTrans" cxnId="{1DCF16A9-30CA-4380-BD9D-2DA6A7ADD3D9}">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5C5131F6-5117-4F41-93F1-3EA3AAF54734}" type="sibTrans" cxnId="{1DCF16A9-30CA-4380-BD9D-2DA6A7ADD3D9}">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9AB0C127-EB09-4D8B-84BE-A339CBB9BD02}">
      <dgm:prSet phldr="0" custT="1"/>
      <dgm:spPr/>
      <dgm:t>
        <a:bodyPr/>
        <a:lstStyle/>
        <a:p>
          <a:r>
            <a:rPr lang="en-US" sz="1400" dirty="0">
              <a:latin typeface="Tahoma" panose="020B0604030504040204" pitchFamily="34" charset="0"/>
              <a:ea typeface="Tahoma" panose="020B0604030504040204" pitchFamily="34" charset="0"/>
              <a:cs typeface="Tahoma" panose="020B0604030504040204" pitchFamily="34" charset="0"/>
            </a:rPr>
            <a:t> Reflection</a:t>
          </a:r>
          <a:endParaRPr lang="ar-EG" sz="1400" dirty="0">
            <a:latin typeface="Tahoma" panose="020B0604030504040204" pitchFamily="34" charset="0"/>
            <a:ea typeface="Tahoma" panose="020B0604030504040204" pitchFamily="34" charset="0"/>
            <a:cs typeface="Tahoma" panose="020B0604030504040204" pitchFamily="34" charset="0"/>
          </a:endParaRPr>
        </a:p>
        <a:p>
          <a:r>
            <a:rPr lang="ar-EG" sz="1400" dirty="0">
              <a:latin typeface="Tahoma" panose="020B0604030504040204" pitchFamily="34" charset="0"/>
              <a:ea typeface="Tahoma" panose="020B0604030504040204" pitchFamily="34" charset="0"/>
              <a:cs typeface="Tahoma" panose="020B0604030504040204" pitchFamily="34" charset="0"/>
            </a:rPr>
            <a:t>التفكر و التغذية الراجعة</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4E93BBF5-F9C0-4A91-8701-672F018D5575}" type="parTrans" cxnId="{12E5BE74-EB3D-47F6-BCC0-DAAE4E5BD9A6}">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5A539D67-9BF8-48D0-9120-90B191273039}" type="sibTrans" cxnId="{12E5BE74-EB3D-47F6-BCC0-DAAE4E5BD9A6}">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F2A11C89-6AB7-456A-90DC-8AAA20107034}">
      <dgm:prSet phldr="0" custT="1"/>
      <dgm:spPr/>
      <dgm:t>
        <a:bodyPr anchor="ctr" anchorCtr="0"/>
        <a:lstStyle/>
        <a:p>
          <a:r>
            <a:rPr lang="en-US" sz="1400" dirty="0">
              <a:latin typeface="Tahoma" panose="020B0604030504040204" pitchFamily="34" charset="0"/>
              <a:ea typeface="Tahoma" panose="020B0604030504040204" pitchFamily="34" charset="0"/>
              <a:cs typeface="Tahoma" panose="020B0604030504040204" pitchFamily="34" charset="0"/>
            </a:rPr>
            <a:t>Strengths / Areas for growth</a:t>
          </a:r>
        </a:p>
      </dgm:t>
    </dgm:pt>
    <dgm:pt modelId="{D00F57E1-C539-41B0-8C2D-629DE594C96F}" type="parTrans" cxnId="{CCF6AD92-B8DE-4DD8-AFE4-62BA388482A4}">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2018F3F4-4D84-4732-B26A-A826EC25069B}" type="sibTrans" cxnId="{CCF6AD92-B8DE-4DD8-AFE4-62BA388482A4}">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1DE003BB-646D-40E2-A361-C7AFF1322D38}">
      <dgm:prSet phldr="0" custT="1"/>
      <dgm:spPr/>
      <dgm:t>
        <a:bodyPr anchor="ctr" anchorCtr="0"/>
        <a:lstStyle/>
        <a:p>
          <a:pPr algn="l" rtl="0"/>
          <a:r>
            <a:rPr lang="en-US" sz="1400" dirty="0">
              <a:latin typeface="Tahoma" panose="020B0604030504040204" pitchFamily="34" charset="0"/>
              <a:ea typeface="Tahoma" panose="020B0604030504040204" pitchFamily="34" charset="0"/>
              <a:cs typeface="Tahoma" panose="020B0604030504040204" pitchFamily="34" charset="0"/>
            </a:rPr>
            <a:t>Strengths / Areas for growth</a:t>
          </a:r>
          <a:r>
            <a:rPr lang="ar-EG" sz="1400" dirty="0">
              <a:latin typeface="Tahoma" panose="020B0604030504040204" pitchFamily="34" charset="0"/>
              <a:ea typeface="Tahoma" panose="020B0604030504040204" pitchFamily="34" charset="0"/>
              <a:cs typeface="Tahoma" panose="020B0604030504040204" pitchFamily="34" charset="0"/>
            </a:rPr>
            <a:t>   </a:t>
          </a:r>
        </a:p>
        <a:p>
          <a:pPr algn="r" rtl="0"/>
          <a:r>
            <a:rPr lang="ar-EG" sz="1400" dirty="0">
              <a:latin typeface="Tahoma" panose="020B0604030504040204" pitchFamily="34" charset="0"/>
              <a:ea typeface="Tahoma" panose="020B0604030504040204" pitchFamily="34" charset="0"/>
              <a:cs typeface="Tahoma" panose="020B0604030504040204" pitchFamily="34" charset="0"/>
            </a:rPr>
            <a:t>مناطق القوة - و مناطق النمو </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FE21A2E1-089B-4B1D-8882-A8DECF960556}" type="parTrans" cxnId="{EE0A8B03-1D3B-4B3D-8B8F-F26B911CBCBE}">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D9D8B883-1884-44F7-A146-A89FC0360F6A}" type="sibTrans" cxnId="{EE0A8B03-1D3B-4B3D-8B8F-F26B911CBCBE}">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B922174F-9980-4E08-9248-AC0E5CC03117}">
      <dgm:prSet phldr="0" custT="1"/>
      <dgm:spPr>
        <a:solidFill>
          <a:schemeClr val="bg1">
            <a:lumMod val="40000"/>
            <a:lumOff val="60000"/>
          </a:schemeClr>
        </a:solidFill>
      </dgm:spPr>
      <dgm:t>
        <a:bodyPr/>
        <a:lstStyle/>
        <a:p>
          <a:r>
            <a:rPr lang="en-US" sz="14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Classroom Notes</a:t>
          </a:r>
          <a:endParaRPr lang="ar-EG" sz="14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r>
            <a:rPr lang="ar-EG" sz="14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الملاحظات الصفية</a:t>
          </a:r>
          <a:endParaRPr lang="en-US" sz="14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dgm:t>
    </dgm:pt>
    <dgm:pt modelId="{4743BE4E-663D-42D5-8FC5-256674DE5D0C}" type="parTrans" cxnId="{7F0545EF-BF49-40F0-8C80-D4BBBEE854DA}">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8D73ED90-6788-45F2-AA12-DA83B12668B9}" type="sibTrans" cxnId="{7F0545EF-BF49-40F0-8C80-D4BBBEE854DA}">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94965225-DD03-47CC-8A9F-7B053D9078E1}">
      <dgm:prSet phldr="0" custT="1"/>
      <dgm:spPr/>
      <dgm:t>
        <a:bodyPr anchor="ctr" anchorCtr="0"/>
        <a:lstStyle/>
        <a:p>
          <a:r>
            <a:rPr lang="en-US" sz="1400" dirty="0">
              <a:latin typeface="Tahoma" panose="020B0604030504040204" pitchFamily="34" charset="0"/>
              <a:ea typeface="Tahoma" panose="020B0604030504040204" pitchFamily="34" charset="0"/>
              <a:cs typeface="Tahoma" panose="020B0604030504040204" pitchFamily="34" charset="0"/>
            </a:rPr>
            <a:t>What happened in the lesson?</a:t>
          </a:r>
        </a:p>
      </dgm:t>
    </dgm:pt>
    <dgm:pt modelId="{C077AE6F-BF27-4062-AD7F-D2C2B254C91B}" type="parTrans" cxnId="{7C750FAF-CDBB-460B-A6A9-38898402336F}">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931C662D-8739-438C-8199-99630F7AB511}" type="sibTrans" cxnId="{7C750FAF-CDBB-460B-A6A9-38898402336F}">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D0908853-FBFF-4E99-AD73-BB6E400D7AEB}">
      <dgm:prSet phldr="0" custT="1"/>
      <dgm:spPr/>
      <dgm:t>
        <a:bodyPr anchor="ctr" anchorCtr="0"/>
        <a:lstStyle/>
        <a:p>
          <a:pPr rtl="0"/>
          <a:r>
            <a:rPr lang="en-US" sz="1400" dirty="0">
              <a:latin typeface="Tahoma" panose="020B0604030504040204" pitchFamily="34" charset="0"/>
              <a:ea typeface="Tahoma" panose="020B0604030504040204" pitchFamily="34" charset="0"/>
              <a:cs typeface="Tahoma" panose="020B0604030504040204" pitchFamily="34" charset="0"/>
            </a:rPr>
            <a:t>Strengths / Areas for growth</a:t>
          </a:r>
        </a:p>
      </dgm:t>
    </dgm:pt>
    <dgm:pt modelId="{0BFF84E1-956F-4D05-9B6E-EDABFDDD60B0}" type="sibTrans" cxnId="{1A37B7A3-C7A6-416A-99D6-E9922FB70F20}">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7EA0BEC9-FE3D-4A96-BD7B-0777657A3B5B}" type="parTrans" cxnId="{1A37B7A3-C7A6-416A-99D6-E9922FB70F20}">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5E02EB23-3B5D-41DB-9BE7-0F7929FBB341}" type="pres">
      <dgm:prSet presAssocID="{521E9614-5C09-4714-A2CF-8BAEA243E584}" presName="Name0" presStyleCnt="0">
        <dgm:presLayoutVars>
          <dgm:chMax/>
          <dgm:chPref val="3"/>
          <dgm:dir/>
          <dgm:animOne val="branch"/>
          <dgm:animLvl val="lvl"/>
        </dgm:presLayoutVars>
      </dgm:prSet>
      <dgm:spPr/>
    </dgm:pt>
    <dgm:pt modelId="{AE29E24D-B12C-4A2B-BB75-890F2D6A81C6}" type="pres">
      <dgm:prSet presAssocID="{7EFFB9F4-068A-4F81-A3E0-512F6AA4977C}" presName="composite" presStyleCnt="0"/>
      <dgm:spPr/>
    </dgm:pt>
    <dgm:pt modelId="{F233CB45-FEF0-4EFE-A515-18E9D2445B5C}" type="pres">
      <dgm:prSet presAssocID="{7EFFB9F4-068A-4F81-A3E0-512F6AA4977C}" presName="FirstChild" presStyleLbl="revTx" presStyleIdx="0" presStyleCnt="7" custScaleX="58899" custLinFactNeighborX="4690" custLinFactNeighborY="-316">
        <dgm:presLayoutVars>
          <dgm:chMax val="0"/>
          <dgm:chPref val="0"/>
          <dgm:bulletEnabled val="1"/>
        </dgm:presLayoutVars>
      </dgm:prSet>
      <dgm:spPr/>
    </dgm:pt>
    <dgm:pt modelId="{C319560D-3A67-428E-B63C-4F59E1B6277C}" type="pres">
      <dgm:prSet presAssocID="{7EFFB9F4-068A-4F81-A3E0-512F6AA4977C}" presName="Parent" presStyleLbl="alignNode1" presStyleIdx="0" presStyleCnt="7" custScaleX="221207">
        <dgm:presLayoutVars>
          <dgm:chMax val="3"/>
          <dgm:chPref val="3"/>
          <dgm:bulletEnabled val="1"/>
        </dgm:presLayoutVars>
      </dgm:prSet>
      <dgm:spPr/>
    </dgm:pt>
    <dgm:pt modelId="{4F3109DA-E9B7-4937-A9EC-4292BD5C3373}" type="pres">
      <dgm:prSet presAssocID="{7EFFB9F4-068A-4F81-A3E0-512F6AA4977C}" presName="Accent" presStyleLbl="parChTrans1D1" presStyleIdx="0" presStyleCnt="7"/>
      <dgm:spPr/>
    </dgm:pt>
    <dgm:pt modelId="{1557F68D-7F59-41BE-9090-9E4DB52A09C1}" type="pres">
      <dgm:prSet presAssocID="{0FA85612-82FF-409C-8FF0-4C2C2C6E6B77}" presName="sibTrans" presStyleCnt="0"/>
      <dgm:spPr/>
    </dgm:pt>
    <dgm:pt modelId="{FF937BBB-29C9-49C9-9D99-D0759E5E1844}" type="pres">
      <dgm:prSet presAssocID="{EBE95815-D66C-438D-A7EE-23403903C428}" presName="composite" presStyleCnt="0"/>
      <dgm:spPr/>
    </dgm:pt>
    <dgm:pt modelId="{B06E8E2F-2908-455D-8453-2130F665D26D}" type="pres">
      <dgm:prSet presAssocID="{EBE95815-D66C-438D-A7EE-23403903C428}" presName="FirstChild" presStyleLbl="revTx" presStyleIdx="1" presStyleCnt="7" custScaleX="65204" custLinFactNeighborX="6751" custLinFactNeighborY="0">
        <dgm:presLayoutVars>
          <dgm:chMax val="0"/>
          <dgm:chPref val="0"/>
          <dgm:bulletEnabled val="1"/>
        </dgm:presLayoutVars>
      </dgm:prSet>
      <dgm:spPr/>
    </dgm:pt>
    <dgm:pt modelId="{21607E8B-6AE9-4B85-A5F2-AB0A064CA024}" type="pres">
      <dgm:prSet presAssocID="{EBE95815-D66C-438D-A7EE-23403903C428}" presName="Parent" presStyleLbl="alignNode1" presStyleIdx="1" presStyleCnt="7" custScaleX="221207">
        <dgm:presLayoutVars>
          <dgm:chMax val="3"/>
          <dgm:chPref val="3"/>
          <dgm:bulletEnabled val="1"/>
        </dgm:presLayoutVars>
      </dgm:prSet>
      <dgm:spPr/>
    </dgm:pt>
    <dgm:pt modelId="{B883B418-1E52-4850-86F1-BC2814E75922}" type="pres">
      <dgm:prSet presAssocID="{EBE95815-D66C-438D-A7EE-23403903C428}" presName="Accent" presStyleLbl="parChTrans1D1" presStyleIdx="1" presStyleCnt="7"/>
      <dgm:spPr/>
    </dgm:pt>
    <dgm:pt modelId="{EA3F8E8A-6B4B-4BC7-A58A-765941121D8A}" type="pres">
      <dgm:prSet presAssocID="{BC1613C5-FFAE-4969-B03F-8F6781A04E3F}" presName="sibTrans" presStyleCnt="0"/>
      <dgm:spPr/>
    </dgm:pt>
    <dgm:pt modelId="{0FD1BBEB-29FA-4C49-938C-49994A4AFD77}" type="pres">
      <dgm:prSet presAssocID="{EDBC3FB4-C7D2-4C0B-9255-F0E3C3D4C056}" presName="composite" presStyleCnt="0"/>
      <dgm:spPr/>
    </dgm:pt>
    <dgm:pt modelId="{DD5F9B9A-6622-43EC-A226-0CD332E969AA}" type="pres">
      <dgm:prSet presAssocID="{EDBC3FB4-C7D2-4C0B-9255-F0E3C3D4C056}" presName="FirstChild" presStyleLbl="revTx" presStyleIdx="2" presStyleCnt="7" custScaleX="57143" custLinFactNeighborX="1794">
        <dgm:presLayoutVars>
          <dgm:chMax val="0"/>
          <dgm:chPref val="0"/>
          <dgm:bulletEnabled val="1"/>
        </dgm:presLayoutVars>
      </dgm:prSet>
      <dgm:spPr/>
    </dgm:pt>
    <dgm:pt modelId="{117EB60B-DFE1-451F-953C-EB816733352F}" type="pres">
      <dgm:prSet presAssocID="{EDBC3FB4-C7D2-4C0B-9255-F0E3C3D4C056}" presName="Parent" presStyleLbl="alignNode1" presStyleIdx="2" presStyleCnt="7" custScaleX="221207">
        <dgm:presLayoutVars>
          <dgm:chMax val="3"/>
          <dgm:chPref val="3"/>
          <dgm:bulletEnabled val="1"/>
        </dgm:presLayoutVars>
      </dgm:prSet>
      <dgm:spPr/>
    </dgm:pt>
    <dgm:pt modelId="{E3B7E903-2701-4B42-877E-5F371DCF2A90}" type="pres">
      <dgm:prSet presAssocID="{EDBC3FB4-C7D2-4C0B-9255-F0E3C3D4C056}" presName="Accent" presStyleLbl="parChTrans1D1" presStyleIdx="2" presStyleCnt="7"/>
      <dgm:spPr/>
    </dgm:pt>
    <dgm:pt modelId="{937818A3-1260-4E76-AEB7-B5214ACFA83A}" type="pres">
      <dgm:prSet presAssocID="{F97275A6-4ABE-45D6-9D7A-7C83E80F0673}" presName="sibTrans" presStyleCnt="0"/>
      <dgm:spPr/>
    </dgm:pt>
    <dgm:pt modelId="{398CD74B-C2CE-4BFA-BCB1-1A58C14A338E}" type="pres">
      <dgm:prSet presAssocID="{2BC46849-3E2A-46B2-94EF-71F6EE9D22B5}" presName="composite" presStyleCnt="0"/>
      <dgm:spPr/>
    </dgm:pt>
    <dgm:pt modelId="{565BD94F-CE04-44FD-9D2A-5DCB18EF2FA5}" type="pres">
      <dgm:prSet presAssocID="{2BC46849-3E2A-46B2-94EF-71F6EE9D22B5}" presName="FirstChild" presStyleLbl="revTx" presStyleIdx="3" presStyleCnt="7" custScaleX="55095" custLinFactNeighborX="2093">
        <dgm:presLayoutVars>
          <dgm:chMax val="0"/>
          <dgm:chPref val="0"/>
          <dgm:bulletEnabled val="1"/>
        </dgm:presLayoutVars>
      </dgm:prSet>
      <dgm:spPr/>
    </dgm:pt>
    <dgm:pt modelId="{6095ECDC-0064-463D-8F6E-28F5413CAFF6}" type="pres">
      <dgm:prSet presAssocID="{2BC46849-3E2A-46B2-94EF-71F6EE9D22B5}" presName="Parent" presStyleLbl="alignNode1" presStyleIdx="3" presStyleCnt="7" custScaleX="221207">
        <dgm:presLayoutVars>
          <dgm:chMax val="3"/>
          <dgm:chPref val="3"/>
          <dgm:bulletEnabled val="1"/>
        </dgm:presLayoutVars>
      </dgm:prSet>
      <dgm:spPr/>
    </dgm:pt>
    <dgm:pt modelId="{B6B8935F-7227-4B94-9CC4-B9B93A889547}" type="pres">
      <dgm:prSet presAssocID="{2BC46849-3E2A-46B2-94EF-71F6EE9D22B5}" presName="Accent" presStyleLbl="parChTrans1D1" presStyleIdx="3" presStyleCnt="7"/>
      <dgm:spPr/>
    </dgm:pt>
    <dgm:pt modelId="{0725F5F2-BFB9-4CEB-A49A-6357C9EA5F91}" type="pres">
      <dgm:prSet presAssocID="{4D078A49-C673-4863-9D0E-4053F2FD6F21}" presName="sibTrans" presStyleCnt="0"/>
      <dgm:spPr/>
    </dgm:pt>
    <dgm:pt modelId="{03B8F897-512C-467D-998A-5FFA9235C8A2}" type="pres">
      <dgm:prSet presAssocID="{033C3F1D-A921-4AF5-B016-61885EE358FB}" presName="composite" presStyleCnt="0"/>
      <dgm:spPr/>
    </dgm:pt>
    <dgm:pt modelId="{A2725521-2FE9-4558-A4B3-E4AF269298DB}" type="pres">
      <dgm:prSet presAssocID="{033C3F1D-A921-4AF5-B016-61885EE358FB}" presName="FirstChild" presStyleLbl="revTx" presStyleIdx="4" presStyleCnt="7" custScaleX="55095" custLinFactNeighborX="1173">
        <dgm:presLayoutVars>
          <dgm:chMax val="0"/>
          <dgm:chPref val="0"/>
          <dgm:bulletEnabled val="1"/>
        </dgm:presLayoutVars>
      </dgm:prSet>
      <dgm:spPr/>
    </dgm:pt>
    <dgm:pt modelId="{0D86A19E-318C-4AA8-ADA9-34867AA01596}" type="pres">
      <dgm:prSet presAssocID="{033C3F1D-A921-4AF5-B016-61885EE358FB}" presName="Parent" presStyleLbl="alignNode1" presStyleIdx="4" presStyleCnt="7" custScaleX="221207">
        <dgm:presLayoutVars>
          <dgm:chMax val="3"/>
          <dgm:chPref val="3"/>
          <dgm:bulletEnabled val="1"/>
        </dgm:presLayoutVars>
      </dgm:prSet>
      <dgm:spPr/>
    </dgm:pt>
    <dgm:pt modelId="{F38402AA-A92E-4D64-A6F7-D7BD7996D025}" type="pres">
      <dgm:prSet presAssocID="{033C3F1D-A921-4AF5-B016-61885EE358FB}" presName="Accent" presStyleLbl="parChTrans1D1" presStyleIdx="4" presStyleCnt="7"/>
      <dgm:spPr/>
    </dgm:pt>
    <dgm:pt modelId="{20FC841F-798C-4A47-A490-8DC5FF262151}" type="pres">
      <dgm:prSet presAssocID="{5C5131F6-5117-4F41-93F1-3EA3AAF54734}" presName="sibTrans" presStyleCnt="0"/>
      <dgm:spPr/>
    </dgm:pt>
    <dgm:pt modelId="{3F809D73-1046-4262-A8D5-6054A9E5C609}" type="pres">
      <dgm:prSet presAssocID="{9AB0C127-EB09-4D8B-84BE-A339CBB9BD02}" presName="composite" presStyleCnt="0"/>
      <dgm:spPr/>
    </dgm:pt>
    <dgm:pt modelId="{04B763C8-061F-4FC4-8F36-7B1B553D3127}" type="pres">
      <dgm:prSet presAssocID="{9AB0C127-EB09-4D8B-84BE-A339CBB9BD02}" presName="FirstChild" presStyleLbl="revTx" presStyleIdx="5" presStyleCnt="7" custScaleX="55095" custLinFactNeighborX="1173">
        <dgm:presLayoutVars>
          <dgm:chMax val="0"/>
          <dgm:chPref val="0"/>
          <dgm:bulletEnabled val="1"/>
        </dgm:presLayoutVars>
      </dgm:prSet>
      <dgm:spPr/>
    </dgm:pt>
    <dgm:pt modelId="{4EB81809-EAB6-4673-8964-2A78E04D9764}" type="pres">
      <dgm:prSet presAssocID="{9AB0C127-EB09-4D8B-84BE-A339CBB9BD02}" presName="Parent" presStyleLbl="alignNode1" presStyleIdx="5" presStyleCnt="7" custScaleX="221207">
        <dgm:presLayoutVars>
          <dgm:chMax val="3"/>
          <dgm:chPref val="3"/>
          <dgm:bulletEnabled val="1"/>
        </dgm:presLayoutVars>
      </dgm:prSet>
      <dgm:spPr/>
    </dgm:pt>
    <dgm:pt modelId="{7C0CFEE8-4FB5-4B7E-AA9C-B1A30D2D88EE}" type="pres">
      <dgm:prSet presAssocID="{9AB0C127-EB09-4D8B-84BE-A339CBB9BD02}" presName="Accent" presStyleLbl="parChTrans1D1" presStyleIdx="5" presStyleCnt="7"/>
      <dgm:spPr/>
    </dgm:pt>
    <dgm:pt modelId="{8543249D-ADBF-4207-971A-8D4B144054B9}" type="pres">
      <dgm:prSet presAssocID="{5A539D67-9BF8-48D0-9120-90B191273039}" presName="sibTrans" presStyleCnt="0"/>
      <dgm:spPr/>
    </dgm:pt>
    <dgm:pt modelId="{E58F53E1-CC23-46FC-8C5F-9CDDBF1FB71A}" type="pres">
      <dgm:prSet presAssocID="{B922174F-9980-4E08-9248-AC0E5CC03117}" presName="composite" presStyleCnt="0"/>
      <dgm:spPr/>
    </dgm:pt>
    <dgm:pt modelId="{080B8532-F550-456A-9953-FBF4C2C412E7}" type="pres">
      <dgm:prSet presAssocID="{B922174F-9980-4E08-9248-AC0E5CC03117}" presName="FirstChild" presStyleLbl="revTx" presStyleIdx="6" presStyleCnt="7" custScaleX="58650" custLinFactNeighborX="1863">
        <dgm:presLayoutVars>
          <dgm:chMax val="0"/>
          <dgm:chPref val="0"/>
          <dgm:bulletEnabled val="1"/>
        </dgm:presLayoutVars>
      </dgm:prSet>
      <dgm:spPr/>
    </dgm:pt>
    <dgm:pt modelId="{DC632F32-E0BA-40B6-AABD-7A032354A088}" type="pres">
      <dgm:prSet presAssocID="{B922174F-9980-4E08-9248-AC0E5CC03117}" presName="Parent" presStyleLbl="alignNode1" presStyleIdx="6" presStyleCnt="7" custScaleX="221207">
        <dgm:presLayoutVars>
          <dgm:chMax val="3"/>
          <dgm:chPref val="3"/>
          <dgm:bulletEnabled val="1"/>
        </dgm:presLayoutVars>
      </dgm:prSet>
      <dgm:spPr/>
    </dgm:pt>
    <dgm:pt modelId="{BEEFE3FA-0C7B-4C69-A665-DE598A9CC853}" type="pres">
      <dgm:prSet presAssocID="{B922174F-9980-4E08-9248-AC0E5CC03117}" presName="Accent" presStyleLbl="parChTrans1D1" presStyleIdx="6" presStyleCnt="7"/>
      <dgm:spPr/>
    </dgm:pt>
  </dgm:ptLst>
  <dgm:cxnLst>
    <dgm:cxn modelId="{EE0A8B03-1D3B-4B3D-8B8F-F26B911CBCBE}" srcId="{7EFFB9F4-068A-4F81-A3E0-512F6AA4977C}" destId="{1DE003BB-646D-40E2-A361-C7AFF1322D38}" srcOrd="0" destOrd="0" parTransId="{FE21A2E1-089B-4B1D-8882-A8DECF960556}" sibTransId="{D9D8B883-1884-44F7-A146-A89FC0360F6A}"/>
    <dgm:cxn modelId="{D337A819-F865-4681-9DF2-4410AE8D1DA0}" type="presOf" srcId="{2BC46849-3E2A-46B2-94EF-71F6EE9D22B5}" destId="{6095ECDC-0064-463D-8F6E-28F5413CAFF6}" srcOrd="0" destOrd="0" presId="urn:microsoft.com/office/officeart/2011/layout/TabList"/>
    <dgm:cxn modelId="{D7573620-E3E9-455C-8A4F-843A52149F2D}" srcId="{2BC46849-3E2A-46B2-94EF-71F6EE9D22B5}" destId="{49721540-B8D3-4E93-8DD8-A9B7173C3BB5}" srcOrd="0" destOrd="0" parTransId="{8EB96799-33E7-4DE2-BB95-B710C73D1E2C}" sibTransId="{3F0A0914-A915-4F81-B6AB-834B44A436AC}"/>
    <dgm:cxn modelId="{0257B621-79F6-4C6C-9E56-06DAE61DF96D}" type="presOf" srcId="{B922174F-9980-4E08-9248-AC0E5CC03117}" destId="{DC632F32-E0BA-40B6-AABD-7A032354A088}" srcOrd="0" destOrd="0" presId="urn:microsoft.com/office/officeart/2011/layout/TabList"/>
    <dgm:cxn modelId="{AD19222B-FC5D-4488-9B71-3D1847191973}" type="presOf" srcId="{9AB0C127-EB09-4D8B-84BE-A339CBB9BD02}" destId="{4EB81809-EAB6-4673-8964-2A78E04D9764}" srcOrd="0" destOrd="0" presId="urn:microsoft.com/office/officeart/2011/layout/TabList"/>
    <dgm:cxn modelId="{0A932E2F-4C3A-4435-8D24-8BEA783A0EA0}" srcId="{521E9614-5C09-4714-A2CF-8BAEA243E584}" destId="{2BC46849-3E2A-46B2-94EF-71F6EE9D22B5}" srcOrd="3" destOrd="0" parTransId="{1109F264-6A19-4BB0-9FE3-A7A1F41F7F29}" sibTransId="{4D078A49-C673-4863-9D0E-4053F2FD6F21}"/>
    <dgm:cxn modelId="{763F473C-F50D-46AB-9E9A-935A38998CFB}" type="presOf" srcId="{49721540-B8D3-4E93-8DD8-A9B7173C3BB5}" destId="{565BD94F-CE04-44FD-9D2A-5DCB18EF2FA5}" srcOrd="0" destOrd="0" presId="urn:microsoft.com/office/officeart/2011/layout/TabList"/>
    <dgm:cxn modelId="{7627D443-F610-4452-A162-0F6E9FC8DA2B}" srcId="{521E9614-5C09-4714-A2CF-8BAEA243E584}" destId="{7EFFB9F4-068A-4F81-A3E0-512F6AA4977C}" srcOrd="0" destOrd="0" parTransId="{4A96900E-89F3-4096-9BE9-60C7ACE8BC3A}" sibTransId="{0FA85612-82FF-409C-8FF0-4C2C2C6E6B77}"/>
    <dgm:cxn modelId="{38AA6768-533E-4440-8694-FFAB7BB1997A}" type="presOf" srcId="{208C8D1E-C405-449D-AE2B-9668F3F7514B}" destId="{B06E8E2F-2908-455D-8453-2130F665D26D}" srcOrd="0" destOrd="0" presId="urn:microsoft.com/office/officeart/2011/layout/TabList"/>
    <dgm:cxn modelId="{C0746169-E4BD-493A-B508-B40BE134DCB6}" type="presOf" srcId="{94965225-DD03-47CC-8A9F-7B053D9078E1}" destId="{080B8532-F550-456A-9953-FBF4C2C412E7}" srcOrd="0" destOrd="0" presId="urn:microsoft.com/office/officeart/2011/layout/TabList"/>
    <dgm:cxn modelId="{7D3B1B6D-76A5-4631-AD71-0E7BCF9BB1A3}" type="presOf" srcId="{EDBC3FB4-C7D2-4C0B-9255-F0E3C3D4C056}" destId="{117EB60B-DFE1-451F-953C-EB816733352F}" srcOrd="0" destOrd="0" presId="urn:microsoft.com/office/officeart/2011/layout/TabList"/>
    <dgm:cxn modelId="{12E5BE74-EB3D-47F6-BCC0-DAAE4E5BD9A6}" srcId="{521E9614-5C09-4714-A2CF-8BAEA243E584}" destId="{9AB0C127-EB09-4D8B-84BE-A339CBB9BD02}" srcOrd="5" destOrd="0" parTransId="{4E93BBF5-F9C0-4A91-8701-672F018D5575}" sibTransId="{5A539D67-9BF8-48D0-9120-90B191273039}"/>
    <dgm:cxn modelId="{1035D084-5C40-4FBD-86F7-53E29DCA3AF2}" type="presOf" srcId="{7EFFB9F4-068A-4F81-A3E0-512F6AA4977C}" destId="{C319560D-3A67-428E-B63C-4F59E1B6277C}" srcOrd="0" destOrd="0" presId="urn:microsoft.com/office/officeart/2011/layout/TabList"/>
    <dgm:cxn modelId="{49C43E85-470E-4DBB-A857-48198258C2DE}" type="presOf" srcId="{D0908853-FBFF-4E99-AD73-BB6E400D7AEB}" destId="{A2725521-2FE9-4558-A4B3-E4AF269298DB}" srcOrd="0" destOrd="0" presId="urn:microsoft.com/office/officeart/2011/layout/TabList"/>
    <dgm:cxn modelId="{63EA0F88-580D-40A2-84C0-64C5CEB8FC5D}" type="presOf" srcId="{033C3F1D-A921-4AF5-B016-61885EE358FB}" destId="{0D86A19E-318C-4AA8-ADA9-34867AA01596}" srcOrd="0" destOrd="0" presId="urn:microsoft.com/office/officeart/2011/layout/TabList"/>
    <dgm:cxn modelId="{41D4FD8F-D7BF-4153-A7F5-CDDCBF8F017E}" type="presOf" srcId="{F2A11C89-6AB7-456A-90DC-8AAA20107034}" destId="{04B763C8-061F-4FC4-8F36-7B1B553D3127}" srcOrd="0" destOrd="0" presId="urn:microsoft.com/office/officeart/2011/layout/TabList"/>
    <dgm:cxn modelId="{CCF6AD92-B8DE-4DD8-AFE4-62BA388482A4}" srcId="{9AB0C127-EB09-4D8B-84BE-A339CBB9BD02}" destId="{F2A11C89-6AB7-456A-90DC-8AAA20107034}" srcOrd="0" destOrd="0" parTransId="{D00F57E1-C539-41B0-8C2D-629DE594C96F}" sibTransId="{2018F3F4-4D84-4732-B26A-A826EC25069B}"/>
    <dgm:cxn modelId="{27428396-174A-4F2F-8ACB-7B2436850A5D}" type="presOf" srcId="{1DE003BB-646D-40E2-A361-C7AFF1322D38}" destId="{F233CB45-FEF0-4EFE-A515-18E9D2445B5C}" srcOrd="0" destOrd="0" presId="urn:microsoft.com/office/officeart/2011/layout/TabList"/>
    <dgm:cxn modelId="{1A37B7A3-C7A6-416A-99D6-E9922FB70F20}" srcId="{033C3F1D-A921-4AF5-B016-61885EE358FB}" destId="{D0908853-FBFF-4E99-AD73-BB6E400D7AEB}" srcOrd="0" destOrd="0" parTransId="{7EA0BEC9-FE3D-4A96-BD7B-0777657A3B5B}" sibTransId="{0BFF84E1-956F-4D05-9B6E-EDABFDDD60B0}"/>
    <dgm:cxn modelId="{1DCF16A9-30CA-4380-BD9D-2DA6A7ADD3D9}" srcId="{521E9614-5C09-4714-A2CF-8BAEA243E584}" destId="{033C3F1D-A921-4AF5-B016-61885EE358FB}" srcOrd="4" destOrd="0" parTransId="{B4F54D96-EAD7-44FB-91D4-18E68DCCF794}" sibTransId="{5C5131F6-5117-4F41-93F1-3EA3AAF54734}"/>
    <dgm:cxn modelId="{A60031AD-0A50-457E-B435-0AB052F43AE0}" srcId="{EBE95815-D66C-438D-A7EE-23403903C428}" destId="{208C8D1E-C405-449D-AE2B-9668F3F7514B}" srcOrd="0" destOrd="0" parTransId="{1F7DE390-5C97-4FEB-B0DA-166FB7A02759}" sibTransId="{3F8E95DA-000D-4668-8CB7-6D0BB2D880B2}"/>
    <dgm:cxn modelId="{7C750FAF-CDBB-460B-A6A9-38898402336F}" srcId="{B922174F-9980-4E08-9248-AC0E5CC03117}" destId="{94965225-DD03-47CC-8A9F-7B053D9078E1}" srcOrd="0" destOrd="0" parTransId="{C077AE6F-BF27-4062-AD7F-D2C2B254C91B}" sibTransId="{931C662D-8739-438C-8199-99630F7AB511}"/>
    <dgm:cxn modelId="{ACEFBCB2-D9AA-4A12-BDDC-2F967B33B90D}" type="presOf" srcId="{EBE95815-D66C-438D-A7EE-23403903C428}" destId="{21607E8B-6AE9-4B85-A5F2-AB0A064CA024}" srcOrd="0" destOrd="0" presId="urn:microsoft.com/office/officeart/2011/layout/TabList"/>
    <dgm:cxn modelId="{60DF24C0-C495-445C-8E3A-569E26412BC6}" type="presOf" srcId="{521E9614-5C09-4714-A2CF-8BAEA243E584}" destId="{5E02EB23-3B5D-41DB-9BE7-0F7929FBB341}" srcOrd="0" destOrd="0" presId="urn:microsoft.com/office/officeart/2011/layout/TabList"/>
    <dgm:cxn modelId="{009F55C6-961F-4BB5-AB2F-EDBDCA623AED}" type="presOf" srcId="{8027C565-E9EC-4691-80E2-9D2681758234}" destId="{DD5F9B9A-6622-43EC-A226-0CD332E969AA}" srcOrd="0" destOrd="0" presId="urn:microsoft.com/office/officeart/2011/layout/TabList"/>
    <dgm:cxn modelId="{97FAF4CE-F72F-4940-9B87-2DE8FFDA0B1E}" srcId="{521E9614-5C09-4714-A2CF-8BAEA243E584}" destId="{EDBC3FB4-C7D2-4C0B-9255-F0E3C3D4C056}" srcOrd="2" destOrd="0" parTransId="{28C0B794-9285-4614-9179-C83B6C26EA64}" sibTransId="{F97275A6-4ABE-45D6-9D7A-7C83E80F0673}"/>
    <dgm:cxn modelId="{7F0545EF-BF49-40F0-8C80-D4BBBEE854DA}" srcId="{521E9614-5C09-4714-A2CF-8BAEA243E584}" destId="{B922174F-9980-4E08-9248-AC0E5CC03117}" srcOrd="6" destOrd="0" parTransId="{4743BE4E-663D-42D5-8FC5-256674DE5D0C}" sibTransId="{8D73ED90-6788-45F2-AA12-DA83B12668B9}"/>
    <dgm:cxn modelId="{1547EBF1-7D81-4D7C-BEC2-2C24A65539C5}" srcId="{521E9614-5C09-4714-A2CF-8BAEA243E584}" destId="{EBE95815-D66C-438D-A7EE-23403903C428}" srcOrd="1" destOrd="0" parTransId="{F56A0937-C9AA-453E-9A74-EE794181E0D7}" sibTransId="{BC1613C5-FFAE-4969-B03F-8F6781A04E3F}"/>
    <dgm:cxn modelId="{4B0441F3-D8EB-482B-9538-4432C7229E93}" srcId="{EDBC3FB4-C7D2-4C0B-9255-F0E3C3D4C056}" destId="{8027C565-E9EC-4691-80E2-9D2681758234}" srcOrd="0" destOrd="0" parTransId="{47B489C4-D730-490D-965B-AB20F90CEF8E}" sibTransId="{C94A88C5-C0E7-4353-946A-0399ED7BBCD2}"/>
    <dgm:cxn modelId="{B3BCE63E-918A-472D-B149-ABC85963DBE1}" type="presParOf" srcId="{5E02EB23-3B5D-41DB-9BE7-0F7929FBB341}" destId="{AE29E24D-B12C-4A2B-BB75-890F2D6A81C6}" srcOrd="0" destOrd="0" presId="urn:microsoft.com/office/officeart/2011/layout/TabList"/>
    <dgm:cxn modelId="{AC5ED55F-77C7-4D4C-837B-057ECC329BCE}" type="presParOf" srcId="{AE29E24D-B12C-4A2B-BB75-890F2D6A81C6}" destId="{F233CB45-FEF0-4EFE-A515-18E9D2445B5C}" srcOrd="0" destOrd="0" presId="urn:microsoft.com/office/officeart/2011/layout/TabList"/>
    <dgm:cxn modelId="{0B65804C-7906-44A3-9335-8B22970BEF64}" type="presParOf" srcId="{AE29E24D-B12C-4A2B-BB75-890F2D6A81C6}" destId="{C319560D-3A67-428E-B63C-4F59E1B6277C}" srcOrd="1" destOrd="0" presId="urn:microsoft.com/office/officeart/2011/layout/TabList"/>
    <dgm:cxn modelId="{740CC2E9-B30A-4596-9A8F-4B7243BA4CC7}" type="presParOf" srcId="{AE29E24D-B12C-4A2B-BB75-890F2D6A81C6}" destId="{4F3109DA-E9B7-4937-A9EC-4292BD5C3373}" srcOrd="2" destOrd="0" presId="urn:microsoft.com/office/officeart/2011/layout/TabList"/>
    <dgm:cxn modelId="{D1CAE11D-069F-4FFE-9306-C7AE9F9C58A6}" type="presParOf" srcId="{5E02EB23-3B5D-41DB-9BE7-0F7929FBB341}" destId="{1557F68D-7F59-41BE-9090-9E4DB52A09C1}" srcOrd="1" destOrd="0" presId="urn:microsoft.com/office/officeart/2011/layout/TabList"/>
    <dgm:cxn modelId="{9284EF76-4081-47A3-B9C9-B7D8EC2924A6}" type="presParOf" srcId="{5E02EB23-3B5D-41DB-9BE7-0F7929FBB341}" destId="{FF937BBB-29C9-49C9-9D99-D0759E5E1844}" srcOrd="2" destOrd="0" presId="urn:microsoft.com/office/officeart/2011/layout/TabList"/>
    <dgm:cxn modelId="{7467C603-327F-4FAC-9A76-280FC4E1B55D}" type="presParOf" srcId="{FF937BBB-29C9-49C9-9D99-D0759E5E1844}" destId="{B06E8E2F-2908-455D-8453-2130F665D26D}" srcOrd="0" destOrd="0" presId="urn:microsoft.com/office/officeart/2011/layout/TabList"/>
    <dgm:cxn modelId="{009EBEAB-CABC-490F-8769-3C3170759231}" type="presParOf" srcId="{FF937BBB-29C9-49C9-9D99-D0759E5E1844}" destId="{21607E8B-6AE9-4B85-A5F2-AB0A064CA024}" srcOrd="1" destOrd="0" presId="urn:microsoft.com/office/officeart/2011/layout/TabList"/>
    <dgm:cxn modelId="{9F0DD201-7890-43F0-85E6-9820E85949C8}" type="presParOf" srcId="{FF937BBB-29C9-49C9-9D99-D0759E5E1844}" destId="{B883B418-1E52-4850-86F1-BC2814E75922}" srcOrd="2" destOrd="0" presId="urn:microsoft.com/office/officeart/2011/layout/TabList"/>
    <dgm:cxn modelId="{9699092C-600A-46B9-8568-57F0208F830C}" type="presParOf" srcId="{5E02EB23-3B5D-41DB-9BE7-0F7929FBB341}" destId="{EA3F8E8A-6B4B-4BC7-A58A-765941121D8A}" srcOrd="3" destOrd="0" presId="urn:microsoft.com/office/officeart/2011/layout/TabList"/>
    <dgm:cxn modelId="{CC21C341-AAC1-4EFC-A9E3-C7A1250659F1}" type="presParOf" srcId="{5E02EB23-3B5D-41DB-9BE7-0F7929FBB341}" destId="{0FD1BBEB-29FA-4C49-938C-49994A4AFD77}" srcOrd="4" destOrd="0" presId="urn:microsoft.com/office/officeart/2011/layout/TabList"/>
    <dgm:cxn modelId="{D7AAFB24-E68F-456B-977D-7112C32856C5}" type="presParOf" srcId="{0FD1BBEB-29FA-4C49-938C-49994A4AFD77}" destId="{DD5F9B9A-6622-43EC-A226-0CD332E969AA}" srcOrd="0" destOrd="0" presId="urn:microsoft.com/office/officeart/2011/layout/TabList"/>
    <dgm:cxn modelId="{9BB6D091-C10F-401C-896C-77B943B711BF}" type="presParOf" srcId="{0FD1BBEB-29FA-4C49-938C-49994A4AFD77}" destId="{117EB60B-DFE1-451F-953C-EB816733352F}" srcOrd="1" destOrd="0" presId="urn:microsoft.com/office/officeart/2011/layout/TabList"/>
    <dgm:cxn modelId="{FCD6F8CF-5248-4690-9E5E-8EC394822BC0}" type="presParOf" srcId="{0FD1BBEB-29FA-4C49-938C-49994A4AFD77}" destId="{E3B7E903-2701-4B42-877E-5F371DCF2A90}" srcOrd="2" destOrd="0" presId="urn:microsoft.com/office/officeart/2011/layout/TabList"/>
    <dgm:cxn modelId="{2A40A277-1EAA-4E07-97AF-1F7F32CC0D49}" type="presParOf" srcId="{5E02EB23-3B5D-41DB-9BE7-0F7929FBB341}" destId="{937818A3-1260-4E76-AEB7-B5214ACFA83A}" srcOrd="5" destOrd="0" presId="urn:microsoft.com/office/officeart/2011/layout/TabList"/>
    <dgm:cxn modelId="{694A0632-EA18-4855-AB9D-7F7F23881777}" type="presParOf" srcId="{5E02EB23-3B5D-41DB-9BE7-0F7929FBB341}" destId="{398CD74B-C2CE-4BFA-BCB1-1A58C14A338E}" srcOrd="6" destOrd="0" presId="urn:microsoft.com/office/officeart/2011/layout/TabList"/>
    <dgm:cxn modelId="{FD03FB17-4D78-47DA-970F-6CB17734461E}" type="presParOf" srcId="{398CD74B-C2CE-4BFA-BCB1-1A58C14A338E}" destId="{565BD94F-CE04-44FD-9D2A-5DCB18EF2FA5}" srcOrd="0" destOrd="0" presId="urn:microsoft.com/office/officeart/2011/layout/TabList"/>
    <dgm:cxn modelId="{D56DB503-F4E0-4D17-8C22-6549050B3C39}" type="presParOf" srcId="{398CD74B-C2CE-4BFA-BCB1-1A58C14A338E}" destId="{6095ECDC-0064-463D-8F6E-28F5413CAFF6}" srcOrd="1" destOrd="0" presId="urn:microsoft.com/office/officeart/2011/layout/TabList"/>
    <dgm:cxn modelId="{9D4813A8-C09D-4CE2-9C89-1D14D6B81BD8}" type="presParOf" srcId="{398CD74B-C2CE-4BFA-BCB1-1A58C14A338E}" destId="{B6B8935F-7227-4B94-9CC4-B9B93A889547}" srcOrd="2" destOrd="0" presId="urn:microsoft.com/office/officeart/2011/layout/TabList"/>
    <dgm:cxn modelId="{7D83EC66-DC23-41DE-A8F3-AD7A402E920C}" type="presParOf" srcId="{5E02EB23-3B5D-41DB-9BE7-0F7929FBB341}" destId="{0725F5F2-BFB9-4CEB-A49A-6357C9EA5F91}" srcOrd="7" destOrd="0" presId="urn:microsoft.com/office/officeart/2011/layout/TabList"/>
    <dgm:cxn modelId="{0097AC49-1AF1-4BE3-B2F0-B7736FE8E9DD}" type="presParOf" srcId="{5E02EB23-3B5D-41DB-9BE7-0F7929FBB341}" destId="{03B8F897-512C-467D-998A-5FFA9235C8A2}" srcOrd="8" destOrd="0" presId="urn:microsoft.com/office/officeart/2011/layout/TabList"/>
    <dgm:cxn modelId="{A793AA6C-EBE1-4C11-AA20-ED3F1AC6E242}" type="presParOf" srcId="{03B8F897-512C-467D-998A-5FFA9235C8A2}" destId="{A2725521-2FE9-4558-A4B3-E4AF269298DB}" srcOrd="0" destOrd="0" presId="urn:microsoft.com/office/officeart/2011/layout/TabList"/>
    <dgm:cxn modelId="{BB45F0D2-3924-4BE5-A518-A92E78D8EABD}" type="presParOf" srcId="{03B8F897-512C-467D-998A-5FFA9235C8A2}" destId="{0D86A19E-318C-4AA8-ADA9-34867AA01596}" srcOrd="1" destOrd="0" presId="urn:microsoft.com/office/officeart/2011/layout/TabList"/>
    <dgm:cxn modelId="{9F7E312E-B800-40CE-97EC-86E518F7794D}" type="presParOf" srcId="{03B8F897-512C-467D-998A-5FFA9235C8A2}" destId="{F38402AA-A92E-4D64-A6F7-D7BD7996D025}" srcOrd="2" destOrd="0" presId="urn:microsoft.com/office/officeart/2011/layout/TabList"/>
    <dgm:cxn modelId="{E7CDC240-BB8F-4046-951C-2E7D4393659F}" type="presParOf" srcId="{5E02EB23-3B5D-41DB-9BE7-0F7929FBB341}" destId="{20FC841F-798C-4A47-A490-8DC5FF262151}" srcOrd="9" destOrd="0" presId="urn:microsoft.com/office/officeart/2011/layout/TabList"/>
    <dgm:cxn modelId="{D4B282EF-A62E-4F60-AE77-DDCCBD58698D}" type="presParOf" srcId="{5E02EB23-3B5D-41DB-9BE7-0F7929FBB341}" destId="{3F809D73-1046-4262-A8D5-6054A9E5C609}" srcOrd="10" destOrd="0" presId="urn:microsoft.com/office/officeart/2011/layout/TabList"/>
    <dgm:cxn modelId="{76A73B90-7792-4C09-9CF9-445FD9FC56D6}" type="presParOf" srcId="{3F809D73-1046-4262-A8D5-6054A9E5C609}" destId="{04B763C8-061F-4FC4-8F36-7B1B553D3127}" srcOrd="0" destOrd="0" presId="urn:microsoft.com/office/officeart/2011/layout/TabList"/>
    <dgm:cxn modelId="{B28AC6B9-F1C6-470A-9EE7-0F2460A77A5C}" type="presParOf" srcId="{3F809D73-1046-4262-A8D5-6054A9E5C609}" destId="{4EB81809-EAB6-4673-8964-2A78E04D9764}" srcOrd="1" destOrd="0" presId="urn:microsoft.com/office/officeart/2011/layout/TabList"/>
    <dgm:cxn modelId="{B01449AE-CB1A-4485-8CC3-23E24FF1C099}" type="presParOf" srcId="{3F809D73-1046-4262-A8D5-6054A9E5C609}" destId="{7C0CFEE8-4FB5-4B7E-AA9C-B1A30D2D88EE}" srcOrd="2" destOrd="0" presId="urn:microsoft.com/office/officeart/2011/layout/TabList"/>
    <dgm:cxn modelId="{4018B345-DD1F-4DA5-B557-26F52E274C71}" type="presParOf" srcId="{5E02EB23-3B5D-41DB-9BE7-0F7929FBB341}" destId="{8543249D-ADBF-4207-971A-8D4B144054B9}" srcOrd="11" destOrd="0" presId="urn:microsoft.com/office/officeart/2011/layout/TabList"/>
    <dgm:cxn modelId="{94AB953F-C4B4-43FD-9E1D-4DE6E217F2FC}" type="presParOf" srcId="{5E02EB23-3B5D-41DB-9BE7-0F7929FBB341}" destId="{E58F53E1-CC23-46FC-8C5F-9CDDBF1FB71A}" srcOrd="12" destOrd="0" presId="urn:microsoft.com/office/officeart/2011/layout/TabList"/>
    <dgm:cxn modelId="{4DC060A0-1BEC-4092-B472-DCFE6C4AAAA8}" type="presParOf" srcId="{E58F53E1-CC23-46FC-8C5F-9CDDBF1FB71A}" destId="{080B8532-F550-456A-9953-FBF4C2C412E7}" srcOrd="0" destOrd="0" presId="urn:microsoft.com/office/officeart/2011/layout/TabList"/>
    <dgm:cxn modelId="{09A16FB5-93DE-4A08-B493-DC1B409ADEDB}" type="presParOf" srcId="{E58F53E1-CC23-46FC-8C5F-9CDDBF1FB71A}" destId="{DC632F32-E0BA-40B6-AABD-7A032354A088}" srcOrd="1" destOrd="0" presId="urn:microsoft.com/office/officeart/2011/layout/TabList"/>
    <dgm:cxn modelId="{84B4D822-F8A9-49F3-BE86-92B508006BAC}" type="presParOf" srcId="{E58F53E1-CC23-46FC-8C5F-9CDDBF1FB71A}" destId="{BEEFE3FA-0C7B-4C69-A665-DE598A9CC853}"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E79A16-BF46-4848-92B3-5363BFEC25A7}" type="doc">
      <dgm:prSet loTypeId="urn:microsoft.com/office/officeart/2005/8/layout/arrow2" loCatId="process" qsTypeId="urn:microsoft.com/office/officeart/2005/8/quickstyle/simple1" qsCatId="simple" csTypeId="urn:microsoft.com/office/officeart/2005/8/colors/accent4_1" csCatId="accent4" phldr="1"/>
      <dgm:spPr/>
    </dgm:pt>
    <dgm:pt modelId="{196279DF-6AB6-49B8-B9D1-217782BB69D2}">
      <dgm:prSet phldrT="[Text]"/>
      <dgm:spPr/>
      <dgm:t>
        <a:bodyPr/>
        <a:lstStyle/>
        <a:p>
          <a:endParaRPr lang="en-US" dirty="0"/>
        </a:p>
        <a:p>
          <a:r>
            <a:rPr lang="en-US" dirty="0"/>
            <a:t>Discover: </a:t>
          </a:r>
          <a:r>
            <a:rPr lang="ar-EG" dirty="0">
              <a:solidFill>
                <a:schemeClr val="accent6"/>
              </a:solidFill>
            </a:rPr>
            <a:t>اكتشف</a:t>
          </a:r>
          <a:endParaRPr lang="en-US" dirty="0">
            <a:solidFill>
              <a:schemeClr val="accent6"/>
            </a:solidFill>
          </a:endParaRPr>
        </a:p>
        <a:p>
          <a:r>
            <a:rPr lang="en-US" dirty="0"/>
            <a:t>What do we see?</a:t>
          </a:r>
        </a:p>
      </dgm:t>
    </dgm:pt>
    <dgm:pt modelId="{676AF671-0A8C-4824-B585-9B013B080240}" type="parTrans" cxnId="{FDC407AE-C5AB-4300-8064-AFFD915F0AE8}">
      <dgm:prSet/>
      <dgm:spPr/>
      <dgm:t>
        <a:bodyPr/>
        <a:lstStyle/>
        <a:p>
          <a:endParaRPr lang="en-US"/>
        </a:p>
      </dgm:t>
    </dgm:pt>
    <dgm:pt modelId="{D2FF49F2-A6A7-43D5-89D2-748E695AB189}" type="sibTrans" cxnId="{FDC407AE-C5AB-4300-8064-AFFD915F0AE8}">
      <dgm:prSet/>
      <dgm:spPr/>
      <dgm:t>
        <a:bodyPr/>
        <a:lstStyle/>
        <a:p>
          <a:endParaRPr lang="en-US"/>
        </a:p>
      </dgm:t>
    </dgm:pt>
    <dgm:pt modelId="{0F97BBC3-7B03-4A91-8A79-C0980D732964}">
      <dgm:prSet phldrT="[Text]"/>
      <dgm:spPr/>
      <dgm:t>
        <a:bodyPr/>
        <a:lstStyle/>
        <a:p>
          <a:endParaRPr lang="en-US" dirty="0"/>
        </a:p>
        <a:p>
          <a:r>
            <a:rPr lang="en-US" dirty="0"/>
            <a:t>Dream: </a:t>
          </a:r>
          <a:r>
            <a:rPr lang="ar-EG" dirty="0">
              <a:solidFill>
                <a:schemeClr val="accent6"/>
              </a:solidFill>
            </a:rPr>
            <a:t>الهدف</a:t>
          </a:r>
          <a:endParaRPr lang="en-US" dirty="0">
            <a:solidFill>
              <a:schemeClr val="accent6"/>
            </a:solidFill>
          </a:endParaRPr>
        </a:p>
        <a:p>
          <a:r>
            <a:rPr lang="en-US" dirty="0"/>
            <a:t>What do we want to see?</a:t>
          </a:r>
        </a:p>
      </dgm:t>
    </dgm:pt>
    <dgm:pt modelId="{FCF225B9-A96A-495D-A2D5-C622DA419D0B}" type="parTrans" cxnId="{F6025188-CD89-4ED3-86B9-7E79F4D13090}">
      <dgm:prSet/>
      <dgm:spPr/>
      <dgm:t>
        <a:bodyPr/>
        <a:lstStyle/>
        <a:p>
          <a:endParaRPr lang="en-US"/>
        </a:p>
      </dgm:t>
    </dgm:pt>
    <dgm:pt modelId="{5793F0F9-C5D1-44AC-A033-B6D111B39285}" type="sibTrans" cxnId="{F6025188-CD89-4ED3-86B9-7E79F4D13090}">
      <dgm:prSet/>
      <dgm:spPr/>
      <dgm:t>
        <a:bodyPr/>
        <a:lstStyle/>
        <a:p>
          <a:endParaRPr lang="en-US"/>
        </a:p>
      </dgm:t>
    </dgm:pt>
    <dgm:pt modelId="{9746A4B1-3564-4857-B446-74A53A6CE00A}">
      <dgm:prSet phldrT="[Text]"/>
      <dgm:spPr/>
      <dgm:t>
        <a:bodyPr/>
        <a:lstStyle/>
        <a:p>
          <a:endParaRPr lang="en-US" dirty="0"/>
        </a:p>
        <a:p>
          <a:r>
            <a:rPr lang="en-US" dirty="0"/>
            <a:t>Design: </a:t>
          </a:r>
          <a:r>
            <a:rPr lang="ar-EG" dirty="0">
              <a:solidFill>
                <a:schemeClr val="accent6"/>
              </a:solidFill>
            </a:rPr>
            <a:t>وصمم</a:t>
          </a:r>
          <a:endParaRPr lang="en-US" dirty="0">
            <a:solidFill>
              <a:schemeClr val="accent6"/>
            </a:solidFill>
          </a:endParaRPr>
        </a:p>
        <a:p>
          <a:r>
            <a:rPr lang="en-US" dirty="0"/>
            <a:t>How do we get there?</a:t>
          </a:r>
        </a:p>
      </dgm:t>
    </dgm:pt>
    <dgm:pt modelId="{0C0B6E9C-74E6-45F7-B430-999DA31A27AE}" type="parTrans" cxnId="{30393F1E-0E31-48DD-A3CD-AF1D9BE6D0B2}">
      <dgm:prSet/>
      <dgm:spPr/>
      <dgm:t>
        <a:bodyPr/>
        <a:lstStyle/>
        <a:p>
          <a:endParaRPr lang="en-US"/>
        </a:p>
      </dgm:t>
    </dgm:pt>
    <dgm:pt modelId="{985BCF68-1B5F-42F7-AD8A-FCA8FA847AD0}" type="sibTrans" cxnId="{30393F1E-0E31-48DD-A3CD-AF1D9BE6D0B2}">
      <dgm:prSet/>
      <dgm:spPr/>
      <dgm:t>
        <a:bodyPr/>
        <a:lstStyle/>
        <a:p>
          <a:endParaRPr lang="en-US"/>
        </a:p>
      </dgm:t>
    </dgm:pt>
    <dgm:pt modelId="{7CBA2C1C-8869-4AEF-BC14-F745216BF809}">
      <dgm:prSet phldrT="[Text]"/>
      <dgm:spPr/>
      <dgm:t>
        <a:bodyPr/>
        <a:lstStyle/>
        <a:p>
          <a:endParaRPr lang="en-US" dirty="0"/>
        </a:p>
        <a:p>
          <a:r>
            <a:rPr lang="en-US" dirty="0"/>
            <a:t>Destiny: </a:t>
          </a:r>
          <a:r>
            <a:rPr lang="ar-EG" dirty="0">
              <a:solidFill>
                <a:schemeClr val="accent6"/>
              </a:solidFill>
            </a:rPr>
            <a:t>للوصول الية</a:t>
          </a:r>
          <a:endParaRPr lang="en-US" dirty="0">
            <a:solidFill>
              <a:schemeClr val="accent6"/>
            </a:solidFill>
          </a:endParaRPr>
        </a:p>
        <a:p>
          <a:r>
            <a:rPr lang="en-US" dirty="0"/>
            <a:t>What will success look like?</a:t>
          </a:r>
        </a:p>
      </dgm:t>
    </dgm:pt>
    <dgm:pt modelId="{A4B26B19-7F3A-4AA2-81F8-64F8CB3A11CA}" type="parTrans" cxnId="{6AA8BFAE-6C2A-475E-8A4F-C82BC61E2650}">
      <dgm:prSet/>
      <dgm:spPr/>
      <dgm:t>
        <a:bodyPr/>
        <a:lstStyle/>
        <a:p>
          <a:endParaRPr lang="en-US"/>
        </a:p>
      </dgm:t>
    </dgm:pt>
    <dgm:pt modelId="{27AA7025-8DA4-4F28-BBBF-41A794B5E771}" type="sibTrans" cxnId="{6AA8BFAE-6C2A-475E-8A4F-C82BC61E2650}">
      <dgm:prSet/>
      <dgm:spPr/>
      <dgm:t>
        <a:bodyPr/>
        <a:lstStyle/>
        <a:p>
          <a:endParaRPr lang="en-US"/>
        </a:p>
      </dgm:t>
    </dgm:pt>
    <dgm:pt modelId="{B910A050-0546-4D21-AF96-9D09672E2D78}" type="pres">
      <dgm:prSet presAssocID="{DBE79A16-BF46-4848-92B3-5363BFEC25A7}" presName="arrowDiagram" presStyleCnt="0">
        <dgm:presLayoutVars>
          <dgm:chMax val="5"/>
          <dgm:dir/>
          <dgm:resizeHandles val="exact"/>
        </dgm:presLayoutVars>
      </dgm:prSet>
      <dgm:spPr/>
    </dgm:pt>
    <dgm:pt modelId="{E253CF80-C694-40EE-94C2-CBBE84138DDF}" type="pres">
      <dgm:prSet presAssocID="{DBE79A16-BF46-4848-92B3-5363BFEC25A7}" presName="arrow" presStyleLbl="bgShp" presStyleIdx="0" presStyleCnt="1"/>
      <dgm:spPr/>
    </dgm:pt>
    <dgm:pt modelId="{B8EC7117-6B18-4D41-A41F-5F8A927DE320}" type="pres">
      <dgm:prSet presAssocID="{DBE79A16-BF46-4848-92B3-5363BFEC25A7}" presName="arrowDiagram4" presStyleCnt="0"/>
      <dgm:spPr/>
    </dgm:pt>
    <dgm:pt modelId="{0C4272CE-C4E5-49B0-891A-38E8AEB0C9EF}" type="pres">
      <dgm:prSet presAssocID="{196279DF-6AB6-49B8-B9D1-217782BB69D2}" presName="bullet4a" presStyleLbl="node1" presStyleIdx="0" presStyleCnt="4"/>
      <dgm:spPr/>
    </dgm:pt>
    <dgm:pt modelId="{2372B7E0-716D-4FB3-BB71-48F2F1573C26}" type="pres">
      <dgm:prSet presAssocID="{196279DF-6AB6-49B8-B9D1-217782BB69D2}" presName="textBox4a" presStyleLbl="revTx" presStyleIdx="0" presStyleCnt="4" custScaleY="151672">
        <dgm:presLayoutVars>
          <dgm:bulletEnabled val="1"/>
        </dgm:presLayoutVars>
      </dgm:prSet>
      <dgm:spPr/>
    </dgm:pt>
    <dgm:pt modelId="{FF3F6D96-E61E-438F-AB84-168D8ACF8DD1}" type="pres">
      <dgm:prSet presAssocID="{0F97BBC3-7B03-4A91-8A79-C0980D732964}" presName="bullet4b" presStyleLbl="node1" presStyleIdx="1" presStyleCnt="4"/>
      <dgm:spPr/>
    </dgm:pt>
    <dgm:pt modelId="{1E0FC534-C38E-4FA7-A984-480BCB905D8C}" type="pres">
      <dgm:prSet presAssocID="{0F97BBC3-7B03-4A91-8A79-C0980D732964}" presName="textBox4b" presStyleLbl="revTx" presStyleIdx="1" presStyleCnt="4" custLinFactNeighborX="10352" custLinFactNeighborY="-423">
        <dgm:presLayoutVars>
          <dgm:bulletEnabled val="1"/>
        </dgm:presLayoutVars>
      </dgm:prSet>
      <dgm:spPr/>
    </dgm:pt>
    <dgm:pt modelId="{158D7DF2-74E5-481D-827A-D0F4788CCE49}" type="pres">
      <dgm:prSet presAssocID="{9746A4B1-3564-4857-B446-74A53A6CE00A}" presName="bullet4c" presStyleLbl="node1" presStyleIdx="2" presStyleCnt="4"/>
      <dgm:spPr/>
    </dgm:pt>
    <dgm:pt modelId="{E4D75849-3F11-42F3-B6D5-73563EAA8082}" type="pres">
      <dgm:prSet presAssocID="{9746A4B1-3564-4857-B446-74A53A6CE00A}" presName="textBox4c" presStyleLbl="revTx" presStyleIdx="2" presStyleCnt="4">
        <dgm:presLayoutVars>
          <dgm:bulletEnabled val="1"/>
        </dgm:presLayoutVars>
      </dgm:prSet>
      <dgm:spPr/>
    </dgm:pt>
    <dgm:pt modelId="{2A40348B-E8D7-4E91-B48E-A2E331E35B42}" type="pres">
      <dgm:prSet presAssocID="{7CBA2C1C-8869-4AEF-BC14-F745216BF809}" presName="bullet4d" presStyleLbl="node1" presStyleIdx="3" presStyleCnt="4"/>
      <dgm:spPr/>
    </dgm:pt>
    <dgm:pt modelId="{D78EB53E-7632-4D61-91F1-38EE8F7EEEBB}" type="pres">
      <dgm:prSet presAssocID="{7CBA2C1C-8869-4AEF-BC14-F745216BF809}" presName="textBox4d" presStyleLbl="revTx" presStyleIdx="3" presStyleCnt="4">
        <dgm:presLayoutVars>
          <dgm:bulletEnabled val="1"/>
        </dgm:presLayoutVars>
      </dgm:prSet>
      <dgm:spPr/>
    </dgm:pt>
  </dgm:ptLst>
  <dgm:cxnLst>
    <dgm:cxn modelId="{30393F1E-0E31-48DD-A3CD-AF1D9BE6D0B2}" srcId="{DBE79A16-BF46-4848-92B3-5363BFEC25A7}" destId="{9746A4B1-3564-4857-B446-74A53A6CE00A}" srcOrd="2" destOrd="0" parTransId="{0C0B6E9C-74E6-45F7-B430-999DA31A27AE}" sibTransId="{985BCF68-1B5F-42F7-AD8A-FCA8FA847AD0}"/>
    <dgm:cxn modelId="{EB1C2664-D05A-49EA-93AA-C2A2E03FA941}" type="presOf" srcId="{0F97BBC3-7B03-4A91-8A79-C0980D732964}" destId="{1E0FC534-C38E-4FA7-A984-480BCB905D8C}" srcOrd="0" destOrd="0" presId="urn:microsoft.com/office/officeart/2005/8/layout/arrow2"/>
    <dgm:cxn modelId="{069FEA6D-B92A-4DC6-BF9A-93A7C0D56535}" type="presOf" srcId="{196279DF-6AB6-49B8-B9D1-217782BB69D2}" destId="{2372B7E0-716D-4FB3-BB71-48F2F1573C26}" srcOrd="0" destOrd="0" presId="urn:microsoft.com/office/officeart/2005/8/layout/arrow2"/>
    <dgm:cxn modelId="{75CE1E54-FF13-474D-90DF-2339F1611ABA}" type="presOf" srcId="{9746A4B1-3564-4857-B446-74A53A6CE00A}" destId="{E4D75849-3F11-42F3-B6D5-73563EAA8082}" srcOrd="0" destOrd="0" presId="urn:microsoft.com/office/officeart/2005/8/layout/arrow2"/>
    <dgm:cxn modelId="{F6025188-CD89-4ED3-86B9-7E79F4D13090}" srcId="{DBE79A16-BF46-4848-92B3-5363BFEC25A7}" destId="{0F97BBC3-7B03-4A91-8A79-C0980D732964}" srcOrd="1" destOrd="0" parTransId="{FCF225B9-A96A-495D-A2D5-C622DA419D0B}" sibTransId="{5793F0F9-C5D1-44AC-A033-B6D111B39285}"/>
    <dgm:cxn modelId="{FDC407AE-C5AB-4300-8064-AFFD915F0AE8}" srcId="{DBE79A16-BF46-4848-92B3-5363BFEC25A7}" destId="{196279DF-6AB6-49B8-B9D1-217782BB69D2}" srcOrd="0" destOrd="0" parTransId="{676AF671-0A8C-4824-B585-9B013B080240}" sibTransId="{D2FF49F2-A6A7-43D5-89D2-748E695AB189}"/>
    <dgm:cxn modelId="{6AA8BFAE-6C2A-475E-8A4F-C82BC61E2650}" srcId="{DBE79A16-BF46-4848-92B3-5363BFEC25A7}" destId="{7CBA2C1C-8869-4AEF-BC14-F745216BF809}" srcOrd="3" destOrd="0" parTransId="{A4B26B19-7F3A-4AA2-81F8-64F8CB3A11CA}" sibTransId="{27AA7025-8DA4-4F28-BBBF-41A794B5E771}"/>
    <dgm:cxn modelId="{083697B8-0F6B-4E5B-837E-10C82D66299F}" type="presOf" srcId="{DBE79A16-BF46-4848-92B3-5363BFEC25A7}" destId="{B910A050-0546-4D21-AF96-9D09672E2D78}" srcOrd="0" destOrd="0" presId="urn:microsoft.com/office/officeart/2005/8/layout/arrow2"/>
    <dgm:cxn modelId="{0DC94ACB-435F-40A8-B9AD-074CB0498806}" type="presOf" srcId="{7CBA2C1C-8869-4AEF-BC14-F745216BF809}" destId="{D78EB53E-7632-4D61-91F1-38EE8F7EEEBB}" srcOrd="0" destOrd="0" presId="urn:microsoft.com/office/officeart/2005/8/layout/arrow2"/>
    <dgm:cxn modelId="{2921D486-53CC-4711-A187-25AE3D91993D}" type="presParOf" srcId="{B910A050-0546-4D21-AF96-9D09672E2D78}" destId="{E253CF80-C694-40EE-94C2-CBBE84138DDF}" srcOrd="0" destOrd="0" presId="urn:microsoft.com/office/officeart/2005/8/layout/arrow2"/>
    <dgm:cxn modelId="{0D2C6272-061F-4156-86A0-F0733F03C379}" type="presParOf" srcId="{B910A050-0546-4D21-AF96-9D09672E2D78}" destId="{B8EC7117-6B18-4D41-A41F-5F8A927DE320}" srcOrd="1" destOrd="0" presId="urn:microsoft.com/office/officeart/2005/8/layout/arrow2"/>
    <dgm:cxn modelId="{D16A7460-394E-4D3C-B2B3-E053DEACDCE1}" type="presParOf" srcId="{B8EC7117-6B18-4D41-A41F-5F8A927DE320}" destId="{0C4272CE-C4E5-49B0-891A-38E8AEB0C9EF}" srcOrd="0" destOrd="0" presId="urn:microsoft.com/office/officeart/2005/8/layout/arrow2"/>
    <dgm:cxn modelId="{36E2B375-D83A-412D-B007-E8EB8477499E}" type="presParOf" srcId="{B8EC7117-6B18-4D41-A41F-5F8A927DE320}" destId="{2372B7E0-716D-4FB3-BB71-48F2F1573C26}" srcOrd="1" destOrd="0" presId="urn:microsoft.com/office/officeart/2005/8/layout/arrow2"/>
    <dgm:cxn modelId="{CFBC0B31-44F5-4C53-9CB6-128F66C4E6BB}" type="presParOf" srcId="{B8EC7117-6B18-4D41-A41F-5F8A927DE320}" destId="{FF3F6D96-E61E-438F-AB84-168D8ACF8DD1}" srcOrd="2" destOrd="0" presId="urn:microsoft.com/office/officeart/2005/8/layout/arrow2"/>
    <dgm:cxn modelId="{37BF111E-7AD3-4BC4-8996-96BEE62BF7AB}" type="presParOf" srcId="{B8EC7117-6B18-4D41-A41F-5F8A927DE320}" destId="{1E0FC534-C38E-4FA7-A984-480BCB905D8C}" srcOrd="3" destOrd="0" presId="urn:microsoft.com/office/officeart/2005/8/layout/arrow2"/>
    <dgm:cxn modelId="{420668E8-6DD8-4F85-89B4-2115DA293E61}" type="presParOf" srcId="{B8EC7117-6B18-4D41-A41F-5F8A927DE320}" destId="{158D7DF2-74E5-481D-827A-D0F4788CCE49}" srcOrd="4" destOrd="0" presId="urn:microsoft.com/office/officeart/2005/8/layout/arrow2"/>
    <dgm:cxn modelId="{A3632D51-11A9-4E50-B720-37E0C2D6F8FF}" type="presParOf" srcId="{B8EC7117-6B18-4D41-A41F-5F8A927DE320}" destId="{E4D75849-3F11-42F3-B6D5-73563EAA8082}" srcOrd="5" destOrd="0" presId="urn:microsoft.com/office/officeart/2005/8/layout/arrow2"/>
    <dgm:cxn modelId="{3C9C8CC7-288D-4AF2-B53F-87244A950781}" type="presParOf" srcId="{B8EC7117-6B18-4D41-A41F-5F8A927DE320}" destId="{2A40348B-E8D7-4E91-B48E-A2E331E35B42}" srcOrd="6" destOrd="0" presId="urn:microsoft.com/office/officeart/2005/8/layout/arrow2"/>
    <dgm:cxn modelId="{647ABB74-EA85-464B-B4CE-2B3CEA3F6FCC}" type="presParOf" srcId="{B8EC7117-6B18-4D41-A41F-5F8A927DE320}" destId="{D78EB53E-7632-4D61-91F1-38EE8F7EEEBB}"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E79A16-BF46-4848-92B3-5363BFEC25A7}" type="doc">
      <dgm:prSet loTypeId="urn:microsoft.com/office/officeart/2005/8/layout/arrow2" loCatId="process" qsTypeId="urn:microsoft.com/office/officeart/2005/8/quickstyle/simple1" qsCatId="simple" csTypeId="urn:microsoft.com/office/officeart/2005/8/colors/accent4_1" csCatId="accent4" phldr="1"/>
      <dgm:spPr/>
    </dgm:pt>
    <dgm:pt modelId="{196279DF-6AB6-49B8-B9D1-217782BB69D2}">
      <dgm:prSet phldrT="[Text]" custT="1"/>
      <dgm:spPr/>
      <dgm:t>
        <a:bodyPr/>
        <a:lstStyle/>
        <a:p>
          <a:endParaRPr lang="en-US" sz="1600" dirty="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Discover: </a:t>
          </a:r>
          <a:r>
            <a:rPr lang="ar-EG" sz="1600" dirty="0">
              <a:latin typeface="Tahoma" panose="020B0604030504040204" pitchFamily="34" charset="0"/>
              <a:ea typeface="Tahoma" panose="020B0604030504040204" pitchFamily="34" charset="0"/>
              <a:cs typeface="Tahoma" panose="020B0604030504040204" pitchFamily="34" charset="0"/>
            </a:rPr>
            <a:t> ا</a:t>
          </a:r>
          <a:r>
            <a:rPr lang="ar-EG" sz="1600" dirty="0">
              <a:solidFill>
                <a:schemeClr val="accent6"/>
              </a:solidFill>
              <a:latin typeface="Tahoma" panose="020B0604030504040204" pitchFamily="34" charset="0"/>
              <a:ea typeface="Tahoma" panose="020B0604030504040204" pitchFamily="34" charset="0"/>
              <a:cs typeface="Tahoma" panose="020B0604030504040204" pitchFamily="34" charset="0"/>
            </a:rPr>
            <a:t>كتشف </a:t>
          </a:r>
          <a:endParaRPr lang="en-US" sz="1600" dirty="0">
            <a:solidFill>
              <a:schemeClr val="accent6"/>
            </a:solidFill>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What do we see?</a:t>
          </a:r>
        </a:p>
      </dgm:t>
    </dgm:pt>
    <dgm:pt modelId="{676AF671-0A8C-4824-B585-9B013B080240}" type="parTrans" cxnId="{FDC407AE-C5AB-4300-8064-AFFD915F0AE8}">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D2FF49F2-A6A7-43D5-89D2-748E695AB189}" type="sibTrans" cxnId="{FDC407AE-C5AB-4300-8064-AFFD915F0AE8}">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0F97BBC3-7B03-4A91-8A79-C0980D732964}">
      <dgm:prSet phldrT="[Text]" custT="1"/>
      <dgm:spPr/>
      <dgm:t>
        <a:bodyPr/>
        <a:lstStyle/>
        <a:p>
          <a:endParaRPr lang="en-US" sz="1600" dirty="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Dream: </a:t>
          </a:r>
          <a:r>
            <a:rPr lang="ar-EG" sz="1600" dirty="0">
              <a:solidFill>
                <a:schemeClr val="accent6"/>
              </a:solidFill>
              <a:latin typeface="Tahoma" panose="020B0604030504040204" pitchFamily="34" charset="0"/>
              <a:ea typeface="Tahoma" panose="020B0604030504040204" pitchFamily="34" charset="0"/>
              <a:cs typeface="Tahoma" panose="020B0604030504040204" pitchFamily="34" charset="0"/>
            </a:rPr>
            <a:t>الهدف</a:t>
          </a:r>
          <a:endParaRPr lang="en-US" sz="1600" dirty="0">
            <a:solidFill>
              <a:schemeClr val="accent6"/>
            </a:solidFill>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What do we want to see?</a:t>
          </a:r>
        </a:p>
      </dgm:t>
    </dgm:pt>
    <dgm:pt modelId="{FCF225B9-A96A-495D-A2D5-C622DA419D0B}" type="parTrans" cxnId="{F6025188-CD89-4ED3-86B9-7E79F4D13090}">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5793F0F9-C5D1-44AC-A033-B6D111B39285}" type="sibTrans" cxnId="{F6025188-CD89-4ED3-86B9-7E79F4D13090}">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9746A4B1-3564-4857-B446-74A53A6CE00A}">
      <dgm:prSet phldrT="[Text]" custT="1"/>
      <dgm:spPr/>
      <dgm:t>
        <a:bodyPr/>
        <a:lstStyle/>
        <a:p>
          <a:endParaRPr lang="en-US" sz="1600" dirty="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Design: </a:t>
          </a:r>
          <a:r>
            <a:rPr lang="ar-EG" sz="1600" dirty="0">
              <a:solidFill>
                <a:schemeClr val="accent6"/>
              </a:solidFill>
              <a:latin typeface="Tahoma" panose="020B0604030504040204" pitchFamily="34" charset="0"/>
              <a:ea typeface="Tahoma" panose="020B0604030504040204" pitchFamily="34" charset="0"/>
              <a:cs typeface="Tahoma" panose="020B0604030504040204" pitchFamily="34" charset="0"/>
            </a:rPr>
            <a:t>وصمم </a:t>
          </a:r>
          <a:endParaRPr lang="en-US" sz="1600" dirty="0">
            <a:solidFill>
              <a:schemeClr val="accent6"/>
            </a:solidFill>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How do we get there?</a:t>
          </a:r>
        </a:p>
      </dgm:t>
    </dgm:pt>
    <dgm:pt modelId="{0C0B6E9C-74E6-45F7-B430-999DA31A27AE}" type="parTrans" cxnId="{30393F1E-0E31-48DD-A3CD-AF1D9BE6D0B2}">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985BCF68-1B5F-42F7-AD8A-FCA8FA847AD0}" type="sibTrans" cxnId="{30393F1E-0E31-48DD-A3CD-AF1D9BE6D0B2}">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7CBA2C1C-8869-4AEF-BC14-F745216BF809}">
      <dgm:prSet phldrT="[Text]" custT="1"/>
      <dgm:spPr/>
      <dgm:t>
        <a:bodyPr/>
        <a:lstStyle/>
        <a:p>
          <a:endParaRPr lang="en-US" sz="1600" dirty="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Destiny: </a:t>
          </a:r>
          <a:r>
            <a:rPr lang="ar-EG" sz="1600" dirty="0">
              <a:solidFill>
                <a:schemeClr val="accent6"/>
              </a:solidFill>
              <a:latin typeface="Tahoma" panose="020B0604030504040204" pitchFamily="34" charset="0"/>
              <a:ea typeface="Tahoma" panose="020B0604030504040204" pitchFamily="34" charset="0"/>
              <a:cs typeface="Tahoma" panose="020B0604030504040204" pitchFamily="34" charset="0"/>
            </a:rPr>
            <a:t>لتحقيقه</a:t>
          </a:r>
          <a:endParaRPr lang="en-US" sz="1600" dirty="0">
            <a:solidFill>
              <a:schemeClr val="accent6"/>
            </a:solidFill>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What will success look like?</a:t>
          </a:r>
        </a:p>
      </dgm:t>
    </dgm:pt>
    <dgm:pt modelId="{A4B26B19-7F3A-4AA2-81F8-64F8CB3A11CA}" type="parTrans" cxnId="{6AA8BFAE-6C2A-475E-8A4F-C82BC61E2650}">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27AA7025-8DA4-4F28-BBBF-41A794B5E771}" type="sibTrans" cxnId="{6AA8BFAE-6C2A-475E-8A4F-C82BC61E2650}">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B910A050-0546-4D21-AF96-9D09672E2D78}" type="pres">
      <dgm:prSet presAssocID="{DBE79A16-BF46-4848-92B3-5363BFEC25A7}" presName="arrowDiagram" presStyleCnt="0">
        <dgm:presLayoutVars>
          <dgm:chMax val="5"/>
          <dgm:dir/>
          <dgm:resizeHandles val="exact"/>
        </dgm:presLayoutVars>
      </dgm:prSet>
      <dgm:spPr/>
    </dgm:pt>
    <dgm:pt modelId="{E253CF80-C694-40EE-94C2-CBBE84138DDF}" type="pres">
      <dgm:prSet presAssocID="{DBE79A16-BF46-4848-92B3-5363BFEC25A7}" presName="arrow" presStyleLbl="bgShp" presStyleIdx="0" presStyleCnt="1"/>
      <dgm:spPr/>
    </dgm:pt>
    <dgm:pt modelId="{B8EC7117-6B18-4D41-A41F-5F8A927DE320}" type="pres">
      <dgm:prSet presAssocID="{DBE79A16-BF46-4848-92B3-5363BFEC25A7}" presName="arrowDiagram4" presStyleCnt="0"/>
      <dgm:spPr/>
    </dgm:pt>
    <dgm:pt modelId="{0C4272CE-C4E5-49B0-891A-38E8AEB0C9EF}" type="pres">
      <dgm:prSet presAssocID="{196279DF-6AB6-49B8-B9D1-217782BB69D2}" presName="bullet4a" presStyleLbl="node1" presStyleIdx="0" presStyleCnt="4"/>
      <dgm:spPr/>
    </dgm:pt>
    <dgm:pt modelId="{2372B7E0-716D-4FB3-BB71-48F2F1573C26}" type="pres">
      <dgm:prSet presAssocID="{196279DF-6AB6-49B8-B9D1-217782BB69D2}" presName="textBox4a" presStyleLbl="revTx" presStyleIdx="0" presStyleCnt="4" custScaleX="134278" custScaleY="151672">
        <dgm:presLayoutVars>
          <dgm:bulletEnabled val="1"/>
        </dgm:presLayoutVars>
      </dgm:prSet>
      <dgm:spPr/>
    </dgm:pt>
    <dgm:pt modelId="{FF3F6D96-E61E-438F-AB84-168D8ACF8DD1}" type="pres">
      <dgm:prSet presAssocID="{0F97BBC3-7B03-4A91-8A79-C0980D732964}" presName="bullet4b" presStyleLbl="node1" presStyleIdx="1" presStyleCnt="4"/>
      <dgm:spPr/>
    </dgm:pt>
    <dgm:pt modelId="{1E0FC534-C38E-4FA7-A984-480BCB905D8C}" type="pres">
      <dgm:prSet presAssocID="{0F97BBC3-7B03-4A91-8A79-C0980D732964}" presName="textBox4b" presStyleLbl="revTx" presStyleIdx="1" presStyleCnt="4" custLinFactNeighborX="10352" custLinFactNeighborY="-423">
        <dgm:presLayoutVars>
          <dgm:bulletEnabled val="1"/>
        </dgm:presLayoutVars>
      </dgm:prSet>
      <dgm:spPr/>
    </dgm:pt>
    <dgm:pt modelId="{158D7DF2-74E5-481D-827A-D0F4788CCE49}" type="pres">
      <dgm:prSet presAssocID="{9746A4B1-3564-4857-B446-74A53A6CE00A}" presName="bullet4c" presStyleLbl="node1" presStyleIdx="2" presStyleCnt="4"/>
      <dgm:spPr/>
    </dgm:pt>
    <dgm:pt modelId="{E4D75849-3F11-42F3-B6D5-73563EAA8082}" type="pres">
      <dgm:prSet presAssocID="{9746A4B1-3564-4857-B446-74A53A6CE00A}" presName="textBox4c" presStyleLbl="revTx" presStyleIdx="2" presStyleCnt="4">
        <dgm:presLayoutVars>
          <dgm:bulletEnabled val="1"/>
        </dgm:presLayoutVars>
      </dgm:prSet>
      <dgm:spPr/>
    </dgm:pt>
    <dgm:pt modelId="{2A40348B-E8D7-4E91-B48E-A2E331E35B42}" type="pres">
      <dgm:prSet presAssocID="{7CBA2C1C-8869-4AEF-BC14-F745216BF809}" presName="bullet4d" presStyleLbl="node1" presStyleIdx="3" presStyleCnt="4"/>
      <dgm:spPr/>
    </dgm:pt>
    <dgm:pt modelId="{D78EB53E-7632-4D61-91F1-38EE8F7EEEBB}" type="pres">
      <dgm:prSet presAssocID="{7CBA2C1C-8869-4AEF-BC14-F745216BF809}" presName="textBox4d" presStyleLbl="revTx" presStyleIdx="3" presStyleCnt="4">
        <dgm:presLayoutVars>
          <dgm:bulletEnabled val="1"/>
        </dgm:presLayoutVars>
      </dgm:prSet>
      <dgm:spPr/>
    </dgm:pt>
  </dgm:ptLst>
  <dgm:cxnLst>
    <dgm:cxn modelId="{30393F1E-0E31-48DD-A3CD-AF1D9BE6D0B2}" srcId="{DBE79A16-BF46-4848-92B3-5363BFEC25A7}" destId="{9746A4B1-3564-4857-B446-74A53A6CE00A}" srcOrd="2" destOrd="0" parTransId="{0C0B6E9C-74E6-45F7-B430-999DA31A27AE}" sibTransId="{985BCF68-1B5F-42F7-AD8A-FCA8FA847AD0}"/>
    <dgm:cxn modelId="{EB1C2664-D05A-49EA-93AA-C2A2E03FA941}" type="presOf" srcId="{0F97BBC3-7B03-4A91-8A79-C0980D732964}" destId="{1E0FC534-C38E-4FA7-A984-480BCB905D8C}" srcOrd="0" destOrd="0" presId="urn:microsoft.com/office/officeart/2005/8/layout/arrow2"/>
    <dgm:cxn modelId="{069FEA6D-B92A-4DC6-BF9A-93A7C0D56535}" type="presOf" srcId="{196279DF-6AB6-49B8-B9D1-217782BB69D2}" destId="{2372B7E0-716D-4FB3-BB71-48F2F1573C26}" srcOrd="0" destOrd="0" presId="urn:microsoft.com/office/officeart/2005/8/layout/arrow2"/>
    <dgm:cxn modelId="{75CE1E54-FF13-474D-90DF-2339F1611ABA}" type="presOf" srcId="{9746A4B1-3564-4857-B446-74A53A6CE00A}" destId="{E4D75849-3F11-42F3-B6D5-73563EAA8082}" srcOrd="0" destOrd="0" presId="urn:microsoft.com/office/officeart/2005/8/layout/arrow2"/>
    <dgm:cxn modelId="{F6025188-CD89-4ED3-86B9-7E79F4D13090}" srcId="{DBE79A16-BF46-4848-92B3-5363BFEC25A7}" destId="{0F97BBC3-7B03-4A91-8A79-C0980D732964}" srcOrd="1" destOrd="0" parTransId="{FCF225B9-A96A-495D-A2D5-C622DA419D0B}" sibTransId="{5793F0F9-C5D1-44AC-A033-B6D111B39285}"/>
    <dgm:cxn modelId="{FDC407AE-C5AB-4300-8064-AFFD915F0AE8}" srcId="{DBE79A16-BF46-4848-92B3-5363BFEC25A7}" destId="{196279DF-6AB6-49B8-B9D1-217782BB69D2}" srcOrd="0" destOrd="0" parTransId="{676AF671-0A8C-4824-B585-9B013B080240}" sibTransId="{D2FF49F2-A6A7-43D5-89D2-748E695AB189}"/>
    <dgm:cxn modelId="{6AA8BFAE-6C2A-475E-8A4F-C82BC61E2650}" srcId="{DBE79A16-BF46-4848-92B3-5363BFEC25A7}" destId="{7CBA2C1C-8869-4AEF-BC14-F745216BF809}" srcOrd="3" destOrd="0" parTransId="{A4B26B19-7F3A-4AA2-81F8-64F8CB3A11CA}" sibTransId="{27AA7025-8DA4-4F28-BBBF-41A794B5E771}"/>
    <dgm:cxn modelId="{083697B8-0F6B-4E5B-837E-10C82D66299F}" type="presOf" srcId="{DBE79A16-BF46-4848-92B3-5363BFEC25A7}" destId="{B910A050-0546-4D21-AF96-9D09672E2D78}" srcOrd="0" destOrd="0" presId="urn:microsoft.com/office/officeart/2005/8/layout/arrow2"/>
    <dgm:cxn modelId="{0DC94ACB-435F-40A8-B9AD-074CB0498806}" type="presOf" srcId="{7CBA2C1C-8869-4AEF-BC14-F745216BF809}" destId="{D78EB53E-7632-4D61-91F1-38EE8F7EEEBB}" srcOrd="0" destOrd="0" presId="urn:microsoft.com/office/officeart/2005/8/layout/arrow2"/>
    <dgm:cxn modelId="{2921D486-53CC-4711-A187-25AE3D91993D}" type="presParOf" srcId="{B910A050-0546-4D21-AF96-9D09672E2D78}" destId="{E253CF80-C694-40EE-94C2-CBBE84138DDF}" srcOrd="0" destOrd="0" presId="urn:microsoft.com/office/officeart/2005/8/layout/arrow2"/>
    <dgm:cxn modelId="{0D2C6272-061F-4156-86A0-F0733F03C379}" type="presParOf" srcId="{B910A050-0546-4D21-AF96-9D09672E2D78}" destId="{B8EC7117-6B18-4D41-A41F-5F8A927DE320}" srcOrd="1" destOrd="0" presId="urn:microsoft.com/office/officeart/2005/8/layout/arrow2"/>
    <dgm:cxn modelId="{D16A7460-394E-4D3C-B2B3-E053DEACDCE1}" type="presParOf" srcId="{B8EC7117-6B18-4D41-A41F-5F8A927DE320}" destId="{0C4272CE-C4E5-49B0-891A-38E8AEB0C9EF}" srcOrd="0" destOrd="0" presId="urn:microsoft.com/office/officeart/2005/8/layout/arrow2"/>
    <dgm:cxn modelId="{36E2B375-D83A-412D-B007-E8EB8477499E}" type="presParOf" srcId="{B8EC7117-6B18-4D41-A41F-5F8A927DE320}" destId="{2372B7E0-716D-4FB3-BB71-48F2F1573C26}" srcOrd="1" destOrd="0" presId="urn:microsoft.com/office/officeart/2005/8/layout/arrow2"/>
    <dgm:cxn modelId="{CFBC0B31-44F5-4C53-9CB6-128F66C4E6BB}" type="presParOf" srcId="{B8EC7117-6B18-4D41-A41F-5F8A927DE320}" destId="{FF3F6D96-E61E-438F-AB84-168D8ACF8DD1}" srcOrd="2" destOrd="0" presId="urn:microsoft.com/office/officeart/2005/8/layout/arrow2"/>
    <dgm:cxn modelId="{37BF111E-7AD3-4BC4-8996-96BEE62BF7AB}" type="presParOf" srcId="{B8EC7117-6B18-4D41-A41F-5F8A927DE320}" destId="{1E0FC534-C38E-4FA7-A984-480BCB905D8C}" srcOrd="3" destOrd="0" presId="urn:microsoft.com/office/officeart/2005/8/layout/arrow2"/>
    <dgm:cxn modelId="{420668E8-6DD8-4F85-89B4-2115DA293E61}" type="presParOf" srcId="{B8EC7117-6B18-4D41-A41F-5F8A927DE320}" destId="{158D7DF2-74E5-481D-827A-D0F4788CCE49}" srcOrd="4" destOrd="0" presId="urn:microsoft.com/office/officeart/2005/8/layout/arrow2"/>
    <dgm:cxn modelId="{A3632D51-11A9-4E50-B720-37E0C2D6F8FF}" type="presParOf" srcId="{B8EC7117-6B18-4D41-A41F-5F8A927DE320}" destId="{E4D75849-3F11-42F3-B6D5-73563EAA8082}" srcOrd="5" destOrd="0" presId="urn:microsoft.com/office/officeart/2005/8/layout/arrow2"/>
    <dgm:cxn modelId="{3C9C8CC7-288D-4AF2-B53F-87244A950781}" type="presParOf" srcId="{B8EC7117-6B18-4D41-A41F-5F8A927DE320}" destId="{2A40348B-E8D7-4E91-B48E-A2E331E35B42}" srcOrd="6" destOrd="0" presId="urn:microsoft.com/office/officeart/2005/8/layout/arrow2"/>
    <dgm:cxn modelId="{647ABB74-EA85-464B-B4CE-2B3CEA3F6FCC}" type="presParOf" srcId="{B8EC7117-6B18-4D41-A41F-5F8A927DE320}" destId="{D78EB53E-7632-4D61-91F1-38EE8F7EEEBB}"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35414-F587-4517-A9BC-90E34AD556F0}">
      <dsp:nvSpPr>
        <dsp:cNvPr id="0" name=""/>
        <dsp:cNvSpPr/>
      </dsp:nvSpPr>
      <dsp:spPr>
        <a:xfrm>
          <a:off x="0" y="5175016"/>
          <a:ext cx="6971443"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86D11C-8C42-4944-94DF-369D5EFB1160}">
      <dsp:nvSpPr>
        <dsp:cNvPr id="0" name=""/>
        <dsp:cNvSpPr/>
      </dsp:nvSpPr>
      <dsp:spPr>
        <a:xfrm>
          <a:off x="0" y="4305675"/>
          <a:ext cx="6971443"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54F01D-7789-4A66-B076-9D600C31B811}">
      <dsp:nvSpPr>
        <dsp:cNvPr id="0" name=""/>
        <dsp:cNvSpPr/>
      </dsp:nvSpPr>
      <dsp:spPr>
        <a:xfrm>
          <a:off x="0" y="3436333"/>
          <a:ext cx="6971443"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142EB5-C092-499D-84C1-E50BB1540D39}">
      <dsp:nvSpPr>
        <dsp:cNvPr id="0" name=""/>
        <dsp:cNvSpPr/>
      </dsp:nvSpPr>
      <dsp:spPr>
        <a:xfrm>
          <a:off x="0" y="2566991"/>
          <a:ext cx="6971443"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8418B3-2CEF-43B8-B578-20775D5D1919}">
      <dsp:nvSpPr>
        <dsp:cNvPr id="0" name=""/>
        <dsp:cNvSpPr/>
      </dsp:nvSpPr>
      <dsp:spPr>
        <a:xfrm>
          <a:off x="0" y="1697650"/>
          <a:ext cx="6971443"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830611-B69D-4FDD-918F-D010CCF03B74}">
      <dsp:nvSpPr>
        <dsp:cNvPr id="0" name=""/>
        <dsp:cNvSpPr/>
      </dsp:nvSpPr>
      <dsp:spPr>
        <a:xfrm>
          <a:off x="0" y="828308"/>
          <a:ext cx="6971443"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1CF9DC-5849-4188-81F4-7CB4FB00A043}">
      <dsp:nvSpPr>
        <dsp:cNvPr id="0" name=""/>
        <dsp:cNvSpPr/>
      </dsp:nvSpPr>
      <dsp:spPr>
        <a:xfrm>
          <a:off x="1812575" y="364"/>
          <a:ext cx="5158867" cy="827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Tahoma" panose="020B0604030504040204" pitchFamily="34" charset="0"/>
              <a:ea typeface="Tahoma" panose="020B0604030504040204" pitchFamily="34" charset="0"/>
              <a:cs typeface="Tahoma" panose="020B0604030504040204" pitchFamily="34" charset="0"/>
            </a:rPr>
            <a:t>&gt; Collaboration </a:t>
          </a:r>
          <a:r>
            <a:rPr lang="ar-EG" sz="1100" kern="1200" dirty="0">
              <a:latin typeface="Tahoma" panose="020B0604030504040204" pitchFamily="34" charset="0"/>
              <a:ea typeface="Tahoma" panose="020B0604030504040204" pitchFamily="34" charset="0"/>
              <a:cs typeface="Tahoma" panose="020B0604030504040204" pitchFamily="34" charset="0"/>
            </a:rPr>
            <a:t>   التعاون                                                                               </a:t>
          </a:r>
          <a:br>
            <a:rPr lang="en-US" sz="1100" kern="1200" dirty="0">
              <a:latin typeface="Tahoma" panose="020B0604030504040204" pitchFamily="34" charset="0"/>
              <a:ea typeface="Tahoma" panose="020B0604030504040204" pitchFamily="34" charset="0"/>
              <a:cs typeface="Tahoma" panose="020B0604030504040204" pitchFamily="34" charset="0"/>
            </a:rPr>
          </a:br>
          <a:r>
            <a:rPr lang="en-US" sz="1100" kern="1200" dirty="0">
              <a:latin typeface="Tahoma" panose="020B0604030504040204" pitchFamily="34" charset="0"/>
              <a:ea typeface="Tahoma" panose="020B0604030504040204" pitchFamily="34" charset="0"/>
              <a:cs typeface="Tahoma" panose="020B0604030504040204" pitchFamily="34" charset="0"/>
            </a:rPr>
            <a:t>&gt; Cultural awareness </a:t>
          </a:r>
          <a:r>
            <a:rPr lang="ar-EG" sz="1100" kern="1200" dirty="0">
              <a:latin typeface="Tahoma" panose="020B0604030504040204" pitchFamily="34" charset="0"/>
              <a:ea typeface="Tahoma" panose="020B0604030504040204" pitchFamily="34" charset="0"/>
              <a:cs typeface="Tahoma" panose="020B0604030504040204" pitchFamily="34" charset="0"/>
            </a:rPr>
            <a:t>     الوعي بثقافة المحيط العملي                                          </a:t>
          </a:r>
          <a:br>
            <a:rPr lang="en-US" sz="1100" kern="1200" dirty="0">
              <a:latin typeface="Tahoma" panose="020B0604030504040204" pitchFamily="34" charset="0"/>
              <a:ea typeface="Tahoma" panose="020B0604030504040204" pitchFamily="34" charset="0"/>
              <a:cs typeface="Tahoma" panose="020B0604030504040204" pitchFamily="34" charset="0"/>
            </a:rPr>
          </a:br>
          <a:r>
            <a:rPr lang="en-US" sz="1100" kern="1200" dirty="0">
              <a:latin typeface="Tahoma" panose="020B0604030504040204" pitchFamily="34" charset="0"/>
              <a:ea typeface="Tahoma" panose="020B0604030504040204" pitchFamily="34" charset="0"/>
              <a:cs typeface="Tahoma" panose="020B0604030504040204" pitchFamily="34" charset="0"/>
            </a:rPr>
            <a:t>&gt; Integrity &amp; Professional growth</a:t>
          </a:r>
          <a:r>
            <a:rPr lang="ar-EG" sz="1100" kern="1200" dirty="0">
              <a:latin typeface="Tahoma" panose="020B0604030504040204" pitchFamily="34" charset="0"/>
              <a:ea typeface="Tahoma" panose="020B0604030504040204" pitchFamily="34" charset="0"/>
              <a:cs typeface="Tahoma" panose="020B0604030504040204" pitchFamily="34" charset="0"/>
            </a:rPr>
            <a:t>    النزاهة و النمو المهني                                  </a:t>
          </a:r>
          <a:endParaRPr lang="en-US" sz="1100" kern="1200" dirty="0">
            <a:latin typeface="Tahoma" panose="020B0604030504040204" pitchFamily="34" charset="0"/>
            <a:ea typeface="Tahoma" panose="020B0604030504040204" pitchFamily="34" charset="0"/>
            <a:cs typeface="Tahoma" panose="020B0604030504040204" pitchFamily="34" charset="0"/>
          </a:endParaRPr>
        </a:p>
      </dsp:txBody>
      <dsp:txXfrm>
        <a:off x="1812575" y="364"/>
        <a:ext cx="5158867" cy="827944"/>
      </dsp:txXfrm>
    </dsp:sp>
    <dsp:sp modelId="{46AAA4AF-4AF3-4485-9886-12FDFCA356AD}">
      <dsp:nvSpPr>
        <dsp:cNvPr id="0" name=""/>
        <dsp:cNvSpPr/>
      </dsp:nvSpPr>
      <dsp:spPr>
        <a:xfrm>
          <a:off x="0" y="364"/>
          <a:ext cx="1812575" cy="827944"/>
        </a:xfrm>
        <a:prstGeom prst="round2SameRect">
          <a:avLst>
            <a:gd name="adj1" fmla="val 16670"/>
            <a:gd name="adj2" fmla="val 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 Professionalism</a:t>
          </a:r>
        </a:p>
        <a:p>
          <a:pPr marL="0" lvl="0" indent="0" algn="ctr" defTabSz="533400" rtl="0">
            <a:lnSpc>
              <a:spcPct val="90000"/>
            </a:lnSpc>
            <a:spcBef>
              <a:spcPct val="0"/>
            </a:spcBef>
            <a:spcAft>
              <a:spcPct val="35000"/>
            </a:spcAft>
            <a:buNone/>
          </a:pPr>
          <a:r>
            <a:rPr lang="ar-EG" sz="1200" kern="1200" dirty="0">
              <a:latin typeface="Tahoma" panose="020B0604030504040204" pitchFamily="34" charset="0"/>
              <a:ea typeface="Tahoma" panose="020B0604030504040204" pitchFamily="34" charset="0"/>
              <a:cs typeface="Tahoma" panose="020B0604030504040204" pitchFamily="34" charset="0"/>
            </a:rPr>
            <a:t>المهنية </a:t>
          </a:r>
          <a:endParaRPr lang="en-US" sz="1200" kern="1200" dirty="0">
            <a:latin typeface="Tahoma" panose="020B0604030504040204" pitchFamily="34" charset="0"/>
            <a:ea typeface="Tahoma" panose="020B0604030504040204" pitchFamily="34" charset="0"/>
            <a:cs typeface="Tahoma" panose="020B0604030504040204" pitchFamily="34" charset="0"/>
          </a:endParaRPr>
        </a:p>
      </dsp:txBody>
      <dsp:txXfrm>
        <a:off x="40424" y="40788"/>
        <a:ext cx="1731727" cy="787520"/>
      </dsp:txXfrm>
    </dsp:sp>
    <dsp:sp modelId="{05828A81-1481-49D4-9B3D-8076530A8137}">
      <dsp:nvSpPr>
        <dsp:cNvPr id="0" name=""/>
        <dsp:cNvSpPr/>
      </dsp:nvSpPr>
      <dsp:spPr>
        <a:xfrm>
          <a:off x="1812575" y="869705"/>
          <a:ext cx="5158867" cy="827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ctr" anchorCtr="0">
          <a:noAutofit/>
        </a:bodyPr>
        <a:lstStyle/>
        <a:p>
          <a:pPr marL="0" lvl="0" indent="0" algn="l" defTabSz="488950" rtl="0">
            <a:lnSpc>
              <a:spcPct val="90000"/>
            </a:lnSpc>
            <a:spcBef>
              <a:spcPct val="0"/>
            </a:spcBef>
            <a:spcAft>
              <a:spcPct val="35000"/>
            </a:spcAft>
            <a:buNone/>
            <a:tabLst>
              <a:tab pos="4572000" algn="l"/>
            </a:tabLst>
          </a:pPr>
          <a:r>
            <a:rPr lang="en-US" sz="1100" kern="1200" dirty="0">
              <a:latin typeface="Tahoma" panose="020B0604030504040204" pitchFamily="34" charset="0"/>
              <a:ea typeface="Tahoma" panose="020B0604030504040204" pitchFamily="34" charset="0"/>
              <a:cs typeface="Tahoma" panose="020B0604030504040204" pitchFamily="34" charset="0"/>
            </a:rPr>
            <a:t>&gt; Learning environments </a:t>
          </a:r>
          <a:r>
            <a:rPr lang="ar-EG" sz="1100" kern="1200" dirty="0">
              <a:latin typeface="Tahoma" panose="020B0604030504040204" pitchFamily="34" charset="0"/>
              <a:ea typeface="Tahoma" panose="020B0604030504040204" pitchFamily="34" charset="0"/>
              <a:cs typeface="Tahoma" panose="020B0604030504040204" pitchFamily="34" charset="0"/>
            </a:rPr>
            <a:t>           البيئة التعليمية                                                  </a:t>
          </a:r>
          <a:br>
            <a:rPr lang="en-US" sz="1100" kern="1200" dirty="0">
              <a:latin typeface="Tahoma" panose="020B0604030504040204" pitchFamily="34" charset="0"/>
              <a:ea typeface="Tahoma" panose="020B0604030504040204" pitchFamily="34" charset="0"/>
              <a:cs typeface="Tahoma" panose="020B0604030504040204" pitchFamily="34" charset="0"/>
            </a:rPr>
          </a:br>
          <a:r>
            <a:rPr lang="en-US" sz="1100" kern="1200" dirty="0">
              <a:latin typeface="Tahoma" panose="020B0604030504040204" pitchFamily="34" charset="0"/>
              <a:ea typeface="Tahoma" panose="020B0604030504040204" pitchFamily="34" charset="0"/>
              <a:cs typeface="Tahoma" panose="020B0604030504040204" pitchFamily="34" charset="0"/>
            </a:rPr>
            <a:t>&gt; </a:t>
          </a:r>
          <a:r>
            <a:rPr lang="en-GB" sz="1100" kern="1200" dirty="0">
              <a:latin typeface="Tahoma" panose="020B0604030504040204" pitchFamily="34" charset="0"/>
              <a:ea typeface="Tahoma" panose="020B0604030504040204" pitchFamily="34" charset="0"/>
              <a:cs typeface="Tahoma" panose="020B0604030504040204" pitchFamily="34" charset="0"/>
            </a:rPr>
            <a:t>S.M.A.R.T learning objectives</a:t>
          </a:r>
          <a:r>
            <a:rPr lang="ar-EG" sz="1100" kern="1200" dirty="0">
              <a:latin typeface="Tahoma" panose="020B0604030504040204" pitchFamily="34" charset="0"/>
              <a:ea typeface="Tahoma" panose="020B0604030504040204" pitchFamily="34" charset="0"/>
              <a:cs typeface="Tahoma" panose="020B0604030504040204" pitchFamily="34" charset="0"/>
            </a:rPr>
            <a:t>  أهداف تعليمية  قابله للقياس و التطبيق                  </a:t>
          </a:r>
          <a:br>
            <a:rPr lang="en-GB" sz="1100" kern="1200" dirty="0">
              <a:latin typeface="Tahoma" panose="020B0604030504040204" pitchFamily="34" charset="0"/>
              <a:ea typeface="Tahoma" panose="020B0604030504040204" pitchFamily="34" charset="0"/>
              <a:cs typeface="Tahoma" panose="020B0604030504040204" pitchFamily="34" charset="0"/>
            </a:rPr>
          </a:br>
          <a:r>
            <a:rPr lang="en-GB" sz="1100" kern="1200" dirty="0">
              <a:latin typeface="Tahoma" panose="020B0604030504040204" pitchFamily="34" charset="0"/>
              <a:ea typeface="Tahoma" panose="020B0604030504040204" pitchFamily="34" charset="0"/>
              <a:cs typeface="Tahoma" panose="020B0604030504040204" pitchFamily="34" charset="0"/>
            </a:rPr>
            <a:t>&gt; Developmentally appropriate lesson planning </a:t>
          </a:r>
          <a:r>
            <a:rPr lang="ar-EG" sz="1100" kern="1200" dirty="0">
              <a:latin typeface="Tahoma" panose="020B0604030504040204" pitchFamily="34" charset="0"/>
              <a:ea typeface="Tahoma" panose="020B0604030504040204" pitchFamily="34" charset="0"/>
              <a:cs typeface="Tahoma" panose="020B0604030504040204" pitchFamily="34" charset="0"/>
            </a:rPr>
            <a:t> </a:t>
          </a:r>
          <a:r>
            <a:rPr lang="ar-EG" sz="1100" kern="1200" dirty="0"/>
            <a:t>تخطيط الدرس المناسب من الناحية التنموية    </a:t>
          </a:r>
          <a:br>
            <a:rPr lang="en-GB" sz="1100" kern="1200" dirty="0">
              <a:latin typeface="Tahoma" panose="020B0604030504040204" pitchFamily="34" charset="0"/>
              <a:ea typeface="Tahoma" panose="020B0604030504040204" pitchFamily="34" charset="0"/>
              <a:cs typeface="Tahoma" panose="020B0604030504040204" pitchFamily="34" charset="0"/>
            </a:rPr>
          </a:br>
          <a:r>
            <a:rPr lang="en-GB" sz="1100" kern="1200" dirty="0">
              <a:latin typeface="Tahoma" panose="020B0604030504040204" pitchFamily="34" charset="0"/>
              <a:ea typeface="Tahoma" panose="020B0604030504040204" pitchFamily="34" charset="0"/>
              <a:cs typeface="Tahoma" panose="020B0604030504040204" pitchFamily="34" charset="0"/>
            </a:rPr>
            <a:t>&gt; Differentiation </a:t>
          </a:r>
          <a:r>
            <a:rPr lang="en-US" sz="1100" kern="1200" dirty="0">
              <a:latin typeface="Tahoma" panose="020B0604030504040204" pitchFamily="34" charset="0"/>
              <a:ea typeface="Tahoma" panose="020B0604030504040204" pitchFamily="34" charset="0"/>
              <a:cs typeface="Tahoma" panose="020B0604030504040204" pitchFamily="34" charset="0"/>
            </a:rPr>
            <a:t>of plans</a:t>
          </a:r>
          <a:r>
            <a:rPr lang="ar-EG" sz="1100" kern="1200" dirty="0">
              <a:latin typeface="Tahoma" panose="020B0604030504040204" pitchFamily="34" charset="0"/>
              <a:ea typeface="Tahoma" panose="020B0604030504040204" pitchFamily="34" charset="0"/>
              <a:cs typeface="Tahoma" panose="020B0604030504040204" pitchFamily="34" charset="0"/>
            </a:rPr>
            <a:t>           تنوع الخطط التعليمية المطبقة                               </a:t>
          </a:r>
          <a:endParaRPr lang="en-US" sz="1100" kern="1200" dirty="0">
            <a:latin typeface="Tahoma" panose="020B0604030504040204" pitchFamily="34" charset="0"/>
            <a:ea typeface="Tahoma" panose="020B0604030504040204" pitchFamily="34" charset="0"/>
            <a:cs typeface="Tahoma" panose="020B0604030504040204" pitchFamily="34" charset="0"/>
          </a:endParaRPr>
        </a:p>
      </dsp:txBody>
      <dsp:txXfrm>
        <a:off x="1812575" y="869705"/>
        <a:ext cx="5158867" cy="827944"/>
      </dsp:txXfrm>
    </dsp:sp>
    <dsp:sp modelId="{444EE635-F271-4805-9C00-AA4F39C0C7BE}">
      <dsp:nvSpPr>
        <dsp:cNvPr id="0" name=""/>
        <dsp:cNvSpPr/>
      </dsp:nvSpPr>
      <dsp:spPr>
        <a:xfrm>
          <a:off x="0" y="869705"/>
          <a:ext cx="1812575" cy="827944"/>
        </a:xfrm>
        <a:prstGeom prst="round2SameRect">
          <a:avLst>
            <a:gd name="adj1" fmla="val 16670"/>
            <a:gd name="adj2" fmla="val 0"/>
          </a:avLst>
        </a:prstGeom>
        <a:gradFill rotWithShape="0">
          <a:gsLst>
            <a:gs pos="0">
              <a:schemeClr val="accent2">
                <a:hueOff val="-226641"/>
                <a:satOff val="-10286"/>
                <a:lumOff val="7059"/>
                <a:alphaOff val="0"/>
                <a:lumMod val="110000"/>
                <a:satMod val="105000"/>
                <a:tint val="67000"/>
              </a:schemeClr>
            </a:gs>
            <a:gs pos="50000">
              <a:schemeClr val="accent2">
                <a:hueOff val="-226641"/>
                <a:satOff val="-10286"/>
                <a:lumOff val="7059"/>
                <a:alphaOff val="0"/>
                <a:lumMod val="105000"/>
                <a:satMod val="103000"/>
                <a:tint val="73000"/>
              </a:schemeClr>
            </a:gs>
            <a:gs pos="100000">
              <a:schemeClr val="accent2">
                <a:hueOff val="-226641"/>
                <a:satOff val="-10286"/>
                <a:lumOff val="7059"/>
                <a:alphaOff val="0"/>
                <a:lumMod val="105000"/>
                <a:satMod val="109000"/>
                <a:tint val="81000"/>
              </a:schemeClr>
            </a:gs>
          </a:gsLst>
          <a:lin ang="5400000" scaled="0"/>
        </a:gradFill>
        <a:ln w="6350" cap="flat" cmpd="sng" algn="ctr">
          <a:solidFill>
            <a:schemeClr val="accent2">
              <a:hueOff val="-226641"/>
              <a:satOff val="-10286"/>
              <a:lumOff val="7059"/>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 Planning for Teaching and Learning</a:t>
          </a:r>
          <a:r>
            <a:rPr lang="ar-EG" sz="1200" kern="1200" dirty="0">
              <a:latin typeface="Tahoma" panose="020B0604030504040204" pitchFamily="34" charset="0"/>
              <a:ea typeface="Tahoma" panose="020B0604030504040204" pitchFamily="34" charset="0"/>
              <a:cs typeface="Tahoma" panose="020B0604030504040204" pitchFamily="34" charset="0"/>
            </a:rPr>
            <a:t> </a:t>
          </a:r>
        </a:p>
        <a:p>
          <a:pPr marL="0" lvl="0" indent="0" algn="ctr" defTabSz="533400" rtl="0">
            <a:lnSpc>
              <a:spcPct val="90000"/>
            </a:lnSpc>
            <a:spcBef>
              <a:spcPct val="0"/>
            </a:spcBef>
            <a:spcAft>
              <a:spcPct val="35000"/>
            </a:spcAft>
            <a:buNone/>
          </a:pPr>
          <a:r>
            <a:rPr lang="ar-EG" sz="1200" kern="1200" dirty="0">
              <a:latin typeface="Tahoma" panose="020B0604030504040204" pitchFamily="34" charset="0"/>
              <a:ea typeface="Tahoma" panose="020B0604030504040204" pitchFamily="34" charset="0"/>
              <a:cs typeface="Tahoma" panose="020B0604030504040204" pitchFamily="34" charset="0"/>
            </a:rPr>
            <a:t>التخطيط  للعملية التعليمية</a:t>
          </a:r>
          <a:endParaRPr lang="en-US" sz="1200" kern="1200" dirty="0">
            <a:latin typeface="Tahoma" panose="020B0604030504040204" pitchFamily="34" charset="0"/>
            <a:ea typeface="Tahoma" panose="020B0604030504040204" pitchFamily="34" charset="0"/>
            <a:cs typeface="Tahoma" panose="020B0604030504040204" pitchFamily="34" charset="0"/>
          </a:endParaRPr>
        </a:p>
      </dsp:txBody>
      <dsp:txXfrm>
        <a:off x="40424" y="910129"/>
        <a:ext cx="1731727" cy="787520"/>
      </dsp:txXfrm>
    </dsp:sp>
    <dsp:sp modelId="{7198DE82-DA6E-4588-A09A-8BCBBB1842B2}">
      <dsp:nvSpPr>
        <dsp:cNvPr id="0" name=""/>
        <dsp:cNvSpPr/>
      </dsp:nvSpPr>
      <dsp:spPr>
        <a:xfrm>
          <a:off x="1812575" y="1739047"/>
          <a:ext cx="5158867" cy="827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Tahoma" panose="020B0604030504040204" pitchFamily="34" charset="0"/>
              <a:ea typeface="Tahoma" panose="020B0604030504040204" pitchFamily="34" charset="0"/>
              <a:cs typeface="Tahoma" panose="020B0604030504040204" pitchFamily="34" charset="0"/>
            </a:rPr>
            <a:t>&gt; Classroom rules, routines, transitions</a:t>
          </a:r>
          <a:r>
            <a:rPr lang="ar-EG" sz="1100" kern="1200" dirty="0">
              <a:latin typeface="Tahoma" panose="020B0604030504040204" pitchFamily="34" charset="0"/>
              <a:ea typeface="Tahoma" panose="020B0604030504040204" pitchFamily="34" charset="0"/>
              <a:cs typeface="Tahoma" panose="020B0604030504040204" pitchFamily="34" charset="0"/>
            </a:rPr>
            <a:t>  </a:t>
          </a:r>
          <a:r>
            <a:rPr lang="ar-EG" sz="1100" kern="1200" dirty="0"/>
            <a:t>قواعد الفصل الدراسي ، والروتين ، والانتقالات         </a:t>
          </a:r>
          <a:br>
            <a:rPr lang="en-US" sz="1100" kern="1200" dirty="0">
              <a:latin typeface="Tahoma" panose="020B0604030504040204" pitchFamily="34" charset="0"/>
              <a:ea typeface="Tahoma" panose="020B0604030504040204" pitchFamily="34" charset="0"/>
              <a:cs typeface="Tahoma" panose="020B0604030504040204" pitchFamily="34" charset="0"/>
            </a:rPr>
          </a:br>
          <a:r>
            <a:rPr lang="en-US" sz="1100" kern="1200" dirty="0">
              <a:latin typeface="Tahoma" panose="020B0604030504040204" pitchFamily="34" charset="0"/>
              <a:ea typeface="Tahoma" panose="020B0604030504040204" pitchFamily="34" charset="0"/>
              <a:cs typeface="Tahoma" panose="020B0604030504040204" pitchFamily="34" charset="0"/>
            </a:rPr>
            <a:t>&gt; Physical learning spaces and learning environments</a:t>
          </a:r>
          <a:r>
            <a:rPr lang="ar-EG" sz="1100" kern="1200" dirty="0">
              <a:latin typeface="Tahoma" panose="020B0604030504040204" pitchFamily="34" charset="0"/>
              <a:ea typeface="Tahoma" panose="020B0604030504040204" pitchFamily="34" charset="0"/>
              <a:cs typeface="Tahoma" panose="020B0604030504040204" pitchFamily="34" charset="0"/>
            </a:rPr>
            <a:t>            </a:t>
          </a:r>
          <a:r>
            <a:rPr lang="en-US" sz="1100" kern="1200" dirty="0">
              <a:latin typeface="Tahoma" panose="020B0604030504040204" pitchFamily="34" charset="0"/>
              <a:ea typeface="Tahoma" panose="020B0604030504040204" pitchFamily="34" charset="0"/>
              <a:cs typeface="Tahoma" panose="020B0604030504040204" pitchFamily="34" charset="0"/>
            </a:rPr>
            <a:t> </a:t>
          </a:r>
          <a:r>
            <a:rPr lang="ar-EG" sz="1100" kern="1200" dirty="0"/>
            <a:t>مساحات وبيئات التعلم</a:t>
          </a:r>
          <a:br>
            <a:rPr lang="en-US" sz="1100" kern="1200" dirty="0">
              <a:latin typeface="Tahoma" panose="020B0604030504040204" pitchFamily="34" charset="0"/>
              <a:ea typeface="Tahoma" panose="020B0604030504040204" pitchFamily="34" charset="0"/>
              <a:cs typeface="Tahoma" panose="020B0604030504040204" pitchFamily="34" charset="0"/>
            </a:rPr>
          </a:br>
          <a:r>
            <a:rPr lang="en-US" sz="1100" kern="1200" dirty="0">
              <a:latin typeface="Tahoma" panose="020B0604030504040204" pitchFamily="34" charset="0"/>
              <a:ea typeface="Tahoma" panose="020B0604030504040204" pitchFamily="34" charset="0"/>
              <a:cs typeface="Tahoma" panose="020B0604030504040204" pitchFamily="34" charset="0"/>
            </a:rPr>
            <a:t>&gt; Teacher presence</a:t>
          </a:r>
          <a:r>
            <a:rPr lang="ar-EG" sz="1100" kern="1200" dirty="0">
              <a:latin typeface="Tahoma" panose="020B0604030504040204" pitchFamily="34" charset="0"/>
              <a:ea typeface="Tahoma" panose="020B0604030504040204" pitchFamily="34" charset="0"/>
              <a:cs typeface="Tahoma" panose="020B0604030504040204" pitchFamily="34" charset="0"/>
            </a:rPr>
            <a:t> </a:t>
          </a:r>
          <a:r>
            <a:rPr lang="ar-EG" sz="1100" kern="1200" dirty="0"/>
            <a:t>حضور المعلم                                                                              </a:t>
          </a:r>
          <a:endParaRPr lang="en-US" sz="1100" kern="1200" dirty="0">
            <a:latin typeface="Tahoma" panose="020B0604030504040204" pitchFamily="34" charset="0"/>
            <a:ea typeface="Tahoma" panose="020B0604030504040204" pitchFamily="34" charset="0"/>
            <a:cs typeface="Tahoma" panose="020B0604030504040204" pitchFamily="34" charset="0"/>
          </a:endParaRPr>
        </a:p>
      </dsp:txBody>
      <dsp:txXfrm>
        <a:off x="1812575" y="1739047"/>
        <a:ext cx="5158867" cy="827944"/>
      </dsp:txXfrm>
    </dsp:sp>
    <dsp:sp modelId="{C82CAA08-2545-44F4-B4E0-9439A0B565B1}">
      <dsp:nvSpPr>
        <dsp:cNvPr id="0" name=""/>
        <dsp:cNvSpPr/>
      </dsp:nvSpPr>
      <dsp:spPr>
        <a:xfrm>
          <a:off x="0" y="1739047"/>
          <a:ext cx="1812575" cy="827944"/>
        </a:xfrm>
        <a:prstGeom prst="round2SameRect">
          <a:avLst>
            <a:gd name="adj1" fmla="val 16670"/>
            <a:gd name="adj2" fmla="val 0"/>
          </a:avLst>
        </a:prstGeom>
        <a:gradFill rotWithShape="0">
          <a:gsLst>
            <a:gs pos="0">
              <a:schemeClr val="accent2">
                <a:hueOff val="-453282"/>
                <a:satOff val="-20572"/>
                <a:lumOff val="14118"/>
                <a:alphaOff val="0"/>
                <a:lumMod val="110000"/>
                <a:satMod val="105000"/>
                <a:tint val="67000"/>
              </a:schemeClr>
            </a:gs>
            <a:gs pos="50000">
              <a:schemeClr val="accent2">
                <a:hueOff val="-453282"/>
                <a:satOff val="-20572"/>
                <a:lumOff val="14118"/>
                <a:alphaOff val="0"/>
                <a:lumMod val="105000"/>
                <a:satMod val="103000"/>
                <a:tint val="73000"/>
              </a:schemeClr>
            </a:gs>
            <a:gs pos="100000">
              <a:schemeClr val="accent2">
                <a:hueOff val="-453282"/>
                <a:satOff val="-20572"/>
                <a:lumOff val="14118"/>
                <a:alphaOff val="0"/>
                <a:lumMod val="105000"/>
                <a:satMod val="109000"/>
                <a:tint val="81000"/>
              </a:schemeClr>
            </a:gs>
          </a:gsLst>
          <a:lin ang="5400000" scaled="0"/>
        </a:gradFill>
        <a:ln w="6350" cap="flat" cmpd="sng" algn="ctr">
          <a:solidFill>
            <a:schemeClr val="accent2">
              <a:hueOff val="-453282"/>
              <a:satOff val="-20572"/>
              <a:lumOff val="1411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 Managing Teaching and Learning</a:t>
          </a:r>
          <a:r>
            <a:rPr lang="ar-EG" sz="1200" kern="1200" dirty="0">
              <a:latin typeface="Tahoma" panose="020B0604030504040204" pitchFamily="34" charset="0"/>
              <a:ea typeface="Tahoma" panose="020B0604030504040204" pitchFamily="34" charset="0"/>
              <a:cs typeface="Tahoma" panose="020B0604030504040204" pitchFamily="34" charset="0"/>
            </a:rPr>
            <a:t>  </a:t>
          </a:r>
        </a:p>
        <a:p>
          <a:pPr marL="0" lvl="0" indent="0" algn="ctr" defTabSz="533400" rtl="0">
            <a:lnSpc>
              <a:spcPct val="90000"/>
            </a:lnSpc>
            <a:spcBef>
              <a:spcPct val="0"/>
            </a:spcBef>
            <a:spcAft>
              <a:spcPct val="35000"/>
            </a:spcAft>
            <a:buNone/>
          </a:pPr>
          <a:r>
            <a:rPr lang="ar-EG" sz="1200" kern="1200" dirty="0">
              <a:latin typeface="Tahoma" panose="020B0604030504040204" pitchFamily="34" charset="0"/>
              <a:ea typeface="Tahoma" panose="020B0604030504040204" pitchFamily="34" charset="0"/>
              <a:cs typeface="Tahoma" panose="020B0604030504040204" pitchFamily="34" charset="0"/>
            </a:rPr>
            <a:t>ادارة العملية التعليمية </a:t>
          </a:r>
          <a:endParaRPr lang="en-US" sz="1200" kern="1200" dirty="0">
            <a:latin typeface="Tahoma" panose="020B0604030504040204" pitchFamily="34" charset="0"/>
            <a:ea typeface="Tahoma" panose="020B0604030504040204" pitchFamily="34" charset="0"/>
            <a:cs typeface="Tahoma" panose="020B0604030504040204" pitchFamily="34" charset="0"/>
          </a:endParaRPr>
        </a:p>
      </dsp:txBody>
      <dsp:txXfrm>
        <a:off x="40424" y="1779471"/>
        <a:ext cx="1731727" cy="787520"/>
      </dsp:txXfrm>
    </dsp:sp>
    <dsp:sp modelId="{CA938C01-C523-4E9C-8BDF-429BEE6FBA4B}">
      <dsp:nvSpPr>
        <dsp:cNvPr id="0" name=""/>
        <dsp:cNvSpPr/>
      </dsp:nvSpPr>
      <dsp:spPr>
        <a:xfrm>
          <a:off x="1812575" y="2608389"/>
          <a:ext cx="5158867" cy="827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Tahoma" panose="020B0604030504040204" pitchFamily="34" charset="0"/>
              <a:ea typeface="Tahoma" panose="020B0604030504040204" pitchFamily="34" charset="0"/>
              <a:cs typeface="Tahoma" panose="020B0604030504040204" pitchFamily="34" charset="0"/>
            </a:rPr>
            <a:t>&gt; Strategies to engage and motivate </a:t>
          </a:r>
          <a:r>
            <a:rPr lang="ar-EG" sz="1100" kern="1200" dirty="0">
              <a:latin typeface="Tahoma" panose="020B0604030504040204" pitchFamily="34" charset="0"/>
              <a:ea typeface="Tahoma" panose="020B0604030504040204" pitchFamily="34" charset="0"/>
              <a:cs typeface="Tahoma" panose="020B0604030504040204" pitchFamily="34" charset="0"/>
            </a:rPr>
            <a:t> </a:t>
          </a:r>
          <a:r>
            <a:rPr lang="ar-EG" sz="1100" kern="1200" dirty="0"/>
            <a:t>استراتيجيات للمشاركة والتحفيز                              </a:t>
          </a:r>
          <a:br>
            <a:rPr lang="en-US" sz="1100" kern="1200" dirty="0">
              <a:latin typeface="Tahoma" panose="020B0604030504040204" pitchFamily="34" charset="0"/>
              <a:ea typeface="Tahoma" panose="020B0604030504040204" pitchFamily="34" charset="0"/>
              <a:cs typeface="Tahoma" panose="020B0604030504040204" pitchFamily="34" charset="0"/>
            </a:rPr>
          </a:br>
          <a:r>
            <a:rPr lang="en-US" sz="1100" kern="1200" dirty="0">
              <a:latin typeface="Tahoma" panose="020B0604030504040204" pitchFamily="34" charset="0"/>
              <a:ea typeface="Tahoma" panose="020B0604030504040204" pitchFamily="34" charset="0"/>
              <a:cs typeface="Tahoma" panose="020B0604030504040204" pitchFamily="34" charset="0"/>
            </a:rPr>
            <a:t>&gt; Flexibility and adaptability in context</a:t>
          </a:r>
          <a:r>
            <a:rPr lang="ar-EG" sz="1100" kern="1200" dirty="0">
              <a:latin typeface="Tahoma" panose="020B0604030504040204" pitchFamily="34" charset="0"/>
              <a:ea typeface="Tahoma" panose="020B0604030504040204" pitchFamily="34" charset="0"/>
              <a:cs typeface="Tahoma" panose="020B0604030504040204" pitchFamily="34" charset="0"/>
            </a:rPr>
            <a:t> </a:t>
          </a:r>
          <a:r>
            <a:rPr lang="ar-EG" sz="1100" kern="1200" dirty="0"/>
            <a:t>المرونة والقدرة على التكيف في سياق التعلم               </a:t>
          </a:r>
          <a:endParaRPr lang="en-US" sz="1100" kern="1200" dirty="0">
            <a:latin typeface="Tahoma" panose="020B0604030504040204" pitchFamily="34" charset="0"/>
            <a:ea typeface="Tahoma" panose="020B0604030504040204" pitchFamily="34" charset="0"/>
            <a:cs typeface="Tahoma" panose="020B0604030504040204" pitchFamily="34" charset="0"/>
          </a:endParaRPr>
        </a:p>
      </dsp:txBody>
      <dsp:txXfrm>
        <a:off x="1812575" y="2608389"/>
        <a:ext cx="5158867" cy="827944"/>
      </dsp:txXfrm>
    </dsp:sp>
    <dsp:sp modelId="{5181EF36-F627-4BCA-B8C5-333EC748A1D7}">
      <dsp:nvSpPr>
        <dsp:cNvPr id="0" name=""/>
        <dsp:cNvSpPr/>
      </dsp:nvSpPr>
      <dsp:spPr>
        <a:xfrm>
          <a:off x="0" y="2608389"/>
          <a:ext cx="1812575" cy="827944"/>
        </a:xfrm>
        <a:prstGeom prst="round2SameRect">
          <a:avLst>
            <a:gd name="adj1" fmla="val 16670"/>
            <a:gd name="adj2" fmla="val 0"/>
          </a:avLst>
        </a:prstGeom>
        <a:gradFill rotWithShape="0">
          <a:gsLst>
            <a:gs pos="0">
              <a:schemeClr val="accent2">
                <a:hueOff val="-679923"/>
                <a:satOff val="-30857"/>
                <a:lumOff val="21176"/>
                <a:alphaOff val="0"/>
                <a:lumMod val="110000"/>
                <a:satMod val="105000"/>
                <a:tint val="67000"/>
              </a:schemeClr>
            </a:gs>
            <a:gs pos="50000">
              <a:schemeClr val="accent2">
                <a:hueOff val="-679923"/>
                <a:satOff val="-30857"/>
                <a:lumOff val="21176"/>
                <a:alphaOff val="0"/>
                <a:lumMod val="105000"/>
                <a:satMod val="103000"/>
                <a:tint val="73000"/>
              </a:schemeClr>
            </a:gs>
            <a:gs pos="100000">
              <a:schemeClr val="accent2">
                <a:hueOff val="-679923"/>
                <a:satOff val="-30857"/>
                <a:lumOff val="21176"/>
                <a:alphaOff val="0"/>
                <a:lumMod val="105000"/>
                <a:satMod val="109000"/>
                <a:tint val="81000"/>
              </a:schemeClr>
            </a:gs>
          </a:gsLst>
          <a:lin ang="5400000" scaled="0"/>
        </a:gradFill>
        <a:ln w="6350" cap="flat" cmpd="sng" algn="ctr">
          <a:solidFill>
            <a:schemeClr val="accent2">
              <a:hueOff val="-679923"/>
              <a:satOff val="-30857"/>
              <a:lumOff val="2117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 Implementing Learning</a:t>
          </a:r>
          <a:endParaRPr lang="ar-EG" sz="1200"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533400">
            <a:lnSpc>
              <a:spcPct val="90000"/>
            </a:lnSpc>
            <a:spcBef>
              <a:spcPct val="0"/>
            </a:spcBef>
            <a:spcAft>
              <a:spcPct val="35000"/>
            </a:spcAft>
            <a:buNone/>
          </a:pPr>
          <a:r>
            <a:rPr lang="ar-EG" sz="1200" kern="1200" dirty="0">
              <a:latin typeface="Tahoma" panose="020B0604030504040204" pitchFamily="34" charset="0"/>
              <a:ea typeface="Tahoma" panose="020B0604030504040204" pitchFamily="34" charset="0"/>
              <a:cs typeface="Tahoma" panose="020B0604030504040204" pitchFamily="34" charset="0"/>
            </a:rPr>
            <a:t>تطبيق العملية التعليمية</a:t>
          </a:r>
          <a:endParaRPr lang="en-US" sz="1200" kern="1200" dirty="0">
            <a:latin typeface="Tahoma" panose="020B0604030504040204" pitchFamily="34" charset="0"/>
            <a:ea typeface="Tahoma" panose="020B0604030504040204" pitchFamily="34" charset="0"/>
            <a:cs typeface="Tahoma" panose="020B0604030504040204" pitchFamily="34" charset="0"/>
          </a:endParaRPr>
        </a:p>
      </dsp:txBody>
      <dsp:txXfrm>
        <a:off x="40424" y="2648813"/>
        <a:ext cx="1731727" cy="787520"/>
      </dsp:txXfrm>
    </dsp:sp>
    <dsp:sp modelId="{046B1D7C-3F78-44D0-B957-1A5D382B4945}">
      <dsp:nvSpPr>
        <dsp:cNvPr id="0" name=""/>
        <dsp:cNvSpPr/>
      </dsp:nvSpPr>
      <dsp:spPr>
        <a:xfrm>
          <a:off x="1812575" y="3477730"/>
          <a:ext cx="5158867" cy="827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Tahoma" panose="020B0604030504040204" pitchFamily="34" charset="0"/>
              <a:ea typeface="Tahoma" panose="020B0604030504040204" pitchFamily="34" charset="0"/>
              <a:cs typeface="Tahoma" panose="020B0604030504040204" pitchFamily="34" charset="0"/>
            </a:rPr>
            <a:t> &gt; Success criteria</a:t>
          </a:r>
          <a:r>
            <a:rPr lang="ar-EG" sz="1100" kern="1200" dirty="0">
              <a:latin typeface="Tahoma" panose="020B0604030504040204" pitchFamily="34" charset="0"/>
              <a:ea typeface="Tahoma" panose="020B0604030504040204" pitchFamily="34" charset="0"/>
              <a:cs typeface="Tahoma" panose="020B0604030504040204" pitchFamily="34" charset="0"/>
            </a:rPr>
            <a:t>  معايير النجاح                                                                   </a:t>
          </a:r>
          <a:br>
            <a:rPr lang="en-US" sz="1100" kern="1200" dirty="0">
              <a:latin typeface="Tahoma" panose="020B0604030504040204" pitchFamily="34" charset="0"/>
              <a:ea typeface="Tahoma" panose="020B0604030504040204" pitchFamily="34" charset="0"/>
              <a:cs typeface="Tahoma" panose="020B0604030504040204" pitchFamily="34" charset="0"/>
            </a:rPr>
          </a:br>
          <a:r>
            <a:rPr lang="en-US" sz="1100" kern="1200" dirty="0">
              <a:latin typeface="Tahoma" panose="020B0604030504040204" pitchFamily="34" charset="0"/>
              <a:ea typeface="Tahoma" panose="020B0604030504040204" pitchFamily="34" charset="0"/>
              <a:cs typeface="Tahoma" panose="020B0604030504040204" pitchFamily="34" charset="0"/>
            </a:rPr>
            <a:t>&gt; Evidence of learning for reporting </a:t>
          </a:r>
          <a:r>
            <a:rPr lang="ar-EG" sz="1100" kern="1200" dirty="0">
              <a:latin typeface="Tahoma" panose="020B0604030504040204" pitchFamily="34" charset="0"/>
              <a:ea typeface="Tahoma" panose="020B0604030504040204" pitchFamily="34" charset="0"/>
              <a:cs typeface="Tahoma" panose="020B0604030504040204" pitchFamily="34" charset="0"/>
            </a:rPr>
            <a:t>     </a:t>
          </a:r>
          <a:r>
            <a:rPr lang="ar-EG" sz="1100" kern="1200" dirty="0"/>
            <a:t>أدلة التعلم لإعداد التقارير                                    </a:t>
          </a:r>
          <a:r>
            <a:rPr lang="ar-EG" sz="1100" kern="1200" dirty="0">
              <a:latin typeface="Tahoma" panose="020B0604030504040204" pitchFamily="34" charset="0"/>
              <a:ea typeface="Tahoma" panose="020B0604030504040204" pitchFamily="34" charset="0"/>
              <a:cs typeface="Tahoma" panose="020B0604030504040204" pitchFamily="34" charset="0"/>
            </a:rPr>
            <a:t> </a:t>
          </a:r>
          <a:endParaRPr lang="en-US" sz="1100" kern="1200" dirty="0">
            <a:latin typeface="Tahoma" panose="020B0604030504040204" pitchFamily="34" charset="0"/>
            <a:ea typeface="Tahoma" panose="020B0604030504040204" pitchFamily="34" charset="0"/>
            <a:cs typeface="Tahoma" panose="020B0604030504040204" pitchFamily="34" charset="0"/>
          </a:endParaRPr>
        </a:p>
      </dsp:txBody>
      <dsp:txXfrm>
        <a:off x="1812575" y="3477730"/>
        <a:ext cx="5158867" cy="827944"/>
      </dsp:txXfrm>
    </dsp:sp>
    <dsp:sp modelId="{91294F4A-35D3-4141-B547-84F04D26A96D}">
      <dsp:nvSpPr>
        <dsp:cNvPr id="0" name=""/>
        <dsp:cNvSpPr/>
      </dsp:nvSpPr>
      <dsp:spPr>
        <a:xfrm>
          <a:off x="0" y="3477730"/>
          <a:ext cx="1812575" cy="827944"/>
        </a:xfrm>
        <a:prstGeom prst="round2SameRect">
          <a:avLst>
            <a:gd name="adj1" fmla="val 16670"/>
            <a:gd name="adj2" fmla="val 0"/>
          </a:avLst>
        </a:prstGeom>
        <a:gradFill rotWithShape="0">
          <a:gsLst>
            <a:gs pos="0">
              <a:schemeClr val="accent2">
                <a:hueOff val="-906564"/>
                <a:satOff val="-41143"/>
                <a:lumOff val="28235"/>
                <a:alphaOff val="0"/>
                <a:lumMod val="110000"/>
                <a:satMod val="105000"/>
                <a:tint val="67000"/>
              </a:schemeClr>
            </a:gs>
            <a:gs pos="50000">
              <a:schemeClr val="accent2">
                <a:hueOff val="-906564"/>
                <a:satOff val="-41143"/>
                <a:lumOff val="28235"/>
                <a:alphaOff val="0"/>
                <a:lumMod val="105000"/>
                <a:satMod val="103000"/>
                <a:tint val="73000"/>
              </a:schemeClr>
            </a:gs>
            <a:gs pos="100000">
              <a:schemeClr val="accent2">
                <a:hueOff val="-906564"/>
                <a:satOff val="-41143"/>
                <a:lumOff val="28235"/>
                <a:alphaOff val="0"/>
                <a:lumMod val="105000"/>
                <a:satMod val="109000"/>
                <a:tint val="81000"/>
              </a:schemeClr>
            </a:gs>
          </a:gsLst>
          <a:lin ang="5400000" scaled="0"/>
        </a:gradFill>
        <a:ln w="6350" cap="flat" cmpd="sng" algn="ctr">
          <a:solidFill>
            <a:schemeClr val="accent2">
              <a:hueOff val="-906564"/>
              <a:satOff val="-41143"/>
              <a:lumOff val="2823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 Assessing Learning</a:t>
          </a:r>
          <a:endParaRPr lang="ar-EG" sz="1200"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533400" rtl="0">
            <a:lnSpc>
              <a:spcPct val="90000"/>
            </a:lnSpc>
            <a:spcBef>
              <a:spcPct val="0"/>
            </a:spcBef>
            <a:spcAft>
              <a:spcPct val="35000"/>
            </a:spcAft>
            <a:buNone/>
          </a:pPr>
          <a:r>
            <a:rPr lang="ar-EG" sz="1200" kern="1200" dirty="0">
              <a:latin typeface="Tahoma" panose="020B0604030504040204" pitchFamily="34" charset="0"/>
              <a:ea typeface="Tahoma" panose="020B0604030504040204" pitchFamily="34" charset="0"/>
              <a:cs typeface="Tahoma" panose="020B0604030504040204" pitchFamily="34" charset="0"/>
            </a:rPr>
            <a:t>تقييم العملية التعليمية</a:t>
          </a:r>
          <a:endParaRPr lang="en-US" sz="1200" kern="1200" dirty="0">
            <a:latin typeface="Tahoma" panose="020B0604030504040204" pitchFamily="34" charset="0"/>
            <a:ea typeface="Tahoma" panose="020B0604030504040204" pitchFamily="34" charset="0"/>
            <a:cs typeface="Tahoma" panose="020B0604030504040204" pitchFamily="34" charset="0"/>
          </a:endParaRPr>
        </a:p>
      </dsp:txBody>
      <dsp:txXfrm>
        <a:off x="40424" y="3518154"/>
        <a:ext cx="1731727" cy="787520"/>
      </dsp:txXfrm>
    </dsp:sp>
    <dsp:sp modelId="{25A55A96-7E3C-437B-BA19-854DE8D74765}">
      <dsp:nvSpPr>
        <dsp:cNvPr id="0" name=""/>
        <dsp:cNvSpPr/>
      </dsp:nvSpPr>
      <dsp:spPr>
        <a:xfrm>
          <a:off x="1812575" y="4347072"/>
          <a:ext cx="5158867" cy="827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ctr" anchorCtr="0">
          <a:noAutofit/>
        </a:bodyPr>
        <a:lstStyle/>
        <a:p>
          <a:pPr marL="0" lvl="0" indent="0" algn="l" defTabSz="488950">
            <a:lnSpc>
              <a:spcPct val="90000"/>
            </a:lnSpc>
            <a:spcBef>
              <a:spcPct val="0"/>
            </a:spcBef>
            <a:spcAft>
              <a:spcPct val="35000"/>
            </a:spcAft>
            <a:buNone/>
          </a:pPr>
          <a:r>
            <a:rPr lang="en-US" sz="1100" kern="1200" dirty="0">
              <a:latin typeface="Tahoma" panose="020B0604030504040204" pitchFamily="34" charset="0"/>
              <a:ea typeface="Tahoma" panose="020B0604030504040204" pitchFamily="34" charset="0"/>
              <a:cs typeface="Tahoma" panose="020B0604030504040204" pitchFamily="34" charset="0"/>
            </a:rPr>
            <a:t>&gt; Professional development</a:t>
          </a:r>
          <a:r>
            <a:rPr lang="ar-EG" sz="1100" kern="1200" dirty="0">
              <a:latin typeface="Tahoma" panose="020B0604030504040204" pitchFamily="34" charset="0"/>
              <a:ea typeface="Tahoma" panose="020B0604030504040204" pitchFamily="34" charset="0"/>
              <a:cs typeface="Tahoma" panose="020B0604030504040204" pitchFamily="34" charset="0"/>
            </a:rPr>
            <a:t>        التطوير المهني                                                 </a:t>
          </a:r>
          <a:r>
            <a:rPr lang="en-US" sz="1100" kern="1200" dirty="0">
              <a:latin typeface="Tahoma" panose="020B0604030504040204" pitchFamily="34" charset="0"/>
              <a:ea typeface="Tahoma" panose="020B0604030504040204" pitchFamily="34" charset="0"/>
              <a:cs typeface="Tahoma" panose="020B0604030504040204" pitchFamily="34" charset="0"/>
            </a:rPr>
            <a:t> </a:t>
          </a:r>
        </a:p>
      </dsp:txBody>
      <dsp:txXfrm>
        <a:off x="1812575" y="4347072"/>
        <a:ext cx="5158867" cy="827944"/>
      </dsp:txXfrm>
    </dsp:sp>
    <dsp:sp modelId="{244485EF-42D0-47CD-826D-465CE6825988}">
      <dsp:nvSpPr>
        <dsp:cNvPr id="0" name=""/>
        <dsp:cNvSpPr/>
      </dsp:nvSpPr>
      <dsp:spPr>
        <a:xfrm>
          <a:off x="0" y="4347072"/>
          <a:ext cx="1812575" cy="827944"/>
        </a:xfrm>
        <a:prstGeom prst="round2SameRect">
          <a:avLst>
            <a:gd name="adj1" fmla="val 16670"/>
            <a:gd name="adj2" fmla="val 0"/>
          </a:avLst>
        </a:prstGeom>
        <a:gradFill rotWithShape="0">
          <a:gsLst>
            <a:gs pos="0">
              <a:schemeClr val="accent2">
                <a:hueOff val="-1133205"/>
                <a:satOff val="-51429"/>
                <a:lumOff val="35294"/>
                <a:alphaOff val="0"/>
                <a:lumMod val="110000"/>
                <a:satMod val="105000"/>
                <a:tint val="67000"/>
              </a:schemeClr>
            </a:gs>
            <a:gs pos="50000">
              <a:schemeClr val="accent2">
                <a:hueOff val="-1133205"/>
                <a:satOff val="-51429"/>
                <a:lumOff val="35294"/>
                <a:alphaOff val="0"/>
                <a:lumMod val="105000"/>
                <a:satMod val="103000"/>
                <a:tint val="73000"/>
              </a:schemeClr>
            </a:gs>
            <a:gs pos="100000">
              <a:schemeClr val="accent2">
                <a:hueOff val="-1133205"/>
                <a:satOff val="-51429"/>
                <a:lumOff val="35294"/>
                <a:alphaOff val="0"/>
                <a:lumMod val="105000"/>
                <a:satMod val="109000"/>
                <a:tint val="81000"/>
              </a:schemeClr>
            </a:gs>
          </a:gsLst>
          <a:lin ang="5400000" scaled="0"/>
        </a:gradFill>
        <a:ln w="6350" cap="flat" cmpd="sng" algn="ctr">
          <a:solidFill>
            <a:schemeClr val="accent2">
              <a:hueOff val="-1133205"/>
              <a:satOff val="-51429"/>
              <a:lumOff val="3529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 Reflection</a:t>
          </a:r>
          <a:endParaRPr lang="ar-EG" sz="1200"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533400">
            <a:lnSpc>
              <a:spcPct val="90000"/>
            </a:lnSpc>
            <a:spcBef>
              <a:spcPct val="0"/>
            </a:spcBef>
            <a:spcAft>
              <a:spcPct val="35000"/>
            </a:spcAft>
            <a:buNone/>
          </a:pPr>
          <a:r>
            <a:rPr lang="ar-EG" sz="1200" kern="1200" dirty="0">
              <a:latin typeface="Tahoma" panose="020B0604030504040204" pitchFamily="34" charset="0"/>
              <a:ea typeface="Tahoma" panose="020B0604030504040204" pitchFamily="34" charset="0"/>
              <a:cs typeface="Tahoma" panose="020B0604030504040204" pitchFamily="34" charset="0"/>
            </a:rPr>
            <a:t>التفكر و التغذية الراجعة</a:t>
          </a:r>
          <a:endParaRPr lang="en-US" sz="1200" kern="1200" dirty="0">
            <a:latin typeface="Tahoma" panose="020B0604030504040204" pitchFamily="34" charset="0"/>
            <a:ea typeface="Tahoma" panose="020B0604030504040204" pitchFamily="34" charset="0"/>
            <a:cs typeface="Tahoma" panose="020B0604030504040204" pitchFamily="34" charset="0"/>
          </a:endParaRPr>
        </a:p>
      </dsp:txBody>
      <dsp:txXfrm>
        <a:off x="40424" y="4387496"/>
        <a:ext cx="1731727" cy="787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FE3FA-0C7B-4C69-A665-DE598A9CC853}">
      <dsp:nvSpPr>
        <dsp:cNvPr id="0" name=""/>
        <dsp:cNvSpPr/>
      </dsp:nvSpPr>
      <dsp:spPr>
        <a:xfrm>
          <a:off x="427732" y="5306861"/>
          <a:ext cx="5429146" cy="0"/>
        </a:xfrm>
        <a:prstGeom prst="line">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0CFEE8-4FB5-4B7E-AA9C-B1A30D2D88EE}">
      <dsp:nvSpPr>
        <dsp:cNvPr id="0" name=""/>
        <dsp:cNvSpPr/>
      </dsp:nvSpPr>
      <dsp:spPr>
        <a:xfrm>
          <a:off x="427732" y="4543875"/>
          <a:ext cx="5429146" cy="0"/>
        </a:xfrm>
        <a:prstGeom prst="line">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8402AA-A92E-4D64-A6F7-D7BD7996D025}">
      <dsp:nvSpPr>
        <dsp:cNvPr id="0" name=""/>
        <dsp:cNvSpPr/>
      </dsp:nvSpPr>
      <dsp:spPr>
        <a:xfrm>
          <a:off x="427732" y="3780890"/>
          <a:ext cx="5429146" cy="0"/>
        </a:xfrm>
        <a:prstGeom prst="line">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B8935F-7227-4B94-9CC4-B9B93A889547}">
      <dsp:nvSpPr>
        <dsp:cNvPr id="0" name=""/>
        <dsp:cNvSpPr/>
      </dsp:nvSpPr>
      <dsp:spPr>
        <a:xfrm>
          <a:off x="427732" y="3017904"/>
          <a:ext cx="5429146" cy="0"/>
        </a:xfrm>
        <a:prstGeom prst="line">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B7E903-2701-4B42-877E-5F371DCF2A90}">
      <dsp:nvSpPr>
        <dsp:cNvPr id="0" name=""/>
        <dsp:cNvSpPr/>
      </dsp:nvSpPr>
      <dsp:spPr>
        <a:xfrm>
          <a:off x="427732" y="2254919"/>
          <a:ext cx="5429146" cy="0"/>
        </a:xfrm>
        <a:prstGeom prst="line">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83B418-1E52-4850-86F1-BC2814E75922}">
      <dsp:nvSpPr>
        <dsp:cNvPr id="0" name=""/>
        <dsp:cNvSpPr/>
      </dsp:nvSpPr>
      <dsp:spPr>
        <a:xfrm>
          <a:off x="427732" y="1491934"/>
          <a:ext cx="5429146" cy="0"/>
        </a:xfrm>
        <a:prstGeom prst="line">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3109DA-E9B7-4937-A9EC-4292BD5C3373}">
      <dsp:nvSpPr>
        <dsp:cNvPr id="0" name=""/>
        <dsp:cNvSpPr/>
      </dsp:nvSpPr>
      <dsp:spPr>
        <a:xfrm>
          <a:off x="427732" y="728948"/>
          <a:ext cx="5429146" cy="0"/>
        </a:xfrm>
        <a:prstGeom prst="line">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33CB45-FEF0-4EFE-A515-18E9D2445B5C}">
      <dsp:nvSpPr>
        <dsp:cNvPr id="0" name=""/>
        <dsp:cNvSpPr/>
      </dsp:nvSpPr>
      <dsp:spPr>
        <a:xfrm>
          <a:off x="2853365" y="0"/>
          <a:ext cx="2366307" cy="72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Tahoma" panose="020B0604030504040204" pitchFamily="34" charset="0"/>
              <a:ea typeface="Tahoma" panose="020B0604030504040204" pitchFamily="34" charset="0"/>
              <a:cs typeface="Tahoma" panose="020B0604030504040204" pitchFamily="34" charset="0"/>
            </a:rPr>
            <a:t>Strengths / Areas for growth</a:t>
          </a:r>
          <a:r>
            <a:rPr lang="ar-EG" sz="1400" kern="1200" dirty="0">
              <a:latin typeface="Tahoma" panose="020B0604030504040204" pitchFamily="34" charset="0"/>
              <a:ea typeface="Tahoma" panose="020B0604030504040204" pitchFamily="34" charset="0"/>
              <a:cs typeface="Tahoma" panose="020B0604030504040204" pitchFamily="34" charset="0"/>
            </a:rPr>
            <a:t>   </a:t>
          </a:r>
        </a:p>
        <a:p>
          <a:pPr marL="0" lvl="0" indent="0" algn="r" defTabSz="622300" rtl="0">
            <a:lnSpc>
              <a:spcPct val="90000"/>
            </a:lnSpc>
            <a:spcBef>
              <a:spcPct val="0"/>
            </a:spcBef>
            <a:spcAft>
              <a:spcPct val="35000"/>
            </a:spcAft>
            <a:buNone/>
          </a:pPr>
          <a:r>
            <a:rPr lang="ar-EG" sz="1400" kern="1200" dirty="0">
              <a:latin typeface="Tahoma" panose="020B0604030504040204" pitchFamily="34" charset="0"/>
              <a:ea typeface="Tahoma" panose="020B0604030504040204" pitchFamily="34" charset="0"/>
              <a:cs typeface="Tahoma" panose="020B0604030504040204" pitchFamily="34" charset="0"/>
            </a:rPr>
            <a:t>مناطق القوة - و مناطق النمو </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2853365" y="0"/>
        <a:ext cx="2366307" cy="726652"/>
      </dsp:txXfrm>
    </dsp:sp>
    <dsp:sp modelId="{C319560D-3A67-428E-B63C-4F59E1B6277C}">
      <dsp:nvSpPr>
        <dsp:cNvPr id="0" name=""/>
        <dsp:cNvSpPr/>
      </dsp:nvSpPr>
      <dsp:spPr>
        <a:xfrm>
          <a:off x="-427732" y="2295"/>
          <a:ext cx="3122509" cy="726652"/>
        </a:xfrm>
        <a:prstGeom prst="round2SameRect">
          <a:avLst>
            <a:gd name="adj1" fmla="val 16670"/>
            <a:gd name="adj2" fmla="val 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Tahoma" panose="020B0604030504040204" pitchFamily="34" charset="0"/>
              <a:ea typeface="Tahoma" panose="020B0604030504040204" pitchFamily="34" charset="0"/>
              <a:cs typeface="Tahoma" panose="020B0604030504040204" pitchFamily="34" charset="0"/>
            </a:rPr>
            <a:t> Professionalism</a:t>
          </a:r>
          <a:r>
            <a:rPr lang="ar-EG" sz="1400" kern="1200" dirty="0">
              <a:latin typeface="Tahoma" panose="020B0604030504040204" pitchFamily="34" charset="0"/>
              <a:ea typeface="Tahoma" panose="020B0604030504040204" pitchFamily="34" charset="0"/>
              <a:cs typeface="Tahoma" panose="020B0604030504040204" pitchFamily="34" charset="0"/>
            </a:rPr>
            <a:t> </a:t>
          </a:r>
        </a:p>
        <a:p>
          <a:pPr marL="0" lvl="0" indent="0" algn="ctr" defTabSz="622300" rtl="0">
            <a:lnSpc>
              <a:spcPct val="90000"/>
            </a:lnSpc>
            <a:spcBef>
              <a:spcPct val="0"/>
            </a:spcBef>
            <a:spcAft>
              <a:spcPct val="35000"/>
            </a:spcAft>
            <a:buNone/>
          </a:pPr>
          <a:r>
            <a:rPr lang="ar-EG" sz="1400" kern="1200" dirty="0">
              <a:latin typeface="Tahoma" panose="020B0604030504040204" pitchFamily="34" charset="0"/>
              <a:ea typeface="Tahoma" panose="020B0604030504040204" pitchFamily="34" charset="0"/>
              <a:cs typeface="Tahoma" panose="020B0604030504040204" pitchFamily="34" charset="0"/>
            </a:rPr>
            <a:t>المهنية </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392253" y="37774"/>
        <a:ext cx="3051551" cy="691173"/>
      </dsp:txXfrm>
    </dsp:sp>
    <dsp:sp modelId="{B06E8E2F-2908-455D-8453-2130F665D26D}">
      <dsp:nvSpPr>
        <dsp:cNvPr id="0" name=""/>
        <dsp:cNvSpPr/>
      </dsp:nvSpPr>
      <dsp:spPr>
        <a:xfrm>
          <a:off x="2809513" y="765281"/>
          <a:ext cx="2619615" cy="72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Tahoma" panose="020B0604030504040204" pitchFamily="34" charset="0"/>
              <a:ea typeface="Tahoma" panose="020B0604030504040204" pitchFamily="34" charset="0"/>
              <a:cs typeface="Tahoma" panose="020B0604030504040204" pitchFamily="34" charset="0"/>
            </a:rPr>
            <a:t> Strengths / Areas for growth</a:t>
          </a:r>
          <a:endParaRPr lang="ar-EG" sz="1400" kern="1200" dirty="0">
            <a:latin typeface="Tahoma" panose="020B0604030504040204" pitchFamily="34" charset="0"/>
            <a:ea typeface="Tahoma" panose="020B0604030504040204" pitchFamily="34" charset="0"/>
            <a:cs typeface="Tahoma" panose="020B0604030504040204" pitchFamily="34" charset="0"/>
          </a:endParaRPr>
        </a:p>
        <a:p>
          <a:pPr marL="0" lvl="0" indent="0" algn="l" defTabSz="622300" rtl="0">
            <a:lnSpc>
              <a:spcPct val="90000"/>
            </a:lnSpc>
            <a:spcBef>
              <a:spcPct val="0"/>
            </a:spcBef>
            <a:spcAft>
              <a:spcPct val="35000"/>
            </a:spcAft>
            <a:buNone/>
          </a:pPr>
          <a:r>
            <a:rPr lang="ar-EG" sz="1400" kern="1200" dirty="0">
              <a:latin typeface="Tahoma" panose="020B0604030504040204" pitchFamily="34" charset="0"/>
              <a:ea typeface="Tahoma" panose="020B0604030504040204" pitchFamily="34" charset="0"/>
              <a:cs typeface="Tahoma" panose="020B0604030504040204" pitchFamily="34" charset="0"/>
            </a:rPr>
            <a:t>مناطق القوة - و مناطق النمو </a:t>
          </a:r>
        </a:p>
        <a:p>
          <a:pPr marL="0" lvl="0" indent="0" algn="l" defTabSz="622300" rtl="0">
            <a:lnSpc>
              <a:spcPct val="90000"/>
            </a:lnSpc>
            <a:spcBef>
              <a:spcPct val="0"/>
            </a:spcBef>
            <a:spcAft>
              <a:spcPct val="35000"/>
            </a:spcAft>
            <a:buNone/>
          </a:pP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2809513" y="765281"/>
        <a:ext cx="2619615" cy="726652"/>
      </dsp:txXfrm>
    </dsp:sp>
    <dsp:sp modelId="{21607E8B-6AE9-4B85-A5F2-AB0A064CA024}">
      <dsp:nvSpPr>
        <dsp:cNvPr id="0" name=""/>
        <dsp:cNvSpPr/>
      </dsp:nvSpPr>
      <dsp:spPr>
        <a:xfrm>
          <a:off x="-427732" y="765281"/>
          <a:ext cx="3122509" cy="726652"/>
        </a:xfrm>
        <a:prstGeom prst="round2SameRect">
          <a:avLst>
            <a:gd name="adj1" fmla="val 16670"/>
            <a:gd name="adj2" fmla="val 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Tahoma" panose="020B0604030504040204" pitchFamily="34" charset="0"/>
              <a:ea typeface="Tahoma" panose="020B0604030504040204" pitchFamily="34" charset="0"/>
              <a:cs typeface="Tahoma" panose="020B0604030504040204" pitchFamily="34" charset="0"/>
            </a:rPr>
            <a:t> Planning for Teaching and Learning</a:t>
          </a:r>
          <a:endParaRPr lang="ar-EG" sz="1400"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622300" rtl="0">
            <a:lnSpc>
              <a:spcPct val="90000"/>
            </a:lnSpc>
            <a:spcBef>
              <a:spcPct val="0"/>
            </a:spcBef>
            <a:spcAft>
              <a:spcPct val="35000"/>
            </a:spcAft>
            <a:buNone/>
          </a:pPr>
          <a:r>
            <a:rPr lang="ar-EG" sz="1400" kern="1200" dirty="0">
              <a:latin typeface="Tahoma" panose="020B0604030504040204" pitchFamily="34" charset="0"/>
              <a:ea typeface="Tahoma" panose="020B0604030504040204" pitchFamily="34" charset="0"/>
              <a:cs typeface="Tahoma" panose="020B0604030504040204" pitchFamily="34" charset="0"/>
            </a:rPr>
            <a:t>التخطيط  للعملية التعليمية</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392253" y="800760"/>
        <a:ext cx="3051551" cy="691173"/>
      </dsp:txXfrm>
    </dsp:sp>
    <dsp:sp modelId="{DD5F9B9A-6622-43EC-A226-0CD332E969AA}">
      <dsp:nvSpPr>
        <dsp:cNvPr id="0" name=""/>
        <dsp:cNvSpPr/>
      </dsp:nvSpPr>
      <dsp:spPr>
        <a:xfrm>
          <a:off x="2772290" y="1528266"/>
          <a:ext cx="2295758" cy="72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Tahoma" panose="020B0604030504040204" pitchFamily="34" charset="0"/>
              <a:ea typeface="Tahoma" panose="020B0604030504040204" pitchFamily="34" charset="0"/>
              <a:cs typeface="Tahoma" panose="020B0604030504040204" pitchFamily="34" charset="0"/>
            </a:rPr>
            <a:t> Strengths / Areas for growth</a:t>
          </a:r>
        </a:p>
      </dsp:txBody>
      <dsp:txXfrm>
        <a:off x="2772290" y="1528266"/>
        <a:ext cx="2295758" cy="726652"/>
      </dsp:txXfrm>
    </dsp:sp>
    <dsp:sp modelId="{117EB60B-DFE1-451F-953C-EB816733352F}">
      <dsp:nvSpPr>
        <dsp:cNvPr id="0" name=""/>
        <dsp:cNvSpPr/>
      </dsp:nvSpPr>
      <dsp:spPr>
        <a:xfrm>
          <a:off x="-427732" y="1528266"/>
          <a:ext cx="3122509" cy="726652"/>
        </a:xfrm>
        <a:prstGeom prst="round2SameRect">
          <a:avLst>
            <a:gd name="adj1" fmla="val 16670"/>
            <a:gd name="adj2" fmla="val 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Tahoma" panose="020B0604030504040204" pitchFamily="34" charset="0"/>
              <a:ea typeface="Tahoma" panose="020B0604030504040204" pitchFamily="34" charset="0"/>
              <a:cs typeface="Tahoma" panose="020B0604030504040204" pitchFamily="34" charset="0"/>
            </a:rPr>
            <a:t> Managing Teaching and Learning</a:t>
          </a:r>
          <a:endParaRPr lang="ar-EG" sz="1400"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622300" rtl="0">
            <a:lnSpc>
              <a:spcPct val="90000"/>
            </a:lnSpc>
            <a:spcBef>
              <a:spcPct val="0"/>
            </a:spcBef>
            <a:spcAft>
              <a:spcPct val="35000"/>
            </a:spcAft>
            <a:buNone/>
          </a:pPr>
          <a:r>
            <a:rPr lang="ar-EG" sz="1400" kern="1200" dirty="0">
              <a:latin typeface="Tahoma" panose="020B0604030504040204" pitchFamily="34" charset="0"/>
              <a:ea typeface="Tahoma" panose="020B0604030504040204" pitchFamily="34" charset="0"/>
              <a:cs typeface="Tahoma" panose="020B0604030504040204" pitchFamily="34" charset="0"/>
            </a:rPr>
            <a:t>ادارة العملية التعليمية </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392253" y="1563745"/>
        <a:ext cx="3051551" cy="691173"/>
      </dsp:txXfrm>
    </dsp:sp>
    <dsp:sp modelId="{565BD94F-CE04-44FD-9D2A-5DCB18EF2FA5}">
      <dsp:nvSpPr>
        <dsp:cNvPr id="0" name=""/>
        <dsp:cNvSpPr/>
      </dsp:nvSpPr>
      <dsp:spPr>
        <a:xfrm>
          <a:off x="2825442" y="2291252"/>
          <a:ext cx="2213479" cy="72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Tahoma" panose="020B0604030504040204" pitchFamily="34" charset="0"/>
              <a:ea typeface="Tahoma" panose="020B0604030504040204" pitchFamily="34" charset="0"/>
              <a:cs typeface="Tahoma" panose="020B0604030504040204" pitchFamily="34" charset="0"/>
            </a:rPr>
            <a:t>Strengths / Areas for growth</a:t>
          </a:r>
        </a:p>
      </dsp:txBody>
      <dsp:txXfrm>
        <a:off x="2825442" y="2291252"/>
        <a:ext cx="2213479" cy="726652"/>
      </dsp:txXfrm>
    </dsp:sp>
    <dsp:sp modelId="{6095ECDC-0064-463D-8F6E-28F5413CAFF6}">
      <dsp:nvSpPr>
        <dsp:cNvPr id="0" name=""/>
        <dsp:cNvSpPr/>
      </dsp:nvSpPr>
      <dsp:spPr>
        <a:xfrm>
          <a:off x="-427732" y="2291252"/>
          <a:ext cx="3122509" cy="726652"/>
        </a:xfrm>
        <a:prstGeom prst="round2SameRect">
          <a:avLst>
            <a:gd name="adj1" fmla="val 16670"/>
            <a:gd name="adj2" fmla="val 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ahoma" panose="020B0604030504040204" pitchFamily="34" charset="0"/>
              <a:ea typeface="Tahoma" panose="020B0604030504040204" pitchFamily="34" charset="0"/>
              <a:cs typeface="Tahoma" panose="020B0604030504040204" pitchFamily="34" charset="0"/>
            </a:rPr>
            <a:t> Implementing Learning</a:t>
          </a:r>
          <a:endParaRPr lang="ar-EG" sz="1400"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622300">
            <a:lnSpc>
              <a:spcPct val="90000"/>
            </a:lnSpc>
            <a:spcBef>
              <a:spcPct val="0"/>
            </a:spcBef>
            <a:spcAft>
              <a:spcPct val="35000"/>
            </a:spcAft>
            <a:buNone/>
          </a:pPr>
          <a:r>
            <a:rPr lang="ar-EG" sz="1400" kern="1200" dirty="0">
              <a:latin typeface="Tahoma" panose="020B0604030504040204" pitchFamily="34" charset="0"/>
              <a:ea typeface="Tahoma" panose="020B0604030504040204" pitchFamily="34" charset="0"/>
              <a:cs typeface="Tahoma" panose="020B0604030504040204" pitchFamily="34" charset="0"/>
            </a:rPr>
            <a:t>تطبيق العملية التعليمية</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392253" y="2326731"/>
        <a:ext cx="3051551" cy="691173"/>
      </dsp:txXfrm>
    </dsp:sp>
    <dsp:sp modelId="{A2725521-2FE9-4558-A4B3-E4AF269298DB}">
      <dsp:nvSpPr>
        <dsp:cNvPr id="0" name=""/>
        <dsp:cNvSpPr/>
      </dsp:nvSpPr>
      <dsp:spPr>
        <a:xfrm>
          <a:off x="2788481" y="3054237"/>
          <a:ext cx="2213479" cy="72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Tahoma" panose="020B0604030504040204" pitchFamily="34" charset="0"/>
              <a:ea typeface="Tahoma" panose="020B0604030504040204" pitchFamily="34" charset="0"/>
              <a:cs typeface="Tahoma" panose="020B0604030504040204" pitchFamily="34" charset="0"/>
            </a:rPr>
            <a:t>Strengths / Areas for growth</a:t>
          </a:r>
        </a:p>
      </dsp:txBody>
      <dsp:txXfrm>
        <a:off x="2788481" y="3054237"/>
        <a:ext cx="2213479" cy="726652"/>
      </dsp:txXfrm>
    </dsp:sp>
    <dsp:sp modelId="{0D86A19E-318C-4AA8-ADA9-34867AA01596}">
      <dsp:nvSpPr>
        <dsp:cNvPr id="0" name=""/>
        <dsp:cNvSpPr/>
      </dsp:nvSpPr>
      <dsp:spPr>
        <a:xfrm>
          <a:off x="-427732" y="3054237"/>
          <a:ext cx="3122509" cy="726652"/>
        </a:xfrm>
        <a:prstGeom prst="round2SameRect">
          <a:avLst>
            <a:gd name="adj1" fmla="val 16670"/>
            <a:gd name="adj2" fmla="val 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Tahoma" panose="020B0604030504040204" pitchFamily="34" charset="0"/>
              <a:ea typeface="Tahoma" panose="020B0604030504040204" pitchFamily="34" charset="0"/>
              <a:cs typeface="Tahoma" panose="020B0604030504040204" pitchFamily="34" charset="0"/>
            </a:rPr>
            <a:t> Assessing Learning</a:t>
          </a:r>
          <a:endParaRPr lang="ar-EG" sz="1400"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622300" rtl="0">
            <a:lnSpc>
              <a:spcPct val="90000"/>
            </a:lnSpc>
            <a:spcBef>
              <a:spcPct val="0"/>
            </a:spcBef>
            <a:spcAft>
              <a:spcPct val="35000"/>
            </a:spcAft>
            <a:buNone/>
          </a:pPr>
          <a:r>
            <a:rPr lang="ar-EG" sz="1400" kern="1200" dirty="0">
              <a:latin typeface="Tahoma" panose="020B0604030504040204" pitchFamily="34" charset="0"/>
              <a:ea typeface="Tahoma" panose="020B0604030504040204" pitchFamily="34" charset="0"/>
              <a:cs typeface="Tahoma" panose="020B0604030504040204" pitchFamily="34" charset="0"/>
            </a:rPr>
            <a:t>تقييم العملية التعليمية</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392253" y="3089716"/>
        <a:ext cx="3051551" cy="691173"/>
      </dsp:txXfrm>
    </dsp:sp>
    <dsp:sp modelId="{04B763C8-061F-4FC4-8F36-7B1B553D3127}">
      <dsp:nvSpPr>
        <dsp:cNvPr id="0" name=""/>
        <dsp:cNvSpPr/>
      </dsp:nvSpPr>
      <dsp:spPr>
        <a:xfrm>
          <a:off x="2788481" y="3817222"/>
          <a:ext cx="2213479" cy="72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Tahoma" panose="020B0604030504040204" pitchFamily="34" charset="0"/>
              <a:ea typeface="Tahoma" panose="020B0604030504040204" pitchFamily="34" charset="0"/>
              <a:cs typeface="Tahoma" panose="020B0604030504040204" pitchFamily="34" charset="0"/>
            </a:rPr>
            <a:t>Strengths / Areas for growth</a:t>
          </a:r>
        </a:p>
      </dsp:txBody>
      <dsp:txXfrm>
        <a:off x="2788481" y="3817222"/>
        <a:ext cx="2213479" cy="726652"/>
      </dsp:txXfrm>
    </dsp:sp>
    <dsp:sp modelId="{4EB81809-EAB6-4673-8964-2A78E04D9764}">
      <dsp:nvSpPr>
        <dsp:cNvPr id="0" name=""/>
        <dsp:cNvSpPr/>
      </dsp:nvSpPr>
      <dsp:spPr>
        <a:xfrm>
          <a:off x="-427732" y="3817222"/>
          <a:ext cx="3122509" cy="726652"/>
        </a:xfrm>
        <a:prstGeom prst="round2SameRect">
          <a:avLst>
            <a:gd name="adj1" fmla="val 16670"/>
            <a:gd name="adj2" fmla="val 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ahoma" panose="020B0604030504040204" pitchFamily="34" charset="0"/>
              <a:ea typeface="Tahoma" panose="020B0604030504040204" pitchFamily="34" charset="0"/>
              <a:cs typeface="Tahoma" panose="020B0604030504040204" pitchFamily="34" charset="0"/>
            </a:rPr>
            <a:t> Reflection</a:t>
          </a:r>
          <a:endParaRPr lang="ar-EG" sz="1400"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622300">
            <a:lnSpc>
              <a:spcPct val="90000"/>
            </a:lnSpc>
            <a:spcBef>
              <a:spcPct val="0"/>
            </a:spcBef>
            <a:spcAft>
              <a:spcPct val="35000"/>
            </a:spcAft>
            <a:buNone/>
          </a:pPr>
          <a:r>
            <a:rPr lang="ar-EG" sz="1400" kern="1200" dirty="0">
              <a:latin typeface="Tahoma" panose="020B0604030504040204" pitchFamily="34" charset="0"/>
              <a:ea typeface="Tahoma" panose="020B0604030504040204" pitchFamily="34" charset="0"/>
              <a:cs typeface="Tahoma" panose="020B0604030504040204" pitchFamily="34" charset="0"/>
            </a:rPr>
            <a:t>التفكر و التغذية الراجعة</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392253" y="3852701"/>
        <a:ext cx="3051551" cy="691173"/>
      </dsp:txXfrm>
    </dsp:sp>
    <dsp:sp modelId="{080B8532-F550-456A-9953-FBF4C2C412E7}">
      <dsp:nvSpPr>
        <dsp:cNvPr id="0" name=""/>
        <dsp:cNvSpPr/>
      </dsp:nvSpPr>
      <dsp:spPr>
        <a:xfrm>
          <a:off x="2744790" y="4580208"/>
          <a:ext cx="2356303" cy="72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Tahoma" panose="020B0604030504040204" pitchFamily="34" charset="0"/>
              <a:ea typeface="Tahoma" panose="020B0604030504040204" pitchFamily="34" charset="0"/>
              <a:cs typeface="Tahoma" panose="020B0604030504040204" pitchFamily="34" charset="0"/>
            </a:rPr>
            <a:t>What happened in the lesson?</a:t>
          </a:r>
        </a:p>
      </dsp:txBody>
      <dsp:txXfrm>
        <a:off x="2744790" y="4580208"/>
        <a:ext cx="2356303" cy="726652"/>
      </dsp:txXfrm>
    </dsp:sp>
    <dsp:sp modelId="{DC632F32-E0BA-40B6-AABD-7A032354A088}">
      <dsp:nvSpPr>
        <dsp:cNvPr id="0" name=""/>
        <dsp:cNvSpPr/>
      </dsp:nvSpPr>
      <dsp:spPr>
        <a:xfrm>
          <a:off x="-427732" y="4580208"/>
          <a:ext cx="3122509" cy="726652"/>
        </a:xfrm>
        <a:prstGeom prst="round2SameRect">
          <a:avLst>
            <a:gd name="adj1" fmla="val 16670"/>
            <a:gd name="adj2" fmla="val 0"/>
          </a:avLst>
        </a:prstGeom>
        <a:solidFill>
          <a:schemeClr val="bg1">
            <a:lumMod val="40000"/>
            <a:lumOff val="6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Classroom Notes</a:t>
          </a:r>
          <a:endParaRPr lang="ar-EG" sz="1400" kern="12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marL="0" lvl="0" indent="0" algn="ctr" defTabSz="622300">
            <a:lnSpc>
              <a:spcPct val="90000"/>
            </a:lnSpc>
            <a:spcBef>
              <a:spcPct val="0"/>
            </a:spcBef>
            <a:spcAft>
              <a:spcPct val="35000"/>
            </a:spcAft>
            <a:buNone/>
          </a:pPr>
          <a:r>
            <a:rPr lang="ar-EG" sz="1400" kern="12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الملاحظات الصفية</a:t>
          </a:r>
          <a:endParaRPr lang="en-US" sz="1400" kern="12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dsp:txBody>
      <dsp:txXfrm>
        <a:off x="-392253" y="4615687"/>
        <a:ext cx="3051551" cy="6911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3CF80-C694-40EE-94C2-CBBE84138DDF}">
      <dsp:nvSpPr>
        <dsp:cNvPr id="0" name=""/>
        <dsp:cNvSpPr/>
      </dsp:nvSpPr>
      <dsp:spPr>
        <a:xfrm>
          <a:off x="0" y="547420"/>
          <a:ext cx="6336509" cy="3960318"/>
        </a:xfrm>
        <a:prstGeom prst="swooshArrow">
          <a:avLst>
            <a:gd name="adj1" fmla="val 25000"/>
            <a:gd name="adj2" fmla="val 25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4272CE-C4E5-49B0-891A-38E8AEB0C9EF}">
      <dsp:nvSpPr>
        <dsp:cNvPr id="0" name=""/>
        <dsp:cNvSpPr/>
      </dsp:nvSpPr>
      <dsp:spPr>
        <a:xfrm>
          <a:off x="624146" y="3492313"/>
          <a:ext cx="145739" cy="145739"/>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72B7E0-716D-4FB3-BB71-48F2F1573C26}">
      <dsp:nvSpPr>
        <dsp:cNvPr id="0" name=""/>
        <dsp:cNvSpPr/>
      </dsp:nvSpPr>
      <dsp:spPr>
        <a:xfrm>
          <a:off x="697016" y="3321664"/>
          <a:ext cx="1083543" cy="1429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224" tIns="0" rIns="0" bIns="0" numCol="1" spcCol="1270" anchor="t" anchorCtr="0">
          <a:noAutofit/>
        </a:bodyPr>
        <a:lstStyle/>
        <a:p>
          <a:pPr marL="0" lvl="0" indent="0" algn="l" defTabSz="800100">
            <a:lnSpc>
              <a:spcPct val="90000"/>
            </a:lnSpc>
            <a:spcBef>
              <a:spcPct val="0"/>
            </a:spcBef>
            <a:spcAft>
              <a:spcPct val="35000"/>
            </a:spcAft>
            <a:buNone/>
          </a:pPr>
          <a:endParaRPr lang="en-US" sz="1800" kern="1200" dirty="0"/>
        </a:p>
        <a:p>
          <a:pPr marL="0" lvl="0" indent="0" algn="l" defTabSz="800100">
            <a:lnSpc>
              <a:spcPct val="90000"/>
            </a:lnSpc>
            <a:spcBef>
              <a:spcPct val="0"/>
            </a:spcBef>
            <a:spcAft>
              <a:spcPct val="35000"/>
            </a:spcAft>
            <a:buNone/>
          </a:pPr>
          <a:r>
            <a:rPr lang="en-US" sz="1800" kern="1200" dirty="0"/>
            <a:t>Discover: </a:t>
          </a:r>
          <a:r>
            <a:rPr lang="ar-EG" sz="1800" kern="1200" dirty="0">
              <a:solidFill>
                <a:schemeClr val="accent6"/>
              </a:solidFill>
            </a:rPr>
            <a:t>اكتشف</a:t>
          </a:r>
          <a:endParaRPr lang="en-US" sz="1800" kern="1200" dirty="0">
            <a:solidFill>
              <a:schemeClr val="accent6"/>
            </a:solidFill>
          </a:endParaRPr>
        </a:p>
        <a:p>
          <a:pPr marL="0" lvl="0" indent="0" algn="l" defTabSz="800100">
            <a:lnSpc>
              <a:spcPct val="90000"/>
            </a:lnSpc>
            <a:spcBef>
              <a:spcPct val="0"/>
            </a:spcBef>
            <a:spcAft>
              <a:spcPct val="35000"/>
            </a:spcAft>
            <a:buNone/>
          </a:pPr>
          <a:r>
            <a:rPr lang="en-US" sz="1800" kern="1200" dirty="0"/>
            <a:t>What do we see?</a:t>
          </a:r>
        </a:p>
      </dsp:txBody>
      <dsp:txXfrm>
        <a:off x="697016" y="3321664"/>
        <a:ext cx="1083543" cy="1429593"/>
      </dsp:txXfrm>
    </dsp:sp>
    <dsp:sp modelId="{FF3F6D96-E61E-438F-AB84-168D8ACF8DD1}">
      <dsp:nvSpPr>
        <dsp:cNvPr id="0" name=""/>
        <dsp:cNvSpPr/>
      </dsp:nvSpPr>
      <dsp:spPr>
        <a:xfrm>
          <a:off x="1653829" y="2571143"/>
          <a:ext cx="253460" cy="253460"/>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0FC534-C38E-4FA7-A984-480BCB905D8C}">
      <dsp:nvSpPr>
        <dsp:cNvPr id="0" name=""/>
        <dsp:cNvSpPr/>
      </dsp:nvSpPr>
      <dsp:spPr>
        <a:xfrm>
          <a:off x="1918309" y="2690218"/>
          <a:ext cx="1330667" cy="1809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303" tIns="0" rIns="0" bIns="0" numCol="1" spcCol="1270" anchor="t" anchorCtr="0">
          <a:noAutofit/>
        </a:bodyPr>
        <a:lstStyle/>
        <a:p>
          <a:pPr marL="0" lvl="0" indent="0" algn="l" defTabSz="800100">
            <a:lnSpc>
              <a:spcPct val="90000"/>
            </a:lnSpc>
            <a:spcBef>
              <a:spcPct val="0"/>
            </a:spcBef>
            <a:spcAft>
              <a:spcPct val="35000"/>
            </a:spcAft>
            <a:buNone/>
          </a:pPr>
          <a:endParaRPr lang="en-US" sz="1800" kern="1200" dirty="0"/>
        </a:p>
        <a:p>
          <a:pPr marL="0" lvl="0" indent="0" algn="l" defTabSz="800100">
            <a:lnSpc>
              <a:spcPct val="90000"/>
            </a:lnSpc>
            <a:spcBef>
              <a:spcPct val="0"/>
            </a:spcBef>
            <a:spcAft>
              <a:spcPct val="35000"/>
            </a:spcAft>
            <a:buNone/>
          </a:pPr>
          <a:r>
            <a:rPr lang="en-US" sz="1800" kern="1200" dirty="0"/>
            <a:t>Dream: </a:t>
          </a:r>
          <a:r>
            <a:rPr lang="ar-EG" sz="1800" kern="1200" dirty="0">
              <a:solidFill>
                <a:schemeClr val="accent6"/>
              </a:solidFill>
            </a:rPr>
            <a:t>الهدف</a:t>
          </a:r>
          <a:endParaRPr lang="en-US" sz="1800" kern="1200" dirty="0">
            <a:solidFill>
              <a:schemeClr val="accent6"/>
            </a:solidFill>
          </a:endParaRPr>
        </a:p>
        <a:p>
          <a:pPr marL="0" lvl="0" indent="0" algn="l" defTabSz="800100">
            <a:lnSpc>
              <a:spcPct val="90000"/>
            </a:lnSpc>
            <a:spcBef>
              <a:spcPct val="0"/>
            </a:spcBef>
            <a:spcAft>
              <a:spcPct val="35000"/>
            </a:spcAft>
            <a:buNone/>
          </a:pPr>
          <a:r>
            <a:rPr lang="en-US" sz="1800" kern="1200" dirty="0"/>
            <a:t>What do we want to see?</a:t>
          </a:r>
        </a:p>
      </dsp:txBody>
      <dsp:txXfrm>
        <a:off x="1918309" y="2690218"/>
        <a:ext cx="1330667" cy="1809865"/>
      </dsp:txXfrm>
    </dsp:sp>
    <dsp:sp modelId="{158D7DF2-74E5-481D-827A-D0F4788CCE49}">
      <dsp:nvSpPr>
        <dsp:cNvPr id="0" name=""/>
        <dsp:cNvSpPr/>
      </dsp:nvSpPr>
      <dsp:spPr>
        <a:xfrm>
          <a:off x="2968654" y="1892345"/>
          <a:ext cx="335835" cy="335835"/>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D75849-3F11-42F3-B6D5-73563EAA8082}">
      <dsp:nvSpPr>
        <dsp:cNvPr id="0" name=""/>
        <dsp:cNvSpPr/>
      </dsp:nvSpPr>
      <dsp:spPr>
        <a:xfrm>
          <a:off x="3136572" y="2060262"/>
          <a:ext cx="1330667" cy="2447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52" tIns="0" rIns="0" bIns="0" numCol="1" spcCol="1270" anchor="t" anchorCtr="0">
          <a:noAutofit/>
        </a:bodyPr>
        <a:lstStyle/>
        <a:p>
          <a:pPr marL="0" lvl="0" indent="0" algn="l" defTabSz="800100">
            <a:lnSpc>
              <a:spcPct val="90000"/>
            </a:lnSpc>
            <a:spcBef>
              <a:spcPct val="0"/>
            </a:spcBef>
            <a:spcAft>
              <a:spcPct val="35000"/>
            </a:spcAft>
            <a:buNone/>
          </a:pPr>
          <a:endParaRPr lang="en-US" sz="1800" kern="1200" dirty="0"/>
        </a:p>
        <a:p>
          <a:pPr marL="0" lvl="0" indent="0" algn="l" defTabSz="800100">
            <a:lnSpc>
              <a:spcPct val="90000"/>
            </a:lnSpc>
            <a:spcBef>
              <a:spcPct val="0"/>
            </a:spcBef>
            <a:spcAft>
              <a:spcPct val="35000"/>
            </a:spcAft>
            <a:buNone/>
          </a:pPr>
          <a:r>
            <a:rPr lang="en-US" sz="1800" kern="1200" dirty="0"/>
            <a:t>Design: </a:t>
          </a:r>
          <a:r>
            <a:rPr lang="ar-EG" sz="1800" kern="1200" dirty="0">
              <a:solidFill>
                <a:schemeClr val="accent6"/>
              </a:solidFill>
            </a:rPr>
            <a:t>وصمم</a:t>
          </a:r>
          <a:endParaRPr lang="en-US" sz="1800" kern="1200" dirty="0">
            <a:solidFill>
              <a:schemeClr val="accent6"/>
            </a:solidFill>
          </a:endParaRPr>
        </a:p>
        <a:p>
          <a:pPr marL="0" lvl="0" indent="0" algn="l" defTabSz="800100">
            <a:lnSpc>
              <a:spcPct val="90000"/>
            </a:lnSpc>
            <a:spcBef>
              <a:spcPct val="0"/>
            </a:spcBef>
            <a:spcAft>
              <a:spcPct val="35000"/>
            </a:spcAft>
            <a:buNone/>
          </a:pPr>
          <a:r>
            <a:rPr lang="en-US" sz="1800" kern="1200" dirty="0"/>
            <a:t>How do we get there?</a:t>
          </a:r>
        </a:p>
      </dsp:txBody>
      <dsp:txXfrm>
        <a:off x="3136572" y="2060262"/>
        <a:ext cx="1330667" cy="2447476"/>
      </dsp:txXfrm>
    </dsp:sp>
    <dsp:sp modelId="{2A40348B-E8D7-4E91-B48E-A2E331E35B42}">
      <dsp:nvSpPr>
        <dsp:cNvPr id="0" name=""/>
        <dsp:cNvSpPr/>
      </dsp:nvSpPr>
      <dsp:spPr>
        <a:xfrm>
          <a:off x="4400706" y="1443244"/>
          <a:ext cx="449892" cy="449892"/>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8EB53E-7632-4D61-91F1-38EE8F7EEEBB}">
      <dsp:nvSpPr>
        <dsp:cNvPr id="0" name=""/>
        <dsp:cNvSpPr/>
      </dsp:nvSpPr>
      <dsp:spPr>
        <a:xfrm>
          <a:off x="4625652" y="1668190"/>
          <a:ext cx="1330667" cy="2839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389" tIns="0" rIns="0" bIns="0" numCol="1" spcCol="1270" anchor="t" anchorCtr="0">
          <a:noAutofit/>
        </a:bodyPr>
        <a:lstStyle/>
        <a:p>
          <a:pPr marL="0" lvl="0" indent="0" algn="l" defTabSz="800100">
            <a:lnSpc>
              <a:spcPct val="90000"/>
            </a:lnSpc>
            <a:spcBef>
              <a:spcPct val="0"/>
            </a:spcBef>
            <a:spcAft>
              <a:spcPct val="35000"/>
            </a:spcAft>
            <a:buNone/>
          </a:pPr>
          <a:endParaRPr lang="en-US" sz="1800" kern="1200" dirty="0"/>
        </a:p>
        <a:p>
          <a:pPr marL="0" lvl="0" indent="0" algn="l" defTabSz="800100">
            <a:lnSpc>
              <a:spcPct val="90000"/>
            </a:lnSpc>
            <a:spcBef>
              <a:spcPct val="0"/>
            </a:spcBef>
            <a:spcAft>
              <a:spcPct val="35000"/>
            </a:spcAft>
            <a:buNone/>
          </a:pPr>
          <a:r>
            <a:rPr lang="en-US" sz="1800" kern="1200" dirty="0"/>
            <a:t>Destiny: </a:t>
          </a:r>
          <a:r>
            <a:rPr lang="ar-EG" sz="1800" kern="1200" dirty="0">
              <a:solidFill>
                <a:schemeClr val="accent6"/>
              </a:solidFill>
            </a:rPr>
            <a:t>للوصول الية</a:t>
          </a:r>
          <a:endParaRPr lang="en-US" sz="1800" kern="1200" dirty="0">
            <a:solidFill>
              <a:schemeClr val="accent6"/>
            </a:solidFill>
          </a:endParaRPr>
        </a:p>
        <a:p>
          <a:pPr marL="0" lvl="0" indent="0" algn="l" defTabSz="800100">
            <a:lnSpc>
              <a:spcPct val="90000"/>
            </a:lnSpc>
            <a:spcBef>
              <a:spcPct val="0"/>
            </a:spcBef>
            <a:spcAft>
              <a:spcPct val="35000"/>
            </a:spcAft>
            <a:buNone/>
          </a:pPr>
          <a:r>
            <a:rPr lang="en-US" sz="1800" kern="1200" dirty="0"/>
            <a:t>What will success look like?</a:t>
          </a:r>
        </a:p>
      </dsp:txBody>
      <dsp:txXfrm>
        <a:off x="4625652" y="1668190"/>
        <a:ext cx="1330667" cy="28395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3CF80-C694-40EE-94C2-CBBE84138DDF}">
      <dsp:nvSpPr>
        <dsp:cNvPr id="0" name=""/>
        <dsp:cNvSpPr/>
      </dsp:nvSpPr>
      <dsp:spPr>
        <a:xfrm>
          <a:off x="0" y="360961"/>
          <a:ext cx="4941650" cy="3088531"/>
        </a:xfrm>
        <a:prstGeom prst="swooshArrow">
          <a:avLst>
            <a:gd name="adj1" fmla="val 25000"/>
            <a:gd name="adj2" fmla="val 25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4272CE-C4E5-49B0-891A-38E8AEB0C9EF}">
      <dsp:nvSpPr>
        <dsp:cNvPr id="0" name=""/>
        <dsp:cNvSpPr/>
      </dsp:nvSpPr>
      <dsp:spPr>
        <a:xfrm>
          <a:off x="486752" y="2657593"/>
          <a:ext cx="113657" cy="113657"/>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72B7E0-716D-4FB3-BB71-48F2F1573C26}">
      <dsp:nvSpPr>
        <dsp:cNvPr id="0" name=""/>
        <dsp:cNvSpPr/>
      </dsp:nvSpPr>
      <dsp:spPr>
        <a:xfrm>
          <a:off x="398753" y="2524509"/>
          <a:ext cx="1134678" cy="1114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225" tIns="0" rIns="0" bIns="0" numCol="1" spcCol="1270" anchor="t" anchorCtr="0">
          <a:noAutofit/>
        </a:bodyPr>
        <a:lstStyle/>
        <a:p>
          <a:pPr marL="0" lvl="0" indent="0" algn="l" defTabSz="711200">
            <a:lnSpc>
              <a:spcPct val="90000"/>
            </a:lnSpc>
            <a:spcBef>
              <a:spcPct val="0"/>
            </a:spcBef>
            <a:spcAft>
              <a:spcPct val="35000"/>
            </a:spcAft>
            <a:buNone/>
          </a:pPr>
          <a:endParaRPr lang="en-US" sz="1600" kern="1200" dirty="0">
            <a:latin typeface="Tahoma" panose="020B0604030504040204" pitchFamily="34" charset="0"/>
            <a:ea typeface="Tahoma" panose="020B0604030504040204" pitchFamily="34" charset="0"/>
            <a:cs typeface="Tahoma" panose="020B0604030504040204" pitchFamily="34" charset="0"/>
          </a:endParaRPr>
        </a:p>
        <a:p>
          <a:pPr marL="0" lvl="0" indent="0" algn="l"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Discover: </a:t>
          </a:r>
          <a:r>
            <a:rPr lang="ar-EG" sz="1600" kern="1200" dirty="0">
              <a:latin typeface="Tahoma" panose="020B0604030504040204" pitchFamily="34" charset="0"/>
              <a:ea typeface="Tahoma" panose="020B0604030504040204" pitchFamily="34" charset="0"/>
              <a:cs typeface="Tahoma" panose="020B0604030504040204" pitchFamily="34" charset="0"/>
            </a:rPr>
            <a:t> ا</a:t>
          </a:r>
          <a:r>
            <a:rPr lang="ar-EG" sz="1600" kern="1200" dirty="0">
              <a:solidFill>
                <a:schemeClr val="accent6"/>
              </a:solidFill>
              <a:latin typeface="Tahoma" panose="020B0604030504040204" pitchFamily="34" charset="0"/>
              <a:ea typeface="Tahoma" panose="020B0604030504040204" pitchFamily="34" charset="0"/>
              <a:cs typeface="Tahoma" panose="020B0604030504040204" pitchFamily="34" charset="0"/>
            </a:rPr>
            <a:t>كتشف </a:t>
          </a:r>
          <a:endParaRPr lang="en-US" sz="1600" kern="1200" dirty="0">
            <a:solidFill>
              <a:schemeClr val="accent6"/>
            </a:solidFill>
            <a:latin typeface="Tahoma" panose="020B0604030504040204" pitchFamily="34" charset="0"/>
            <a:ea typeface="Tahoma" panose="020B0604030504040204" pitchFamily="34" charset="0"/>
            <a:cs typeface="Tahoma" panose="020B0604030504040204" pitchFamily="34" charset="0"/>
          </a:endParaRPr>
        </a:p>
        <a:p>
          <a:pPr marL="0" lvl="0" indent="0" algn="l"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What do we see?</a:t>
          </a:r>
        </a:p>
      </dsp:txBody>
      <dsp:txXfrm>
        <a:off x="398753" y="2524509"/>
        <a:ext cx="1134678" cy="1114896"/>
      </dsp:txXfrm>
    </dsp:sp>
    <dsp:sp modelId="{FF3F6D96-E61E-438F-AB84-168D8ACF8DD1}">
      <dsp:nvSpPr>
        <dsp:cNvPr id="0" name=""/>
        <dsp:cNvSpPr/>
      </dsp:nvSpPr>
      <dsp:spPr>
        <a:xfrm>
          <a:off x="1289770" y="1939201"/>
          <a:ext cx="197666" cy="197666"/>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0FC534-C38E-4FA7-A984-480BCB905D8C}">
      <dsp:nvSpPr>
        <dsp:cNvPr id="0" name=""/>
        <dsp:cNvSpPr/>
      </dsp:nvSpPr>
      <dsp:spPr>
        <a:xfrm>
          <a:off x="1496031" y="2032063"/>
          <a:ext cx="1037746" cy="1411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739" tIns="0" rIns="0" bIns="0" numCol="1" spcCol="1270" anchor="t" anchorCtr="0">
          <a:noAutofit/>
        </a:bodyPr>
        <a:lstStyle/>
        <a:p>
          <a:pPr marL="0" lvl="0" indent="0" algn="l" defTabSz="711200">
            <a:lnSpc>
              <a:spcPct val="90000"/>
            </a:lnSpc>
            <a:spcBef>
              <a:spcPct val="0"/>
            </a:spcBef>
            <a:spcAft>
              <a:spcPct val="35000"/>
            </a:spcAft>
            <a:buNone/>
          </a:pPr>
          <a:endParaRPr lang="en-US" sz="1600" kern="1200" dirty="0">
            <a:latin typeface="Tahoma" panose="020B0604030504040204" pitchFamily="34" charset="0"/>
            <a:ea typeface="Tahoma" panose="020B0604030504040204" pitchFamily="34" charset="0"/>
            <a:cs typeface="Tahoma" panose="020B0604030504040204" pitchFamily="34" charset="0"/>
          </a:endParaRPr>
        </a:p>
        <a:p>
          <a:pPr marL="0" lvl="0" indent="0" algn="l"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Dream: </a:t>
          </a:r>
          <a:r>
            <a:rPr lang="ar-EG" sz="1600" kern="1200" dirty="0">
              <a:solidFill>
                <a:schemeClr val="accent6"/>
              </a:solidFill>
              <a:latin typeface="Tahoma" panose="020B0604030504040204" pitchFamily="34" charset="0"/>
              <a:ea typeface="Tahoma" panose="020B0604030504040204" pitchFamily="34" charset="0"/>
              <a:cs typeface="Tahoma" panose="020B0604030504040204" pitchFamily="34" charset="0"/>
            </a:rPr>
            <a:t>الهدف</a:t>
          </a:r>
          <a:endParaRPr lang="en-US" sz="1600" kern="1200" dirty="0">
            <a:solidFill>
              <a:schemeClr val="accent6"/>
            </a:solidFill>
            <a:latin typeface="Tahoma" panose="020B0604030504040204" pitchFamily="34" charset="0"/>
            <a:ea typeface="Tahoma" panose="020B0604030504040204" pitchFamily="34" charset="0"/>
            <a:cs typeface="Tahoma" panose="020B0604030504040204" pitchFamily="34" charset="0"/>
          </a:endParaRPr>
        </a:p>
        <a:p>
          <a:pPr marL="0" lvl="0" indent="0" algn="l"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What do we want to see?</a:t>
          </a:r>
        </a:p>
      </dsp:txBody>
      <dsp:txXfrm>
        <a:off x="1496031" y="2032063"/>
        <a:ext cx="1037746" cy="1411458"/>
      </dsp:txXfrm>
    </dsp:sp>
    <dsp:sp modelId="{158D7DF2-74E5-481D-827A-D0F4788CCE49}">
      <dsp:nvSpPr>
        <dsp:cNvPr id="0" name=""/>
        <dsp:cNvSpPr/>
      </dsp:nvSpPr>
      <dsp:spPr>
        <a:xfrm>
          <a:off x="2315163" y="1409827"/>
          <a:ext cx="261907" cy="261907"/>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D75849-3F11-42F3-B6D5-73563EAA8082}">
      <dsp:nvSpPr>
        <dsp:cNvPr id="0" name=""/>
        <dsp:cNvSpPr/>
      </dsp:nvSpPr>
      <dsp:spPr>
        <a:xfrm>
          <a:off x="2446116" y="1540780"/>
          <a:ext cx="1037746" cy="1908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779" tIns="0" rIns="0" bIns="0" numCol="1" spcCol="1270" anchor="t" anchorCtr="0">
          <a:noAutofit/>
        </a:bodyPr>
        <a:lstStyle/>
        <a:p>
          <a:pPr marL="0" lvl="0" indent="0" algn="l" defTabSz="711200">
            <a:lnSpc>
              <a:spcPct val="90000"/>
            </a:lnSpc>
            <a:spcBef>
              <a:spcPct val="0"/>
            </a:spcBef>
            <a:spcAft>
              <a:spcPct val="35000"/>
            </a:spcAft>
            <a:buNone/>
          </a:pPr>
          <a:endParaRPr lang="en-US" sz="1600" kern="1200" dirty="0">
            <a:latin typeface="Tahoma" panose="020B0604030504040204" pitchFamily="34" charset="0"/>
            <a:ea typeface="Tahoma" panose="020B0604030504040204" pitchFamily="34" charset="0"/>
            <a:cs typeface="Tahoma" panose="020B0604030504040204" pitchFamily="34" charset="0"/>
          </a:endParaRPr>
        </a:p>
        <a:p>
          <a:pPr marL="0" lvl="0" indent="0" algn="l"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Design: </a:t>
          </a:r>
          <a:r>
            <a:rPr lang="ar-EG" sz="1600" kern="1200" dirty="0">
              <a:solidFill>
                <a:schemeClr val="accent6"/>
              </a:solidFill>
              <a:latin typeface="Tahoma" panose="020B0604030504040204" pitchFamily="34" charset="0"/>
              <a:ea typeface="Tahoma" panose="020B0604030504040204" pitchFamily="34" charset="0"/>
              <a:cs typeface="Tahoma" panose="020B0604030504040204" pitchFamily="34" charset="0"/>
            </a:rPr>
            <a:t>وصمم </a:t>
          </a:r>
          <a:endParaRPr lang="en-US" sz="1600" kern="1200" dirty="0">
            <a:solidFill>
              <a:schemeClr val="accent6"/>
            </a:solidFill>
            <a:latin typeface="Tahoma" panose="020B0604030504040204" pitchFamily="34" charset="0"/>
            <a:ea typeface="Tahoma" panose="020B0604030504040204" pitchFamily="34" charset="0"/>
            <a:cs typeface="Tahoma" panose="020B0604030504040204" pitchFamily="34" charset="0"/>
          </a:endParaRPr>
        </a:p>
        <a:p>
          <a:pPr marL="0" lvl="0" indent="0" algn="l"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How do we get there?</a:t>
          </a:r>
        </a:p>
      </dsp:txBody>
      <dsp:txXfrm>
        <a:off x="2446116" y="1540780"/>
        <a:ext cx="1037746" cy="1908712"/>
      </dsp:txXfrm>
    </dsp:sp>
    <dsp:sp modelId="{2A40348B-E8D7-4E91-B48E-A2E331E35B42}">
      <dsp:nvSpPr>
        <dsp:cNvPr id="0" name=""/>
        <dsp:cNvSpPr/>
      </dsp:nvSpPr>
      <dsp:spPr>
        <a:xfrm>
          <a:off x="3431975" y="1059587"/>
          <a:ext cx="350857" cy="350857"/>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8EB53E-7632-4D61-91F1-38EE8F7EEEBB}">
      <dsp:nvSpPr>
        <dsp:cNvPr id="0" name=""/>
        <dsp:cNvSpPr/>
      </dsp:nvSpPr>
      <dsp:spPr>
        <a:xfrm>
          <a:off x="3607404" y="1235016"/>
          <a:ext cx="1037746" cy="2214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912" tIns="0" rIns="0" bIns="0" numCol="1" spcCol="1270" anchor="t" anchorCtr="0">
          <a:noAutofit/>
        </a:bodyPr>
        <a:lstStyle/>
        <a:p>
          <a:pPr marL="0" lvl="0" indent="0" algn="l" defTabSz="711200">
            <a:lnSpc>
              <a:spcPct val="90000"/>
            </a:lnSpc>
            <a:spcBef>
              <a:spcPct val="0"/>
            </a:spcBef>
            <a:spcAft>
              <a:spcPct val="35000"/>
            </a:spcAft>
            <a:buNone/>
          </a:pPr>
          <a:endParaRPr lang="en-US" sz="1600" kern="1200" dirty="0">
            <a:latin typeface="Tahoma" panose="020B0604030504040204" pitchFamily="34" charset="0"/>
            <a:ea typeface="Tahoma" panose="020B0604030504040204" pitchFamily="34" charset="0"/>
            <a:cs typeface="Tahoma" panose="020B0604030504040204" pitchFamily="34" charset="0"/>
          </a:endParaRPr>
        </a:p>
        <a:p>
          <a:pPr marL="0" lvl="0" indent="0" algn="l"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Destiny: </a:t>
          </a:r>
          <a:r>
            <a:rPr lang="ar-EG" sz="1600" kern="1200" dirty="0">
              <a:solidFill>
                <a:schemeClr val="accent6"/>
              </a:solidFill>
              <a:latin typeface="Tahoma" panose="020B0604030504040204" pitchFamily="34" charset="0"/>
              <a:ea typeface="Tahoma" panose="020B0604030504040204" pitchFamily="34" charset="0"/>
              <a:cs typeface="Tahoma" panose="020B0604030504040204" pitchFamily="34" charset="0"/>
            </a:rPr>
            <a:t>لتحقيقه</a:t>
          </a:r>
          <a:endParaRPr lang="en-US" sz="1600" kern="1200" dirty="0">
            <a:solidFill>
              <a:schemeClr val="accent6"/>
            </a:solidFill>
            <a:latin typeface="Tahoma" panose="020B0604030504040204" pitchFamily="34" charset="0"/>
            <a:ea typeface="Tahoma" panose="020B0604030504040204" pitchFamily="34" charset="0"/>
            <a:cs typeface="Tahoma" panose="020B0604030504040204" pitchFamily="34" charset="0"/>
          </a:endParaRPr>
        </a:p>
        <a:p>
          <a:pPr marL="0" lvl="0" indent="0" algn="l"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What will success look like?</a:t>
          </a:r>
        </a:p>
      </dsp:txBody>
      <dsp:txXfrm>
        <a:off x="3607404" y="1235016"/>
        <a:ext cx="1037746" cy="2214476"/>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969E9E-5433-364A-AE80-1AEC5AC7B265}"/>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solidFill>
                <a:srgbClr val="00249C"/>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3" name="Date Placeholder 2">
            <a:extLst>
              <a:ext uri="{FF2B5EF4-FFF2-40B4-BE49-F238E27FC236}">
                <a16:creationId xmlns:a16="http://schemas.microsoft.com/office/drawing/2014/main" id="{17FB94F6-AD3A-DE43-A130-ABEDB7411373}"/>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A4057279-2CEF-B646-900B-3D01BA9036F1}" type="datetimeFigureOut">
              <a:rPr lang="en-US" smtClean="0">
                <a:solidFill>
                  <a:srgbClr val="00249C"/>
                </a:solidFill>
                <a:latin typeface="Arial" panose="020B0604020202020204" pitchFamily="34" charset="0"/>
                <a:cs typeface="Arial" panose="020B0604020202020204" pitchFamily="34" charset="0"/>
              </a:rPr>
              <a:t>12/8/2022</a:t>
            </a:fld>
            <a:endParaRPr lang="en-US" dirty="0">
              <a:solidFill>
                <a:srgbClr val="00249C"/>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C7623312-A5A2-1A4D-85A9-CEEBEFBCC7FB}"/>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solidFill>
                <a:srgbClr val="00249C"/>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3B48DEE-CFA9-F64D-A0B6-2206F0F80A9A}"/>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2104271-2E06-FD46-BD0C-7CEC57662AAF}" type="slidenum">
              <a:rPr lang="en-US" smtClean="0">
                <a:solidFill>
                  <a:srgbClr val="00249C"/>
                </a:solidFill>
                <a:latin typeface="Arial" panose="020B0604020202020204" pitchFamily="34" charset="0"/>
                <a:cs typeface="Arial" panose="020B0604020202020204" pitchFamily="34" charset="0"/>
              </a:rPr>
              <a:t>‹#›</a:t>
            </a:fld>
            <a:endParaRPr lang="en-US" dirty="0">
              <a:solidFill>
                <a:srgbClr val="00249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169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a:solidFill>
            <a:schemeClr val="bg1"/>
          </a:solidFill>
        </p:spPr>
        <p:txBody>
          <a:bodyPr vert="horz" lIns="91440" tIns="45720" rIns="91440" bIns="45720" rtlCol="0"/>
          <a:lstStyle>
            <a:lvl1pPr algn="l">
              <a:defRPr sz="1200" b="0" i="0">
                <a:solidFill>
                  <a:srgbClr val="00249C"/>
                </a:solidFill>
                <a:latin typeface="Arial" panose="020B0604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5179484" y="0"/>
            <a:ext cx="3962400" cy="344091"/>
          </a:xfrm>
          <a:prstGeom prst="rect">
            <a:avLst/>
          </a:prstGeom>
          <a:solidFill>
            <a:schemeClr val="bg1"/>
          </a:solidFill>
        </p:spPr>
        <p:txBody>
          <a:bodyPr vert="horz" lIns="91440" tIns="45720" rIns="91440" bIns="45720" rtlCol="0"/>
          <a:lstStyle>
            <a:lvl1pPr algn="r">
              <a:defRPr sz="1200" b="0" i="0">
                <a:solidFill>
                  <a:srgbClr val="00249C"/>
                </a:solidFill>
                <a:latin typeface="Arial" panose="020B0604020202020204" pitchFamily="34" charset="0"/>
                <a:cs typeface="Arial" panose="020B0604020202020204" pitchFamily="34" charset="0"/>
              </a:defRPr>
            </a:lvl1pPr>
          </a:lstStyle>
          <a:p>
            <a:fld id="{26555DB0-BC7F-2748-B071-F07DB245AC5C}" type="datetimeFigureOut">
              <a:rPr lang="en-US" smtClean="0"/>
              <a:pPr/>
              <a:t>12/8/2022</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492698"/>
            <a:ext cx="7315200" cy="2700338"/>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a:solidFill>
            <a:schemeClr val="bg1"/>
          </a:solidFill>
        </p:spPr>
        <p:txBody>
          <a:bodyPr vert="horz" lIns="91440" tIns="45720" rIns="91440" bIns="45720" rtlCol="0" anchor="b"/>
          <a:lstStyle>
            <a:lvl1pPr algn="l">
              <a:defRPr sz="1200">
                <a:solidFill>
                  <a:srgbClr val="00249C"/>
                </a:solidFill>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a:solidFill>
            <a:schemeClr val="bg1"/>
          </a:solidFill>
        </p:spPr>
        <p:txBody>
          <a:bodyPr vert="horz" lIns="91440" tIns="45720" rIns="91440" bIns="45720" rtlCol="0" anchor="b"/>
          <a:lstStyle>
            <a:lvl1pPr algn="r">
              <a:defRPr sz="1200" b="0" i="0">
                <a:solidFill>
                  <a:srgbClr val="00249C"/>
                </a:solidFill>
                <a:latin typeface="Arial" panose="020B0604020202020204" pitchFamily="34" charset="0"/>
                <a:cs typeface="Arial" panose="020B0604020202020204" pitchFamily="34" charset="0"/>
              </a:defRPr>
            </a:lvl1pPr>
          </a:lstStyle>
          <a:p>
            <a:fld id="{57753AD3-AB46-6045-9BA1-BBC278F09B8C}" type="slidenum">
              <a:rPr lang="en-US" smtClean="0"/>
              <a:pPr/>
              <a:t>‹#›</a:t>
            </a:fld>
            <a:endParaRPr lang="en-US" dirty="0"/>
          </a:p>
        </p:txBody>
      </p:sp>
    </p:spTree>
    <p:extLst>
      <p:ext uri="{BB962C8B-B14F-4D97-AF65-F5344CB8AC3E}">
        <p14:creationId xmlns:p14="http://schemas.microsoft.com/office/powerpoint/2010/main" val="165583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rgbClr val="00249C"/>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rgbClr val="00249C"/>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rgbClr val="00249C"/>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rgbClr val="00249C"/>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rgbClr val="00249C"/>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EG" dirty="0"/>
              <a:t>تتقدم كليات التقنية العليا بالشكر الجزيل للمعلمات التي تدعم المتدربات من كليتنا!</a:t>
            </a:r>
          </a:p>
          <a:p>
            <a:pPr algn="r"/>
            <a:r>
              <a:rPr lang="ar-EG" dirty="0"/>
              <a:t>للحصول علي "شهادة معلم مدرسة موجة" عليك باكمال هذا التدريب المهني في الوقت و السرعة المناسبين لك.</a:t>
            </a:r>
          </a:p>
          <a:p>
            <a:endParaRPr lang="ar-EG" dirty="0"/>
          </a:p>
          <a:p>
            <a:r>
              <a:rPr lang="ar-EG" dirty="0"/>
              <a:t> </a:t>
            </a:r>
          </a:p>
        </p:txBody>
      </p:sp>
      <p:sp>
        <p:nvSpPr>
          <p:cNvPr id="4" name="Slide Number Placeholder 3"/>
          <p:cNvSpPr>
            <a:spLocks noGrp="1"/>
          </p:cNvSpPr>
          <p:nvPr>
            <p:ph type="sldNum" sz="quarter" idx="5"/>
          </p:nvPr>
        </p:nvSpPr>
        <p:spPr/>
        <p:txBody>
          <a:bodyPr/>
          <a:lstStyle/>
          <a:p>
            <a:fld id="{57753AD3-AB46-6045-9BA1-BBC278F09B8C}" type="slidenum">
              <a:rPr lang="en-US" smtClean="0"/>
              <a:pPr/>
              <a:t>2</a:t>
            </a:fld>
            <a:endParaRPr lang="en-US" dirty="0"/>
          </a:p>
        </p:txBody>
      </p:sp>
    </p:spTree>
    <p:extLst>
      <p:ext uri="{BB962C8B-B14F-4D97-AF65-F5344CB8AC3E}">
        <p14:creationId xmlns:p14="http://schemas.microsoft.com/office/powerpoint/2010/main" val="392013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EG" b="1" dirty="0"/>
              <a:t>لمحة عامة على شهادة المعلم في مدرسة التوجيه</a:t>
            </a:r>
          </a:p>
          <a:p>
            <a:pPr algn="r"/>
            <a:endParaRPr lang="ar-EG" b="1" dirty="0"/>
          </a:p>
          <a:p>
            <a:pPr algn="r"/>
            <a:r>
              <a:rPr lang="ar-EG" b="1" dirty="0"/>
              <a:t>يشمل التدريب علي الأنشطة التالية</a:t>
            </a:r>
            <a:endParaRPr lang="en-US" b="1" dirty="0"/>
          </a:p>
          <a:p>
            <a:pPr algn="r"/>
            <a:endParaRPr lang="en-US" b="1" dirty="0"/>
          </a:p>
          <a:p>
            <a:pPr algn="r"/>
            <a:r>
              <a:rPr lang="ar-EG" b="1" dirty="0"/>
              <a:t>استبيان أولي </a:t>
            </a:r>
          </a:p>
          <a:p>
            <a:pPr algn="r"/>
            <a:endParaRPr lang="ar-EG" b="1" dirty="0"/>
          </a:p>
          <a:p>
            <a:pPr algn="r"/>
            <a:r>
              <a:rPr lang="ar-EG" b="1" dirty="0"/>
              <a:t>أنشطة التدريب المهني </a:t>
            </a:r>
            <a:endParaRPr lang="en-US" b="1" dirty="0"/>
          </a:p>
          <a:p>
            <a:pPr algn="r"/>
            <a:endParaRPr lang="en-US" b="1" dirty="0"/>
          </a:p>
          <a:p>
            <a:pPr algn="r"/>
            <a:r>
              <a:rPr lang="ar-EG" b="1" dirty="0"/>
              <a:t>منتدي للنقاش</a:t>
            </a:r>
          </a:p>
          <a:p>
            <a:pPr algn="r"/>
            <a:endParaRPr lang="ar-EG" b="1" dirty="0"/>
          </a:p>
          <a:p>
            <a:pPr algn="r"/>
            <a:r>
              <a:rPr lang="ar-EG" b="1" dirty="0"/>
              <a:t>روابط لأثراء أفكار رائعة</a:t>
            </a:r>
          </a:p>
          <a:p>
            <a:pPr algn="r"/>
            <a:endParaRPr lang="ar-EG" b="1" dirty="0"/>
          </a:p>
          <a:p>
            <a:pPr algn="r"/>
            <a:r>
              <a:rPr lang="ar-EG" b="1" dirty="0"/>
              <a:t>استبيان ختامي </a:t>
            </a:r>
          </a:p>
          <a:p>
            <a:pPr algn="r"/>
            <a:endParaRPr lang="ar-EG" b="1" dirty="0"/>
          </a:p>
          <a:p>
            <a:pPr algn="r"/>
            <a:endParaRPr lang="ar-EG" b="1" dirty="0"/>
          </a:p>
          <a:p>
            <a:pPr algn="r"/>
            <a:endParaRPr lang="ar-EG" b="1" dirty="0"/>
          </a:p>
          <a:p>
            <a:pPr algn="r"/>
            <a:endParaRPr lang="ar-EG" b="1" dirty="0"/>
          </a:p>
          <a:p>
            <a:pPr algn="r"/>
            <a:endParaRPr lang="ar-EG" dirty="0"/>
          </a:p>
          <a:p>
            <a:pPr algn="r"/>
            <a:endParaRPr lang="en-US" dirty="0"/>
          </a:p>
        </p:txBody>
      </p:sp>
      <p:sp>
        <p:nvSpPr>
          <p:cNvPr id="4" name="Slide Number Placeholder 3"/>
          <p:cNvSpPr>
            <a:spLocks noGrp="1"/>
          </p:cNvSpPr>
          <p:nvPr>
            <p:ph type="sldNum" sz="quarter" idx="5"/>
          </p:nvPr>
        </p:nvSpPr>
        <p:spPr/>
        <p:txBody>
          <a:bodyPr/>
          <a:lstStyle/>
          <a:p>
            <a:fld id="{57753AD3-AB46-6045-9BA1-BBC278F09B8C}" type="slidenum">
              <a:rPr lang="en-US" smtClean="0"/>
              <a:pPr/>
              <a:t>3</a:t>
            </a:fld>
            <a:endParaRPr lang="en-US" dirty="0"/>
          </a:p>
        </p:txBody>
      </p:sp>
    </p:spTree>
    <p:extLst>
      <p:ext uri="{BB962C8B-B14F-4D97-AF65-F5344CB8AC3E}">
        <p14:creationId xmlns:p14="http://schemas.microsoft.com/office/powerpoint/2010/main" val="3349410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EG" dirty="0"/>
          </a:p>
        </p:txBody>
      </p:sp>
      <p:sp>
        <p:nvSpPr>
          <p:cNvPr id="4" name="Slide Number Placeholder 3"/>
          <p:cNvSpPr>
            <a:spLocks noGrp="1"/>
          </p:cNvSpPr>
          <p:nvPr>
            <p:ph type="sldNum" sz="quarter" idx="5"/>
          </p:nvPr>
        </p:nvSpPr>
        <p:spPr/>
        <p:txBody>
          <a:bodyPr/>
          <a:lstStyle/>
          <a:p>
            <a:fld id="{57753AD3-AB46-6045-9BA1-BBC278F09B8C}" type="slidenum">
              <a:rPr lang="en-US" smtClean="0"/>
              <a:pPr/>
              <a:t>4</a:t>
            </a:fld>
            <a:endParaRPr lang="en-US" dirty="0"/>
          </a:p>
        </p:txBody>
      </p:sp>
    </p:spTree>
    <p:extLst>
      <p:ext uri="{BB962C8B-B14F-4D97-AF65-F5344CB8AC3E}">
        <p14:creationId xmlns:p14="http://schemas.microsoft.com/office/powerpoint/2010/main" val="1642658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18.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18.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18.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1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11.svg"/><Relationship Id="rId9" Type="http://schemas.openxmlformats.org/officeDocument/2006/relationships/image" Target="../media/image2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nd Title for the Presentation#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B5CCC4E-CABB-0A42-9BDE-60480B081EF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284844" y="351663"/>
            <a:ext cx="3713566" cy="634596"/>
          </a:xfrm>
          <a:prstGeom prst="rect">
            <a:avLst/>
          </a:prstGeom>
        </p:spPr>
      </p:pic>
      <p:sp>
        <p:nvSpPr>
          <p:cNvPr id="6" name="Subtitle 2">
            <a:extLst>
              <a:ext uri="{FF2B5EF4-FFF2-40B4-BE49-F238E27FC236}">
                <a16:creationId xmlns:a16="http://schemas.microsoft.com/office/drawing/2014/main" id="{DFE26CF3-9BAE-6B4A-BE26-92B05A82BAAE}"/>
              </a:ext>
            </a:extLst>
          </p:cNvPr>
          <p:cNvSpPr>
            <a:spLocks noGrp="1"/>
          </p:cNvSpPr>
          <p:nvPr>
            <p:ph type="subTitle" idx="1"/>
          </p:nvPr>
        </p:nvSpPr>
        <p:spPr>
          <a:xfrm>
            <a:off x="956140" y="3841024"/>
            <a:ext cx="9144000" cy="536329"/>
          </a:xfrm>
          <a:prstGeom prst="rect">
            <a:avLst/>
          </a:prstGeom>
        </p:spPr>
        <p:txBody>
          <a:bodyPr/>
          <a:lstStyle>
            <a:lvl1pPr marL="0" indent="0" algn="l">
              <a:buNone/>
              <a:defRPr sz="2500">
                <a:solidFill>
                  <a:schemeClr val="bg1">
                    <a:lumMod val="40000"/>
                    <a:lumOff val="6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Graphic 6">
            <a:extLst>
              <a:ext uri="{FF2B5EF4-FFF2-40B4-BE49-F238E27FC236}">
                <a16:creationId xmlns:a16="http://schemas.microsoft.com/office/drawing/2014/main" id="{1BA6D000-20CA-9D47-A789-B40B4F2620A0}"/>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516979" y="775699"/>
            <a:ext cx="2675021" cy="315139"/>
          </a:xfrm>
          <a:prstGeom prst="rect">
            <a:avLst/>
          </a:prstGeom>
        </p:spPr>
      </p:pic>
      <p:sp>
        <p:nvSpPr>
          <p:cNvPr id="8" name="Subtitle 2">
            <a:extLst>
              <a:ext uri="{FF2B5EF4-FFF2-40B4-BE49-F238E27FC236}">
                <a16:creationId xmlns:a16="http://schemas.microsoft.com/office/drawing/2014/main" id="{5CE75466-5B55-0945-887D-7C80BE12F1DC}"/>
              </a:ext>
            </a:extLst>
          </p:cNvPr>
          <p:cNvSpPr txBox="1">
            <a:spLocks/>
          </p:cNvSpPr>
          <p:nvPr userDrawn="1"/>
        </p:nvSpPr>
        <p:spPr>
          <a:xfrm>
            <a:off x="284843" y="5335412"/>
            <a:ext cx="9144000" cy="5363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bg1">
                    <a:lumMod val="40000"/>
                    <a:lumOff val="6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400" dirty="0">
              <a:solidFill>
                <a:schemeClr val="bg2"/>
              </a:solidFill>
            </a:endParaRPr>
          </a:p>
        </p:txBody>
      </p:sp>
      <p:sp>
        <p:nvSpPr>
          <p:cNvPr id="18" name="Text Placeholder 15">
            <a:extLst>
              <a:ext uri="{FF2B5EF4-FFF2-40B4-BE49-F238E27FC236}">
                <a16:creationId xmlns:a16="http://schemas.microsoft.com/office/drawing/2014/main" id="{DFE7E807-CCE2-0D46-A95B-540D09C01050}"/>
              </a:ext>
            </a:extLst>
          </p:cNvPr>
          <p:cNvSpPr>
            <a:spLocks noGrp="1"/>
          </p:cNvSpPr>
          <p:nvPr>
            <p:ph type="body" sz="quarter" idx="11" hasCustomPrompt="1"/>
          </p:nvPr>
        </p:nvSpPr>
        <p:spPr>
          <a:xfrm>
            <a:off x="955675" y="5594721"/>
            <a:ext cx="4826000" cy="554038"/>
          </a:xfrm>
        </p:spPr>
        <p:txBody>
          <a:bodyPr>
            <a:normAutofit/>
          </a:bodyPr>
          <a:lstStyle>
            <a:lvl1pPr marL="0" indent="0">
              <a:buNone/>
              <a:defRPr sz="1800">
                <a:solidFill>
                  <a:schemeClr val="bg2"/>
                </a:solidFill>
              </a:defRPr>
            </a:lvl1pPr>
          </a:lstStyle>
          <a:p>
            <a:pPr lvl="0"/>
            <a:r>
              <a:rPr lang="en-US" dirty="0"/>
              <a:t>Sunday, September 12, 2021</a:t>
            </a:r>
            <a:endParaRPr lang="en-AE" dirty="0"/>
          </a:p>
        </p:txBody>
      </p:sp>
      <p:sp>
        <p:nvSpPr>
          <p:cNvPr id="19" name="Title 3">
            <a:extLst>
              <a:ext uri="{FF2B5EF4-FFF2-40B4-BE49-F238E27FC236}">
                <a16:creationId xmlns:a16="http://schemas.microsoft.com/office/drawing/2014/main" id="{B9445142-AF26-C149-985D-53F8690E72B1}"/>
              </a:ext>
            </a:extLst>
          </p:cNvPr>
          <p:cNvSpPr>
            <a:spLocks noGrp="1"/>
          </p:cNvSpPr>
          <p:nvPr>
            <p:ph type="title" hasCustomPrompt="1"/>
          </p:nvPr>
        </p:nvSpPr>
        <p:spPr>
          <a:xfrm>
            <a:off x="955675" y="3126852"/>
            <a:ext cx="9144000" cy="818751"/>
          </a:xfrm>
        </p:spPr>
        <p:txBody>
          <a:bodyPr anchor="t" anchorCtr="0"/>
          <a:lstStyle>
            <a:lvl1pPr algn="l">
              <a:defRPr>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2838714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and Title for the Presentation#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E9241090-81F5-3947-93CB-6896CF7F94E5}"/>
              </a:ext>
            </a:extLst>
          </p:cNvPr>
          <p:cNvSpPr>
            <a:spLocks noGrp="1"/>
          </p:cNvSpPr>
          <p:nvPr>
            <p:ph type="subTitle" idx="1" hasCustomPrompt="1"/>
          </p:nvPr>
        </p:nvSpPr>
        <p:spPr>
          <a:xfrm>
            <a:off x="536339" y="5106074"/>
            <a:ext cx="6971077" cy="698499"/>
          </a:xfrm>
        </p:spPr>
        <p:txBody>
          <a:bodyPr>
            <a:noAutofit/>
          </a:bodyPr>
          <a:lstStyle>
            <a:lvl1pPr marL="0" indent="0" algn="l">
              <a:buNone/>
              <a:defRPr sz="20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MST – A Discussion of Principles</a:t>
            </a:r>
          </a:p>
        </p:txBody>
      </p:sp>
      <p:sp>
        <p:nvSpPr>
          <p:cNvPr id="12" name="Title 3">
            <a:extLst>
              <a:ext uri="{FF2B5EF4-FFF2-40B4-BE49-F238E27FC236}">
                <a16:creationId xmlns:a16="http://schemas.microsoft.com/office/drawing/2014/main" id="{06DB1578-413F-2C4E-9D70-BBE3D7A5DBD3}"/>
              </a:ext>
            </a:extLst>
          </p:cNvPr>
          <p:cNvSpPr>
            <a:spLocks noGrp="1"/>
          </p:cNvSpPr>
          <p:nvPr>
            <p:ph type="title" hasCustomPrompt="1"/>
          </p:nvPr>
        </p:nvSpPr>
        <p:spPr>
          <a:xfrm>
            <a:off x="536339" y="3607860"/>
            <a:ext cx="5298020" cy="1498214"/>
          </a:xfrm>
        </p:spPr>
        <p:txBody>
          <a:bodyPr/>
          <a:lstStyle>
            <a:lvl1pPr algn="l">
              <a:defRPr>
                <a:solidFill>
                  <a:schemeClr val="tx1"/>
                </a:solidFill>
              </a:defRPr>
            </a:lvl1pPr>
          </a:lstStyle>
          <a:p>
            <a:r>
              <a:rPr lang="en-US" dirty="0"/>
              <a:t>Being a Mentor School Teacher</a:t>
            </a:r>
          </a:p>
        </p:txBody>
      </p:sp>
      <p:pic>
        <p:nvPicPr>
          <p:cNvPr id="3" name="Graphic 2">
            <a:extLst>
              <a:ext uri="{FF2B5EF4-FFF2-40B4-BE49-F238E27FC236}">
                <a16:creationId xmlns:a16="http://schemas.microsoft.com/office/drawing/2014/main" id="{7B5CCC4E-CABB-0A42-9BDE-60480B081EF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58490" y="1061074"/>
            <a:ext cx="3362305" cy="773864"/>
          </a:xfrm>
          <a:prstGeom prst="rect">
            <a:avLst/>
          </a:prstGeom>
        </p:spPr>
      </p:pic>
      <p:sp>
        <p:nvSpPr>
          <p:cNvPr id="4" name="TextBox 3">
            <a:extLst>
              <a:ext uri="{FF2B5EF4-FFF2-40B4-BE49-F238E27FC236}">
                <a16:creationId xmlns:a16="http://schemas.microsoft.com/office/drawing/2014/main" id="{60CEE930-5762-42A4-A04A-50A760AF0CF8}"/>
              </a:ext>
            </a:extLst>
          </p:cNvPr>
          <p:cNvSpPr txBox="1"/>
          <p:nvPr userDrawn="1"/>
        </p:nvSpPr>
        <p:spPr>
          <a:xfrm>
            <a:off x="88469" y="461931"/>
            <a:ext cx="22390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Campus of Tomorrow</a:t>
            </a:r>
          </a:p>
        </p:txBody>
      </p:sp>
    </p:spTree>
    <p:extLst>
      <p:ext uri="{BB962C8B-B14F-4D97-AF65-F5344CB8AC3E}">
        <p14:creationId xmlns:p14="http://schemas.microsoft.com/office/powerpoint/2010/main" val="313307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and Title for the Presentation#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B5CCC4E-CABB-0A42-9BDE-60480B081EF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57263" y="2371959"/>
            <a:ext cx="4078511" cy="938705"/>
          </a:xfrm>
          <a:prstGeom prst="rect">
            <a:avLst/>
          </a:prstGeom>
        </p:spPr>
      </p:pic>
      <p:sp>
        <p:nvSpPr>
          <p:cNvPr id="5" name="Title 1">
            <a:extLst>
              <a:ext uri="{FF2B5EF4-FFF2-40B4-BE49-F238E27FC236}">
                <a16:creationId xmlns:a16="http://schemas.microsoft.com/office/drawing/2014/main" id="{82C220CD-0CEB-9344-B5EB-A77277372DC5}"/>
              </a:ext>
            </a:extLst>
          </p:cNvPr>
          <p:cNvSpPr>
            <a:spLocks noGrp="1"/>
          </p:cNvSpPr>
          <p:nvPr>
            <p:ph type="ctrTitle"/>
          </p:nvPr>
        </p:nvSpPr>
        <p:spPr>
          <a:xfrm>
            <a:off x="957273" y="3853125"/>
            <a:ext cx="9143999" cy="660171"/>
          </a:xfrm>
          <a:prstGeom prst="rect">
            <a:avLst/>
          </a:prstGeom>
        </p:spPr>
        <p:txBody>
          <a:bodyPr anchor="t" anchorCtr="0"/>
          <a:lstStyle>
            <a:lvl1pPr algn="l">
              <a:defRPr sz="45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7B58128B-08E0-224E-9916-66AEC1347D5E}"/>
              </a:ext>
            </a:extLst>
          </p:cNvPr>
          <p:cNvSpPr txBox="1">
            <a:spLocks/>
          </p:cNvSpPr>
          <p:nvPr userDrawn="1"/>
        </p:nvSpPr>
        <p:spPr>
          <a:xfrm>
            <a:off x="957272" y="4770273"/>
            <a:ext cx="9144000" cy="5363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accent6"/>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chemeClr val="accent2">
                  <a:lumMod val="20000"/>
                  <a:lumOff val="80000"/>
                </a:schemeClr>
              </a:solidFill>
            </a:endParaRPr>
          </a:p>
        </p:txBody>
      </p:sp>
      <p:sp>
        <p:nvSpPr>
          <p:cNvPr id="4" name="Text Placeholder 3">
            <a:extLst>
              <a:ext uri="{FF2B5EF4-FFF2-40B4-BE49-F238E27FC236}">
                <a16:creationId xmlns:a16="http://schemas.microsoft.com/office/drawing/2014/main" id="{5D47EAF9-B1BE-984A-AAF2-0B0A8CC4E2B5}"/>
              </a:ext>
            </a:extLst>
          </p:cNvPr>
          <p:cNvSpPr>
            <a:spLocks noGrp="1"/>
          </p:cNvSpPr>
          <p:nvPr>
            <p:ph type="body" sz="quarter" idx="10" hasCustomPrompt="1"/>
          </p:nvPr>
        </p:nvSpPr>
        <p:spPr>
          <a:xfrm>
            <a:off x="957263" y="5853065"/>
            <a:ext cx="5016500" cy="546100"/>
          </a:xfrm>
        </p:spPr>
        <p:txBody>
          <a:bodyPr>
            <a:normAutofit/>
          </a:bodyPr>
          <a:lstStyle>
            <a:lvl1pPr marL="0" indent="0">
              <a:buNone/>
              <a:defRPr sz="1500">
                <a:solidFill>
                  <a:schemeClr val="bg2"/>
                </a:solidFill>
              </a:defRPr>
            </a:lvl1pPr>
          </a:lstStyle>
          <a:p>
            <a:pPr lvl="0"/>
            <a:r>
              <a:rPr lang="en-US" dirty="0"/>
              <a:t>Sunday, September 12, 2021</a:t>
            </a:r>
            <a:endParaRPr lang="en-AE" dirty="0"/>
          </a:p>
        </p:txBody>
      </p:sp>
      <p:pic>
        <p:nvPicPr>
          <p:cNvPr id="8" name="Graphic 7">
            <a:extLst>
              <a:ext uri="{FF2B5EF4-FFF2-40B4-BE49-F238E27FC236}">
                <a16:creationId xmlns:a16="http://schemas.microsoft.com/office/drawing/2014/main" id="{067F6889-5320-CC44-9066-6EAB6593BB88}"/>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516979" y="775699"/>
            <a:ext cx="2675021" cy="315139"/>
          </a:xfrm>
          <a:prstGeom prst="rect">
            <a:avLst/>
          </a:prstGeom>
        </p:spPr>
      </p:pic>
      <p:sp>
        <p:nvSpPr>
          <p:cNvPr id="10" name="Subtitle 2">
            <a:extLst>
              <a:ext uri="{FF2B5EF4-FFF2-40B4-BE49-F238E27FC236}">
                <a16:creationId xmlns:a16="http://schemas.microsoft.com/office/drawing/2014/main" id="{FABBE0B3-C375-DC4B-9170-2F4115BBBB41}"/>
              </a:ext>
            </a:extLst>
          </p:cNvPr>
          <p:cNvSpPr>
            <a:spLocks noGrp="1"/>
          </p:cNvSpPr>
          <p:nvPr>
            <p:ph type="subTitle" idx="1"/>
          </p:nvPr>
        </p:nvSpPr>
        <p:spPr>
          <a:xfrm>
            <a:off x="956140" y="4519428"/>
            <a:ext cx="9144000" cy="536329"/>
          </a:xfrm>
          <a:prstGeom prst="rect">
            <a:avLst/>
          </a:prstGeom>
        </p:spPr>
        <p:txBody>
          <a:bodyPr/>
          <a:lstStyle>
            <a:lvl1pPr marL="0" indent="0" algn="l">
              <a:buNone/>
              <a:defRPr sz="2500">
                <a:solidFill>
                  <a:schemeClr val="bg1">
                    <a:lumMod val="40000"/>
                    <a:lumOff val="6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9677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vider Slides for Sess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70734C94-E5A8-F84D-A000-4D877B9CC8C2}"/>
              </a:ext>
            </a:extLst>
          </p:cNvPr>
          <p:cNvSpPr>
            <a:spLocks noGrp="1"/>
          </p:cNvSpPr>
          <p:nvPr>
            <p:ph type="ctrTitle" hasCustomPrompt="1"/>
          </p:nvPr>
        </p:nvSpPr>
        <p:spPr>
          <a:xfrm>
            <a:off x="957273" y="3713060"/>
            <a:ext cx="9143999" cy="1006475"/>
          </a:xfrm>
          <a:prstGeom prst="rect">
            <a:avLst/>
          </a:prstGeom>
        </p:spPr>
        <p:txBody>
          <a:bodyPr anchor="t" anchorCtr="0"/>
          <a:lstStyle>
            <a:lvl1pPr algn="l">
              <a:defRPr sz="4500" b="1">
                <a:solidFill>
                  <a:srgbClr val="00249C"/>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Session title style</a:t>
            </a:r>
          </a:p>
        </p:txBody>
      </p:sp>
      <p:pic>
        <p:nvPicPr>
          <p:cNvPr id="25" name="Graphic 24">
            <a:extLst>
              <a:ext uri="{FF2B5EF4-FFF2-40B4-BE49-F238E27FC236}">
                <a16:creationId xmlns:a16="http://schemas.microsoft.com/office/drawing/2014/main" id="{4E4DC168-AD7A-524E-9D94-2B3F22C5AB1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288949" y="2051"/>
            <a:ext cx="236191" cy="6858000"/>
          </a:xfrm>
          <a:prstGeom prst="rect">
            <a:avLst/>
          </a:prstGeom>
        </p:spPr>
      </p:pic>
      <p:pic>
        <p:nvPicPr>
          <p:cNvPr id="26" name="Graphic 25">
            <a:extLst>
              <a:ext uri="{FF2B5EF4-FFF2-40B4-BE49-F238E27FC236}">
                <a16:creationId xmlns:a16="http://schemas.microsoft.com/office/drawing/2014/main" id="{8421EEAF-DF6B-B045-AEFE-F3CF6D659E5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50206" y="250603"/>
            <a:ext cx="313679" cy="329298"/>
          </a:xfrm>
          <a:prstGeom prst="rect">
            <a:avLst/>
          </a:prstGeom>
        </p:spPr>
      </p:pic>
      <p:sp>
        <p:nvSpPr>
          <p:cNvPr id="28" name="Text Placeholder 27">
            <a:extLst>
              <a:ext uri="{FF2B5EF4-FFF2-40B4-BE49-F238E27FC236}">
                <a16:creationId xmlns:a16="http://schemas.microsoft.com/office/drawing/2014/main" id="{65C43E3D-0D26-234A-9592-5DAA63D12695}"/>
              </a:ext>
            </a:extLst>
          </p:cNvPr>
          <p:cNvSpPr>
            <a:spLocks noGrp="1"/>
          </p:cNvSpPr>
          <p:nvPr>
            <p:ph type="body" sz="quarter" idx="10" hasCustomPrompt="1"/>
          </p:nvPr>
        </p:nvSpPr>
        <p:spPr>
          <a:xfrm>
            <a:off x="957263" y="2962275"/>
            <a:ext cx="8056562" cy="39528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500">
                <a:solidFill>
                  <a:schemeClr val="accent6"/>
                </a:solidFill>
              </a:defRPr>
            </a:lvl1pPr>
          </a:lstStyle>
          <a:p>
            <a:pPr lvl="0"/>
            <a:r>
              <a:rPr lang="en-US" dirty="0"/>
              <a:t>Click to edit Session Details</a:t>
            </a:r>
          </a:p>
          <a:p>
            <a:pPr lvl="0"/>
            <a:endParaRPr lang="en-AE" dirty="0"/>
          </a:p>
        </p:txBody>
      </p:sp>
    </p:spTree>
    <p:extLst>
      <p:ext uri="{BB962C8B-B14F-4D97-AF65-F5344CB8AC3E}">
        <p14:creationId xmlns:p14="http://schemas.microsoft.com/office/powerpoint/2010/main" val="271956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Option#1 with Image">
    <p:bg>
      <p:bgPr>
        <a:solidFill>
          <a:schemeClr val="bg2"/>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26908BEE-A825-DA40-9969-1B02C84DEF7A}"/>
              </a:ext>
            </a:extLst>
          </p:cNvPr>
          <p:cNvSpPr>
            <a:spLocks noGrp="1"/>
          </p:cNvSpPr>
          <p:nvPr>
            <p:ph type="title" hasCustomPrompt="1"/>
          </p:nvPr>
        </p:nvSpPr>
        <p:spPr>
          <a:xfrm>
            <a:off x="704800" y="1207003"/>
            <a:ext cx="5874026" cy="557061"/>
          </a:xfrm>
        </p:spPr>
        <p:txBody>
          <a:bodyPr anchor="t">
            <a:normAutofit/>
          </a:bodyPr>
          <a:lstStyle>
            <a:lvl1pPr>
              <a:defRPr sz="3000">
                <a:solidFill>
                  <a:schemeClr val="tx1"/>
                </a:solidFill>
              </a:defRPr>
            </a:lvl1pPr>
          </a:lstStyle>
          <a:p>
            <a:r>
              <a:rPr lang="en-US" dirty="0"/>
              <a:t>Click to edit title style</a:t>
            </a:r>
          </a:p>
        </p:txBody>
      </p:sp>
      <p:sp>
        <p:nvSpPr>
          <p:cNvPr id="6" name="Subtitle 2">
            <a:extLst>
              <a:ext uri="{FF2B5EF4-FFF2-40B4-BE49-F238E27FC236}">
                <a16:creationId xmlns:a16="http://schemas.microsoft.com/office/drawing/2014/main" id="{B6746524-6D09-2F49-8A69-4823C3DCCD24}"/>
              </a:ext>
            </a:extLst>
          </p:cNvPr>
          <p:cNvSpPr>
            <a:spLocks noGrp="1"/>
          </p:cNvSpPr>
          <p:nvPr>
            <p:ph type="subTitle" idx="1" hasCustomPrompt="1"/>
          </p:nvPr>
        </p:nvSpPr>
        <p:spPr>
          <a:xfrm>
            <a:off x="5390087" y="314797"/>
            <a:ext cx="6120159" cy="315424"/>
          </a:xfrm>
        </p:spPr>
        <p:txBody>
          <a:bodyPr>
            <a:noAutofit/>
          </a:bodyPr>
          <a:lstStyle>
            <a:lvl1pPr marL="0" indent="0" algn="r">
              <a:buNone/>
              <a:defRPr sz="12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Presentation Title</a:t>
            </a:r>
          </a:p>
        </p:txBody>
      </p:sp>
      <p:sp>
        <p:nvSpPr>
          <p:cNvPr id="7" name="Slide Number Placeholder 6">
            <a:extLst>
              <a:ext uri="{FF2B5EF4-FFF2-40B4-BE49-F238E27FC236}">
                <a16:creationId xmlns:a16="http://schemas.microsoft.com/office/drawing/2014/main" id="{03FFED15-3BC1-9A47-85CA-5740A1734EB2}"/>
              </a:ext>
            </a:extLst>
          </p:cNvPr>
          <p:cNvSpPr txBox="1">
            <a:spLocks/>
          </p:cNvSpPr>
          <p:nvPr userDrawn="1"/>
        </p:nvSpPr>
        <p:spPr>
          <a:xfrm>
            <a:off x="11377612" y="248602"/>
            <a:ext cx="814388"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1C39B3-71BA-C04A-8F90-02179B3D98C0}" type="slidenum">
              <a:rPr lang="en-US" smtClean="0"/>
              <a:pPr/>
              <a:t>‹#›</a:t>
            </a:fld>
            <a:endParaRPr lang="en-US" dirty="0"/>
          </a:p>
        </p:txBody>
      </p:sp>
      <p:pic>
        <p:nvPicPr>
          <p:cNvPr id="9" name="Graphic 8">
            <a:extLst>
              <a:ext uri="{FF2B5EF4-FFF2-40B4-BE49-F238E27FC236}">
                <a16:creationId xmlns:a16="http://schemas.microsoft.com/office/drawing/2014/main" id="{5893B466-AD85-BF49-A335-E853DA6FB0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001500" y="306705"/>
            <a:ext cx="177800" cy="248920"/>
          </a:xfrm>
          <a:prstGeom prst="rect">
            <a:avLst/>
          </a:prstGeom>
        </p:spPr>
      </p:pic>
      <p:pic>
        <p:nvPicPr>
          <p:cNvPr id="12" name="Graphic 11">
            <a:extLst>
              <a:ext uri="{FF2B5EF4-FFF2-40B4-BE49-F238E27FC236}">
                <a16:creationId xmlns:a16="http://schemas.microsoft.com/office/drawing/2014/main" id="{35B54686-6941-2541-B096-11C08B1BDEA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88949" y="2051"/>
            <a:ext cx="236191" cy="6858000"/>
          </a:xfrm>
          <a:prstGeom prst="rect">
            <a:avLst/>
          </a:prstGeom>
        </p:spPr>
      </p:pic>
      <p:pic>
        <p:nvPicPr>
          <p:cNvPr id="13" name="Graphic 12">
            <a:extLst>
              <a:ext uri="{FF2B5EF4-FFF2-40B4-BE49-F238E27FC236}">
                <a16:creationId xmlns:a16="http://schemas.microsoft.com/office/drawing/2014/main" id="{A8808B5C-1859-104A-826C-D3A463154C6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50206" y="250603"/>
            <a:ext cx="313679" cy="329298"/>
          </a:xfrm>
          <a:prstGeom prst="rect">
            <a:avLst/>
          </a:prstGeom>
        </p:spPr>
      </p:pic>
      <p:sp>
        <p:nvSpPr>
          <p:cNvPr id="3" name="Text Placeholder 2">
            <a:extLst>
              <a:ext uri="{FF2B5EF4-FFF2-40B4-BE49-F238E27FC236}">
                <a16:creationId xmlns:a16="http://schemas.microsoft.com/office/drawing/2014/main" id="{5B03E28E-79CD-8A43-B374-EF35B43959A1}"/>
              </a:ext>
            </a:extLst>
          </p:cNvPr>
          <p:cNvSpPr>
            <a:spLocks noGrp="1"/>
          </p:cNvSpPr>
          <p:nvPr>
            <p:ph type="body" sz="quarter" idx="10"/>
          </p:nvPr>
        </p:nvSpPr>
        <p:spPr>
          <a:xfrm>
            <a:off x="833439" y="1878013"/>
            <a:ext cx="5745388" cy="3754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E" dirty="0"/>
          </a:p>
        </p:txBody>
      </p:sp>
      <p:sp>
        <p:nvSpPr>
          <p:cNvPr id="14" name="Picture Placeholder 13">
            <a:extLst>
              <a:ext uri="{FF2B5EF4-FFF2-40B4-BE49-F238E27FC236}">
                <a16:creationId xmlns:a16="http://schemas.microsoft.com/office/drawing/2014/main" id="{83E722FE-E668-314D-A8DF-BAA81BA98D5B}"/>
              </a:ext>
            </a:extLst>
          </p:cNvPr>
          <p:cNvSpPr>
            <a:spLocks noGrp="1"/>
          </p:cNvSpPr>
          <p:nvPr>
            <p:ph type="pic" sz="quarter" idx="11"/>
          </p:nvPr>
        </p:nvSpPr>
        <p:spPr>
          <a:xfrm>
            <a:off x="6758486" y="1206500"/>
            <a:ext cx="4619127" cy="4445000"/>
          </a:xfrm>
        </p:spPr>
        <p:txBody>
          <a:bodyPr/>
          <a:lstStyle>
            <a:lvl1pPr marL="0" indent="0">
              <a:buNone/>
              <a:defRPr/>
            </a:lvl1pPr>
          </a:lstStyle>
          <a:p>
            <a:r>
              <a:rPr lang="en-US"/>
              <a:t>Click icon to add picture</a:t>
            </a:r>
            <a:endParaRPr lang="en-AE" dirty="0"/>
          </a:p>
        </p:txBody>
      </p:sp>
    </p:spTree>
    <p:extLst>
      <p:ext uri="{BB962C8B-B14F-4D97-AF65-F5344CB8AC3E}">
        <p14:creationId xmlns:p14="http://schemas.microsoft.com/office/powerpoint/2010/main" val="374212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lide  Option#2 with Graph /Data">
    <p:bg>
      <p:bgPr>
        <a:solidFill>
          <a:schemeClr val="bg2"/>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26908BEE-A825-DA40-9969-1B02C84DEF7A}"/>
              </a:ext>
            </a:extLst>
          </p:cNvPr>
          <p:cNvSpPr>
            <a:spLocks noGrp="1"/>
          </p:cNvSpPr>
          <p:nvPr>
            <p:ph type="title" hasCustomPrompt="1"/>
          </p:nvPr>
        </p:nvSpPr>
        <p:spPr>
          <a:xfrm>
            <a:off x="704800" y="1207003"/>
            <a:ext cx="5874026" cy="557061"/>
          </a:xfrm>
        </p:spPr>
        <p:txBody>
          <a:bodyPr anchor="t">
            <a:normAutofit/>
          </a:bodyPr>
          <a:lstStyle>
            <a:lvl1pPr>
              <a:defRPr sz="3000">
                <a:solidFill>
                  <a:schemeClr val="tx1"/>
                </a:solidFill>
              </a:defRPr>
            </a:lvl1pPr>
          </a:lstStyle>
          <a:p>
            <a:r>
              <a:rPr lang="en-US" dirty="0"/>
              <a:t>Click to Add Graph/Data</a:t>
            </a:r>
          </a:p>
        </p:txBody>
      </p:sp>
      <p:sp>
        <p:nvSpPr>
          <p:cNvPr id="6" name="Subtitle 2">
            <a:extLst>
              <a:ext uri="{FF2B5EF4-FFF2-40B4-BE49-F238E27FC236}">
                <a16:creationId xmlns:a16="http://schemas.microsoft.com/office/drawing/2014/main" id="{B6746524-6D09-2F49-8A69-4823C3DCCD24}"/>
              </a:ext>
            </a:extLst>
          </p:cNvPr>
          <p:cNvSpPr>
            <a:spLocks noGrp="1"/>
          </p:cNvSpPr>
          <p:nvPr>
            <p:ph type="subTitle" idx="1" hasCustomPrompt="1"/>
          </p:nvPr>
        </p:nvSpPr>
        <p:spPr>
          <a:xfrm>
            <a:off x="5390087" y="314797"/>
            <a:ext cx="6120159" cy="315424"/>
          </a:xfrm>
        </p:spPr>
        <p:txBody>
          <a:bodyPr>
            <a:noAutofit/>
          </a:bodyPr>
          <a:lstStyle>
            <a:lvl1pPr marL="0" indent="0" algn="r">
              <a:buNone/>
              <a:defRPr sz="12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Presentation Title</a:t>
            </a:r>
          </a:p>
        </p:txBody>
      </p:sp>
      <p:sp>
        <p:nvSpPr>
          <p:cNvPr id="7" name="Slide Number Placeholder 6">
            <a:extLst>
              <a:ext uri="{FF2B5EF4-FFF2-40B4-BE49-F238E27FC236}">
                <a16:creationId xmlns:a16="http://schemas.microsoft.com/office/drawing/2014/main" id="{03FFED15-3BC1-9A47-85CA-5740A1734EB2}"/>
              </a:ext>
            </a:extLst>
          </p:cNvPr>
          <p:cNvSpPr txBox="1">
            <a:spLocks/>
          </p:cNvSpPr>
          <p:nvPr userDrawn="1"/>
        </p:nvSpPr>
        <p:spPr>
          <a:xfrm>
            <a:off x="11377612" y="248602"/>
            <a:ext cx="814388"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1C39B3-71BA-C04A-8F90-02179B3D98C0}" type="slidenum">
              <a:rPr lang="en-US" smtClean="0"/>
              <a:pPr/>
              <a:t>‹#›</a:t>
            </a:fld>
            <a:endParaRPr lang="en-US" dirty="0"/>
          </a:p>
        </p:txBody>
      </p:sp>
      <p:pic>
        <p:nvPicPr>
          <p:cNvPr id="9" name="Graphic 8">
            <a:extLst>
              <a:ext uri="{FF2B5EF4-FFF2-40B4-BE49-F238E27FC236}">
                <a16:creationId xmlns:a16="http://schemas.microsoft.com/office/drawing/2014/main" id="{5893B466-AD85-BF49-A335-E853DA6FB0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001500" y="306705"/>
            <a:ext cx="177800" cy="248920"/>
          </a:xfrm>
          <a:prstGeom prst="rect">
            <a:avLst/>
          </a:prstGeom>
        </p:spPr>
      </p:pic>
      <p:pic>
        <p:nvPicPr>
          <p:cNvPr id="12" name="Graphic 11">
            <a:extLst>
              <a:ext uri="{FF2B5EF4-FFF2-40B4-BE49-F238E27FC236}">
                <a16:creationId xmlns:a16="http://schemas.microsoft.com/office/drawing/2014/main" id="{35B54686-6941-2541-B096-11C08B1BDEA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88949" y="2051"/>
            <a:ext cx="236191" cy="6858000"/>
          </a:xfrm>
          <a:prstGeom prst="rect">
            <a:avLst/>
          </a:prstGeom>
        </p:spPr>
      </p:pic>
      <p:pic>
        <p:nvPicPr>
          <p:cNvPr id="13" name="Graphic 12">
            <a:extLst>
              <a:ext uri="{FF2B5EF4-FFF2-40B4-BE49-F238E27FC236}">
                <a16:creationId xmlns:a16="http://schemas.microsoft.com/office/drawing/2014/main" id="{A8808B5C-1859-104A-826C-D3A463154C6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50206" y="250603"/>
            <a:ext cx="313679" cy="329298"/>
          </a:xfrm>
          <a:prstGeom prst="rect">
            <a:avLst/>
          </a:prstGeom>
        </p:spPr>
      </p:pic>
      <p:sp>
        <p:nvSpPr>
          <p:cNvPr id="3" name="Text Placeholder 2">
            <a:extLst>
              <a:ext uri="{FF2B5EF4-FFF2-40B4-BE49-F238E27FC236}">
                <a16:creationId xmlns:a16="http://schemas.microsoft.com/office/drawing/2014/main" id="{5B03E28E-79CD-8A43-B374-EF35B43959A1}"/>
              </a:ext>
            </a:extLst>
          </p:cNvPr>
          <p:cNvSpPr>
            <a:spLocks noGrp="1"/>
          </p:cNvSpPr>
          <p:nvPr>
            <p:ph type="body" sz="quarter" idx="10" hasCustomPrompt="1"/>
          </p:nvPr>
        </p:nvSpPr>
        <p:spPr>
          <a:xfrm>
            <a:off x="707473" y="1878013"/>
            <a:ext cx="4054150" cy="3754437"/>
          </a:xfrm>
        </p:spPr>
        <p:txBody>
          <a:bodyPr>
            <a:normAutofit/>
          </a:bodyPr>
          <a:lstStyle>
            <a:lvl1pPr marL="0" indent="0" algn="l">
              <a:lnSpc>
                <a:spcPct val="95000"/>
              </a:lnSpc>
              <a:buFontTx/>
              <a:buNone/>
              <a:defRPr sz="2000"/>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en-AE" dirty="0"/>
              <a:t>Add your </a:t>
            </a:r>
            <a:r>
              <a:rPr lang="en-US" dirty="0"/>
              <a:t>An analytical paragraph,  is a form of descriptive writing which is written on the basis of a given chart, graph, data, outline, clues, table etc.</a:t>
            </a:r>
            <a:endParaRPr lang="en-AE" dirty="0"/>
          </a:p>
        </p:txBody>
      </p:sp>
      <p:sp>
        <p:nvSpPr>
          <p:cNvPr id="4" name="Chart Placeholder 3">
            <a:extLst>
              <a:ext uri="{FF2B5EF4-FFF2-40B4-BE49-F238E27FC236}">
                <a16:creationId xmlns:a16="http://schemas.microsoft.com/office/drawing/2014/main" id="{62D93862-01E6-C24F-A335-F79089BEC504}"/>
              </a:ext>
            </a:extLst>
          </p:cNvPr>
          <p:cNvSpPr>
            <a:spLocks noGrp="1"/>
          </p:cNvSpPr>
          <p:nvPr>
            <p:ph type="chart" sz="quarter" idx="11"/>
          </p:nvPr>
        </p:nvSpPr>
        <p:spPr>
          <a:xfrm>
            <a:off x="5138738" y="1878013"/>
            <a:ext cx="6053137" cy="3754437"/>
          </a:xfrm>
        </p:spPr>
        <p:txBody>
          <a:bodyPr/>
          <a:lstStyle/>
          <a:p>
            <a:r>
              <a:rPr lang="en-US"/>
              <a:t>Click icon to add chart</a:t>
            </a:r>
            <a:endParaRPr lang="en-AE"/>
          </a:p>
        </p:txBody>
      </p:sp>
    </p:spTree>
    <p:extLst>
      <p:ext uri="{BB962C8B-B14F-4D97-AF65-F5344CB8AC3E}">
        <p14:creationId xmlns:p14="http://schemas.microsoft.com/office/powerpoint/2010/main" val="986313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 Slide  Option#3 with Table">
    <p:bg>
      <p:bgPr>
        <a:solidFill>
          <a:schemeClr val="bg2"/>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26908BEE-A825-DA40-9969-1B02C84DEF7A}"/>
              </a:ext>
            </a:extLst>
          </p:cNvPr>
          <p:cNvSpPr>
            <a:spLocks noGrp="1"/>
          </p:cNvSpPr>
          <p:nvPr>
            <p:ph type="title" hasCustomPrompt="1"/>
          </p:nvPr>
        </p:nvSpPr>
        <p:spPr>
          <a:xfrm>
            <a:off x="704800" y="1207003"/>
            <a:ext cx="5874026" cy="557061"/>
          </a:xfrm>
        </p:spPr>
        <p:txBody>
          <a:bodyPr anchor="t">
            <a:normAutofit/>
          </a:bodyPr>
          <a:lstStyle>
            <a:lvl1pPr>
              <a:defRPr sz="3000">
                <a:solidFill>
                  <a:schemeClr val="tx1"/>
                </a:solidFill>
              </a:defRPr>
            </a:lvl1pPr>
          </a:lstStyle>
          <a:p>
            <a:r>
              <a:rPr lang="en-US" dirty="0"/>
              <a:t>Click to Table Title</a:t>
            </a:r>
          </a:p>
        </p:txBody>
      </p:sp>
      <p:sp>
        <p:nvSpPr>
          <p:cNvPr id="6" name="Subtitle 2">
            <a:extLst>
              <a:ext uri="{FF2B5EF4-FFF2-40B4-BE49-F238E27FC236}">
                <a16:creationId xmlns:a16="http://schemas.microsoft.com/office/drawing/2014/main" id="{B6746524-6D09-2F49-8A69-4823C3DCCD24}"/>
              </a:ext>
            </a:extLst>
          </p:cNvPr>
          <p:cNvSpPr>
            <a:spLocks noGrp="1"/>
          </p:cNvSpPr>
          <p:nvPr>
            <p:ph type="subTitle" idx="1" hasCustomPrompt="1"/>
          </p:nvPr>
        </p:nvSpPr>
        <p:spPr>
          <a:xfrm>
            <a:off x="5390087" y="314797"/>
            <a:ext cx="6120159" cy="315424"/>
          </a:xfrm>
        </p:spPr>
        <p:txBody>
          <a:bodyPr>
            <a:noAutofit/>
          </a:bodyPr>
          <a:lstStyle>
            <a:lvl1pPr marL="0" indent="0" algn="r">
              <a:buNone/>
              <a:defRPr sz="12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Presentation Title</a:t>
            </a:r>
          </a:p>
        </p:txBody>
      </p:sp>
      <p:sp>
        <p:nvSpPr>
          <p:cNvPr id="7" name="Slide Number Placeholder 6">
            <a:extLst>
              <a:ext uri="{FF2B5EF4-FFF2-40B4-BE49-F238E27FC236}">
                <a16:creationId xmlns:a16="http://schemas.microsoft.com/office/drawing/2014/main" id="{03FFED15-3BC1-9A47-85CA-5740A1734EB2}"/>
              </a:ext>
            </a:extLst>
          </p:cNvPr>
          <p:cNvSpPr txBox="1">
            <a:spLocks/>
          </p:cNvSpPr>
          <p:nvPr userDrawn="1"/>
        </p:nvSpPr>
        <p:spPr>
          <a:xfrm>
            <a:off x="11377612" y="248602"/>
            <a:ext cx="814388"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1C39B3-71BA-C04A-8F90-02179B3D98C0}" type="slidenum">
              <a:rPr lang="en-US" smtClean="0"/>
              <a:pPr/>
              <a:t>‹#›</a:t>
            </a:fld>
            <a:endParaRPr lang="en-US" dirty="0"/>
          </a:p>
        </p:txBody>
      </p:sp>
      <p:pic>
        <p:nvPicPr>
          <p:cNvPr id="9" name="Graphic 8">
            <a:extLst>
              <a:ext uri="{FF2B5EF4-FFF2-40B4-BE49-F238E27FC236}">
                <a16:creationId xmlns:a16="http://schemas.microsoft.com/office/drawing/2014/main" id="{5893B466-AD85-BF49-A335-E853DA6FB0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001500" y="306705"/>
            <a:ext cx="177800" cy="248920"/>
          </a:xfrm>
          <a:prstGeom prst="rect">
            <a:avLst/>
          </a:prstGeom>
        </p:spPr>
      </p:pic>
      <p:pic>
        <p:nvPicPr>
          <p:cNvPr id="12" name="Graphic 11">
            <a:extLst>
              <a:ext uri="{FF2B5EF4-FFF2-40B4-BE49-F238E27FC236}">
                <a16:creationId xmlns:a16="http://schemas.microsoft.com/office/drawing/2014/main" id="{35B54686-6941-2541-B096-11C08B1BDEA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88949" y="2051"/>
            <a:ext cx="236191" cy="6858000"/>
          </a:xfrm>
          <a:prstGeom prst="rect">
            <a:avLst/>
          </a:prstGeom>
        </p:spPr>
      </p:pic>
      <p:pic>
        <p:nvPicPr>
          <p:cNvPr id="13" name="Graphic 12">
            <a:extLst>
              <a:ext uri="{FF2B5EF4-FFF2-40B4-BE49-F238E27FC236}">
                <a16:creationId xmlns:a16="http://schemas.microsoft.com/office/drawing/2014/main" id="{A8808B5C-1859-104A-826C-D3A463154C6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50206" y="250603"/>
            <a:ext cx="313679" cy="329298"/>
          </a:xfrm>
          <a:prstGeom prst="rect">
            <a:avLst/>
          </a:prstGeom>
        </p:spPr>
      </p:pic>
      <p:sp>
        <p:nvSpPr>
          <p:cNvPr id="3" name="Text Placeholder 2">
            <a:extLst>
              <a:ext uri="{FF2B5EF4-FFF2-40B4-BE49-F238E27FC236}">
                <a16:creationId xmlns:a16="http://schemas.microsoft.com/office/drawing/2014/main" id="{5B03E28E-79CD-8A43-B374-EF35B43959A1}"/>
              </a:ext>
            </a:extLst>
          </p:cNvPr>
          <p:cNvSpPr>
            <a:spLocks noGrp="1"/>
          </p:cNvSpPr>
          <p:nvPr>
            <p:ph type="body" sz="quarter" idx="10" hasCustomPrompt="1"/>
          </p:nvPr>
        </p:nvSpPr>
        <p:spPr>
          <a:xfrm>
            <a:off x="704800" y="1878013"/>
            <a:ext cx="4054150" cy="3754437"/>
          </a:xfrm>
        </p:spPr>
        <p:txBody>
          <a:bodyPr>
            <a:noAutofit/>
          </a:bodyPr>
          <a:lstStyle>
            <a:lvl1pPr marL="0" indent="0" algn="l">
              <a:lnSpc>
                <a:spcPct val="95000"/>
              </a:lnSpc>
              <a:buFontTx/>
              <a:buNone/>
              <a:defRPr lang="en-US" sz="2000" b="0" i="0" smtClean="0">
                <a:effectLst/>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en-US" dirty="0"/>
              <a:t>A Table refers to any data which is presented in orderly rows across and/or down the page, often enclosed within borders. A Figure refers to any other form of presentation such as a bar or pie chart, a graph, a diagram, a map, a photograph, a line drawing or a sample of material.</a:t>
            </a:r>
            <a:endParaRPr lang="en-AE" dirty="0"/>
          </a:p>
        </p:txBody>
      </p:sp>
      <p:sp>
        <p:nvSpPr>
          <p:cNvPr id="8" name="Table Placeholder 7">
            <a:extLst>
              <a:ext uri="{FF2B5EF4-FFF2-40B4-BE49-F238E27FC236}">
                <a16:creationId xmlns:a16="http://schemas.microsoft.com/office/drawing/2014/main" id="{78A247DE-41CC-5245-986E-449D869DC74D}"/>
              </a:ext>
            </a:extLst>
          </p:cNvPr>
          <p:cNvSpPr>
            <a:spLocks noGrp="1"/>
          </p:cNvSpPr>
          <p:nvPr>
            <p:ph type="tbl" sz="quarter" idx="11"/>
          </p:nvPr>
        </p:nvSpPr>
        <p:spPr>
          <a:xfrm>
            <a:off x="5154613" y="1878013"/>
            <a:ext cx="6356350" cy="3754437"/>
          </a:xfrm>
        </p:spPr>
        <p:txBody>
          <a:bodyPr/>
          <a:lstStyle/>
          <a:p>
            <a:r>
              <a:rPr lang="en-US"/>
              <a:t>Click icon to add table</a:t>
            </a:r>
            <a:endParaRPr lang="en-AE"/>
          </a:p>
        </p:txBody>
      </p:sp>
    </p:spTree>
    <p:extLst>
      <p:ext uri="{BB962C8B-B14F-4D97-AF65-F5344CB8AC3E}">
        <p14:creationId xmlns:p14="http://schemas.microsoft.com/office/powerpoint/2010/main" val="261084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Option#4 with Infographic">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C46900-ACA7-B546-8A78-DFF39C7FE4BE}"/>
              </a:ext>
            </a:extLst>
          </p:cNvPr>
          <p:cNvSpPr>
            <a:spLocks noGrp="1"/>
          </p:cNvSpPr>
          <p:nvPr>
            <p:ph type="title" hasCustomPrompt="1"/>
          </p:nvPr>
        </p:nvSpPr>
        <p:spPr>
          <a:xfrm>
            <a:off x="704800" y="1207004"/>
            <a:ext cx="9770717" cy="597928"/>
          </a:xfrm>
        </p:spPr>
        <p:txBody>
          <a:bodyPr anchor="t">
            <a:normAutofit/>
          </a:bodyPr>
          <a:lstStyle>
            <a:lvl1pPr>
              <a:defRPr sz="3000">
                <a:solidFill>
                  <a:schemeClr val="tx1"/>
                </a:solidFill>
              </a:defRPr>
            </a:lvl1pPr>
          </a:lstStyle>
          <a:p>
            <a:r>
              <a:rPr lang="en-US" dirty="0"/>
              <a:t>Click to Add Icons/Infographics Title</a:t>
            </a:r>
          </a:p>
        </p:txBody>
      </p:sp>
      <p:pic>
        <p:nvPicPr>
          <p:cNvPr id="10" name="Graphic 9">
            <a:extLst>
              <a:ext uri="{FF2B5EF4-FFF2-40B4-BE49-F238E27FC236}">
                <a16:creationId xmlns:a16="http://schemas.microsoft.com/office/drawing/2014/main" id="{C71104D3-4DE6-8346-AD98-5A101FEABA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flipH="1">
            <a:off x="11501786" y="73025"/>
            <a:ext cx="406400" cy="260350"/>
          </a:xfrm>
          <a:prstGeom prst="rect">
            <a:avLst/>
          </a:prstGeom>
        </p:spPr>
      </p:pic>
      <p:sp>
        <p:nvSpPr>
          <p:cNvPr id="11" name="Slide Number Placeholder 6">
            <a:extLst>
              <a:ext uri="{FF2B5EF4-FFF2-40B4-BE49-F238E27FC236}">
                <a16:creationId xmlns:a16="http://schemas.microsoft.com/office/drawing/2014/main" id="{7957831C-872D-CF44-8DFE-BC74ADA53052}"/>
              </a:ext>
            </a:extLst>
          </p:cNvPr>
          <p:cNvSpPr>
            <a:spLocks noGrp="1"/>
          </p:cNvSpPr>
          <p:nvPr>
            <p:ph type="sldNum" sz="quarter" idx="12"/>
          </p:nvPr>
        </p:nvSpPr>
        <p:spPr>
          <a:xfrm>
            <a:off x="11297792" y="406400"/>
            <a:ext cx="814388" cy="365125"/>
          </a:xfrm>
          <a:noFill/>
        </p:spPr>
        <p:txBody>
          <a:bodyPr/>
          <a:lstStyle>
            <a:lvl1pPr algn="ctr">
              <a:defRPr sz="1600">
                <a:solidFill>
                  <a:schemeClr val="bg1"/>
                </a:solidFill>
              </a:defRPr>
            </a:lvl1pPr>
          </a:lstStyle>
          <a:p>
            <a:fld id="{A91C39B3-71BA-C04A-8F90-02179B3D98C0}" type="slidenum">
              <a:rPr lang="en-US" smtClean="0"/>
              <a:pPr/>
              <a:t>‹#›</a:t>
            </a:fld>
            <a:endParaRPr lang="en-US" dirty="0"/>
          </a:p>
        </p:txBody>
      </p:sp>
      <p:pic>
        <p:nvPicPr>
          <p:cNvPr id="12" name="Picture 5">
            <a:extLst>
              <a:ext uri="{FF2B5EF4-FFF2-40B4-BE49-F238E27FC236}">
                <a16:creationId xmlns:a16="http://schemas.microsoft.com/office/drawing/2014/main" id="{810453EF-472B-6940-A88C-A88100363B0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9982275" y="5759451"/>
            <a:ext cx="2209725" cy="1098549"/>
          </a:xfrm>
          <a:prstGeom prst="rect">
            <a:avLst/>
          </a:prstGeom>
        </p:spPr>
      </p:pic>
      <p:pic>
        <p:nvPicPr>
          <p:cNvPr id="13" name="Graphic 12">
            <a:extLst>
              <a:ext uri="{FF2B5EF4-FFF2-40B4-BE49-F238E27FC236}">
                <a16:creationId xmlns:a16="http://schemas.microsoft.com/office/drawing/2014/main" id="{7051FCF3-192E-C34F-AAE3-E07D038D817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310248" y="6030989"/>
            <a:ext cx="529126" cy="555472"/>
          </a:xfrm>
          <a:prstGeom prst="rect">
            <a:avLst/>
          </a:prstGeom>
        </p:spPr>
      </p:pic>
      <p:sp>
        <p:nvSpPr>
          <p:cNvPr id="8" name="Text Placeholder 2">
            <a:extLst>
              <a:ext uri="{FF2B5EF4-FFF2-40B4-BE49-F238E27FC236}">
                <a16:creationId xmlns:a16="http://schemas.microsoft.com/office/drawing/2014/main" id="{9F5D8C5A-4EF8-D744-8722-B704B694B773}"/>
              </a:ext>
            </a:extLst>
          </p:cNvPr>
          <p:cNvSpPr>
            <a:spLocks noGrp="1"/>
          </p:cNvSpPr>
          <p:nvPr>
            <p:ph type="body" sz="quarter" idx="10" hasCustomPrompt="1"/>
          </p:nvPr>
        </p:nvSpPr>
        <p:spPr>
          <a:xfrm>
            <a:off x="704800" y="1804931"/>
            <a:ext cx="4441187" cy="4423024"/>
          </a:xfrm>
        </p:spPr>
        <p:txBody>
          <a:bodyPr>
            <a:normAutofit/>
          </a:bodyPr>
          <a:lstStyle>
            <a:lvl1pPr marL="0" marR="0" indent="0" algn="l" defTabSz="914400" rtl="0" eaLnBrk="1" fontAlgn="auto" latinLnBrk="0" hangingPunct="1">
              <a:lnSpc>
                <a:spcPct val="95000"/>
              </a:lnSpc>
              <a:spcBef>
                <a:spcPts val="1000"/>
              </a:spcBef>
              <a:spcAft>
                <a:spcPts val="0"/>
              </a:spcAft>
              <a:buClrTx/>
              <a:buSzTx/>
              <a:buFontTx/>
              <a:buNone/>
              <a:tabLst/>
              <a:defRPr lang="en-US" sz="2000" b="0" i="0" smtClean="0">
                <a:effectLst/>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AE" dirty="0"/>
              <a:t>Add your </a:t>
            </a:r>
            <a:r>
              <a:rPr lang="en-US" dirty="0"/>
              <a:t>standard icons or infographics. Which are graphic visual representations of information, data, or knowledge intended to present information quickly and clearly. They can improve cognition by utilizing graphics to enhance the human visual system's ability to see patterns and trends.</a:t>
            </a:r>
            <a:endParaRPr lang="en-AE" dirty="0"/>
          </a:p>
        </p:txBody>
      </p:sp>
    </p:spTree>
    <p:extLst>
      <p:ext uri="{BB962C8B-B14F-4D97-AF65-F5344CB8AC3E}">
        <p14:creationId xmlns:p14="http://schemas.microsoft.com/office/powerpoint/2010/main" val="3533430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0C30162-B6ED-7641-A0EB-BA573B76DA6D}"/>
              </a:ext>
            </a:extLst>
          </p:cNvPr>
          <p:cNvSpPr>
            <a:spLocks noGrp="1"/>
          </p:cNvSpPr>
          <p:nvPr>
            <p:ph type="ctrTitle" hasCustomPrompt="1"/>
          </p:nvPr>
        </p:nvSpPr>
        <p:spPr>
          <a:xfrm>
            <a:off x="0" y="3258981"/>
            <a:ext cx="12192000" cy="1006475"/>
          </a:xfrm>
          <a:prstGeom prst="rect">
            <a:avLst/>
          </a:prstGeom>
        </p:spPr>
        <p:txBody>
          <a:bodyPr anchor="ctr" anchorCtr="0">
            <a:noAutofit/>
          </a:bodyPr>
          <a:lstStyle>
            <a:lvl1pPr algn="ctr">
              <a:defRPr sz="72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r>
              <a:rPr lang="en-US" dirty="0"/>
              <a:t>Thank You</a:t>
            </a:r>
          </a:p>
        </p:txBody>
      </p:sp>
      <p:pic>
        <p:nvPicPr>
          <p:cNvPr id="14" name="Graphic 13">
            <a:extLst>
              <a:ext uri="{FF2B5EF4-FFF2-40B4-BE49-F238E27FC236}">
                <a16:creationId xmlns:a16="http://schemas.microsoft.com/office/drawing/2014/main" id="{C698337F-7DD8-7B42-AE9F-1C15A834B6E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032578" y="1380677"/>
            <a:ext cx="4126844" cy="949829"/>
          </a:xfrm>
          <a:prstGeom prst="rect">
            <a:avLst/>
          </a:prstGeom>
        </p:spPr>
      </p:pic>
      <p:grpSp>
        <p:nvGrpSpPr>
          <p:cNvPr id="3" name="Group 2">
            <a:extLst>
              <a:ext uri="{FF2B5EF4-FFF2-40B4-BE49-F238E27FC236}">
                <a16:creationId xmlns:a16="http://schemas.microsoft.com/office/drawing/2014/main" id="{A15B8D55-1D7F-D740-8AB9-DB23116BE410}"/>
              </a:ext>
            </a:extLst>
          </p:cNvPr>
          <p:cNvGrpSpPr/>
          <p:nvPr userDrawn="1"/>
        </p:nvGrpSpPr>
        <p:grpSpPr>
          <a:xfrm>
            <a:off x="1963849" y="5952904"/>
            <a:ext cx="8456037" cy="400326"/>
            <a:chOff x="1896939" y="5952904"/>
            <a:chExt cx="8456037" cy="400326"/>
          </a:xfrm>
        </p:grpSpPr>
        <p:sp>
          <p:nvSpPr>
            <p:cNvPr id="10" name="TextBox 9">
              <a:extLst>
                <a:ext uri="{FF2B5EF4-FFF2-40B4-BE49-F238E27FC236}">
                  <a16:creationId xmlns:a16="http://schemas.microsoft.com/office/drawing/2014/main" id="{7B799641-4B53-2B4F-86DB-18C35E61614E}"/>
                </a:ext>
              </a:extLst>
            </p:cNvPr>
            <p:cNvSpPr txBox="1"/>
            <p:nvPr userDrawn="1"/>
          </p:nvSpPr>
          <p:spPr>
            <a:xfrm>
              <a:off x="2188374" y="5964056"/>
              <a:ext cx="2659052" cy="353045"/>
            </a:xfrm>
            <a:prstGeom prst="rect">
              <a:avLst/>
            </a:prstGeom>
            <a:noFill/>
          </p:spPr>
          <p:txBody>
            <a:bodyPr wrap="square" rtlCol="0">
              <a:spAutoFit/>
            </a:bodyPr>
            <a:lstStyle/>
            <a:p>
              <a:pPr lvl="0">
                <a:lnSpc>
                  <a:spcPts val="2300"/>
                </a:lnSpc>
              </a:pPr>
              <a:r>
                <a:rPr lang="en-US" sz="1500" b="1" dirty="0">
                  <a:solidFill>
                    <a:schemeClr val="bg2"/>
                  </a:solidFill>
                  <a:latin typeface="Tahoma" panose="020B0604030504040204" pitchFamily="34" charset="0"/>
                  <a:ea typeface="Tahoma" panose="020B0604030504040204" pitchFamily="34" charset="0"/>
                  <a:cs typeface="Tahoma" panose="020B0604030504040204" pitchFamily="34" charset="0"/>
                </a:rPr>
                <a:t>800 </a:t>
              </a:r>
              <a:r>
                <a:rPr lang="en-US" sz="1500" b="1" dirty="0" err="1">
                  <a:solidFill>
                    <a:schemeClr val="bg2"/>
                  </a:solidFill>
                  <a:latin typeface="Tahoma" panose="020B0604030504040204" pitchFamily="34" charset="0"/>
                  <a:ea typeface="Tahoma" panose="020B0604030504040204" pitchFamily="34" charset="0"/>
                  <a:cs typeface="Tahoma" panose="020B0604030504040204" pitchFamily="34" charset="0"/>
                </a:rPr>
                <a:t>MyHCT</a:t>
              </a:r>
              <a:r>
                <a:rPr lang="en-US" sz="1500" b="1" dirty="0">
                  <a:solidFill>
                    <a:schemeClr val="bg2"/>
                  </a:solidFill>
                  <a:latin typeface="Tahoma" panose="020B0604030504040204" pitchFamily="34" charset="0"/>
                  <a:ea typeface="Tahoma" panose="020B0604030504040204" pitchFamily="34" charset="0"/>
                  <a:cs typeface="Tahoma" panose="020B0604030504040204" pitchFamily="34" charset="0"/>
                </a:rPr>
                <a:t> (800 69428)</a:t>
              </a:r>
            </a:p>
          </p:txBody>
        </p:sp>
        <p:pic>
          <p:nvPicPr>
            <p:cNvPr id="11" name="Graphic 10">
              <a:extLst>
                <a:ext uri="{FF2B5EF4-FFF2-40B4-BE49-F238E27FC236}">
                  <a16:creationId xmlns:a16="http://schemas.microsoft.com/office/drawing/2014/main" id="{2334549F-B791-094D-904B-02DFE9589DA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002299" y="6003908"/>
              <a:ext cx="273124" cy="273124"/>
            </a:xfrm>
            <a:prstGeom prst="rect">
              <a:avLst/>
            </a:prstGeom>
          </p:spPr>
        </p:pic>
        <p:pic>
          <p:nvPicPr>
            <p:cNvPr id="16" name="Graphic 15">
              <a:extLst>
                <a:ext uri="{FF2B5EF4-FFF2-40B4-BE49-F238E27FC236}">
                  <a16:creationId xmlns:a16="http://schemas.microsoft.com/office/drawing/2014/main" id="{B95E0A5D-6B5A-574A-952B-5CCC36F42487}"/>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896939" y="6065869"/>
              <a:ext cx="276096" cy="184064"/>
            </a:xfrm>
            <a:prstGeom prst="rect">
              <a:avLst/>
            </a:prstGeom>
          </p:spPr>
        </p:pic>
        <p:sp>
          <p:nvSpPr>
            <p:cNvPr id="17" name="TextBox 16">
              <a:extLst>
                <a:ext uri="{FF2B5EF4-FFF2-40B4-BE49-F238E27FC236}">
                  <a16:creationId xmlns:a16="http://schemas.microsoft.com/office/drawing/2014/main" id="{B2A00D36-E1AC-D74E-998F-CC798B2ACD8B}"/>
                </a:ext>
              </a:extLst>
            </p:cNvPr>
            <p:cNvSpPr txBox="1"/>
            <p:nvPr userDrawn="1"/>
          </p:nvSpPr>
          <p:spPr>
            <a:xfrm>
              <a:off x="5293734" y="5952904"/>
              <a:ext cx="2659052" cy="353045"/>
            </a:xfrm>
            <a:prstGeom prst="rect">
              <a:avLst/>
            </a:prstGeom>
            <a:noFill/>
          </p:spPr>
          <p:txBody>
            <a:bodyPr wrap="square" rtlCol="0">
              <a:spAutoFit/>
            </a:bodyPr>
            <a:lstStyle/>
            <a:p>
              <a:pPr lvl="0">
                <a:lnSpc>
                  <a:spcPts val="2300"/>
                </a:lnSpc>
              </a:pPr>
              <a:r>
                <a:rPr lang="en-US" sz="1500" b="1" dirty="0" err="1">
                  <a:solidFill>
                    <a:schemeClr val="bg2"/>
                  </a:solidFill>
                  <a:latin typeface="Tahoma" panose="020B0604030504040204" pitchFamily="34" charset="0"/>
                  <a:ea typeface="Tahoma" panose="020B0604030504040204" pitchFamily="34" charset="0"/>
                  <a:cs typeface="Tahoma" panose="020B0604030504040204" pitchFamily="34" charset="0"/>
                </a:rPr>
                <a:t>www.hct.ac.ae</a:t>
              </a:r>
              <a:endParaRPr lang="en-US" sz="1500" b="1"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pic>
          <p:nvPicPr>
            <p:cNvPr id="13" name="Graphic 12">
              <a:extLst>
                <a:ext uri="{FF2B5EF4-FFF2-40B4-BE49-F238E27FC236}">
                  <a16:creationId xmlns:a16="http://schemas.microsoft.com/office/drawing/2014/main" id="{BCEE45B5-14AA-FB49-B39F-4EEAEEE0834E}"/>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91430" y="5976856"/>
              <a:ext cx="3161546" cy="376374"/>
            </a:xfrm>
            <a:prstGeom prst="rect">
              <a:avLst/>
            </a:prstGeom>
          </p:spPr>
        </p:pic>
      </p:grpSp>
    </p:spTree>
    <p:extLst>
      <p:ext uri="{BB962C8B-B14F-4D97-AF65-F5344CB8AC3E}">
        <p14:creationId xmlns:p14="http://schemas.microsoft.com/office/powerpoint/2010/main" val="126702523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252A1A-53F2-9E44-9217-EF55FD212434}"/>
              </a:ext>
            </a:extLst>
          </p:cNvPr>
          <p:cNvSpPr>
            <a:spLocks noGrp="1"/>
          </p:cNvSpPr>
          <p:nvPr>
            <p:ph type="title"/>
          </p:nvPr>
        </p:nvSpPr>
        <p:spPr>
          <a:xfrm>
            <a:off x="356840" y="365125"/>
            <a:ext cx="11471616" cy="11906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BEEBABE-8E1F-FD45-BACB-85DFCD7888BA}"/>
              </a:ext>
            </a:extLst>
          </p:cNvPr>
          <p:cNvSpPr>
            <a:spLocks noGrp="1"/>
          </p:cNvSpPr>
          <p:nvPr>
            <p:ph type="body" idx="1"/>
          </p:nvPr>
        </p:nvSpPr>
        <p:spPr>
          <a:xfrm>
            <a:off x="356839" y="1825625"/>
            <a:ext cx="11471617"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C22EEEB-82E9-5B41-A455-E99055A3997A}"/>
              </a:ext>
            </a:extLst>
          </p:cNvPr>
          <p:cNvSpPr>
            <a:spLocks noGrp="1"/>
          </p:cNvSpPr>
          <p:nvPr>
            <p:ph type="dt" sz="half" idx="2"/>
          </p:nvPr>
        </p:nvSpPr>
        <p:spPr>
          <a:xfrm>
            <a:off x="1430790" y="6356350"/>
            <a:ext cx="1633538" cy="365125"/>
          </a:xfrm>
          <a:prstGeom prst="rect">
            <a:avLst/>
          </a:prstGeom>
        </p:spPr>
        <p:txBody>
          <a:bodyPr vert="horz" lIns="91440" tIns="45720" rIns="91440" bIns="45720" rtlCol="0" anchor="ctr"/>
          <a:lstStyle>
            <a:lvl1pPr algn="l">
              <a:defRPr sz="12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fld id="{4FFDA522-F4CE-F942-9609-C40C1E1F3554}" type="datetime1">
              <a:rPr lang="en-US" smtClean="0"/>
              <a:t>12/8/2022</a:t>
            </a:fld>
            <a:endParaRPr lang="en-US" dirty="0"/>
          </a:p>
        </p:txBody>
      </p:sp>
      <p:sp>
        <p:nvSpPr>
          <p:cNvPr id="5" name="Footer Placeholder 4">
            <a:extLst>
              <a:ext uri="{FF2B5EF4-FFF2-40B4-BE49-F238E27FC236}">
                <a16:creationId xmlns:a16="http://schemas.microsoft.com/office/drawing/2014/main" id="{CEF76DFF-6753-9D4F-95EE-BAA691F44C16}"/>
              </a:ext>
            </a:extLst>
          </p:cNvPr>
          <p:cNvSpPr>
            <a:spLocks noGrp="1"/>
          </p:cNvSpPr>
          <p:nvPr>
            <p:ph type="ftr" sz="quarter" idx="3"/>
          </p:nvPr>
        </p:nvSpPr>
        <p:spPr>
          <a:xfrm>
            <a:off x="3319119" y="6356350"/>
            <a:ext cx="5148000" cy="365125"/>
          </a:xfrm>
          <a:prstGeom prst="rect">
            <a:avLst/>
          </a:prstGeom>
        </p:spPr>
        <p:txBody>
          <a:bodyPr vert="horz" lIns="91440" tIns="45720" rIns="91440" bIns="45720" rtlCol="0" anchor="ctr"/>
          <a:lstStyle>
            <a:lvl1pPr algn="l">
              <a:defRPr sz="12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Footer goes here</a:t>
            </a:r>
            <a:endParaRPr lang="en-US" dirty="0"/>
          </a:p>
        </p:txBody>
      </p:sp>
      <p:sp>
        <p:nvSpPr>
          <p:cNvPr id="6" name="Slide Number Placeholder 5">
            <a:extLst>
              <a:ext uri="{FF2B5EF4-FFF2-40B4-BE49-F238E27FC236}">
                <a16:creationId xmlns:a16="http://schemas.microsoft.com/office/drawing/2014/main" id="{86E950D9-1D75-D24F-9D65-E9F8AAA0ADE9}"/>
              </a:ext>
            </a:extLst>
          </p:cNvPr>
          <p:cNvSpPr>
            <a:spLocks noGrp="1"/>
          </p:cNvSpPr>
          <p:nvPr>
            <p:ph type="sldNum" sz="quarter" idx="4"/>
          </p:nvPr>
        </p:nvSpPr>
        <p:spPr>
          <a:xfrm>
            <a:off x="356839" y="6356350"/>
            <a:ext cx="814388" cy="365125"/>
          </a:xfrm>
          <a:prstGeom prst="rect">
            <a:avLst/>
          </a:prstGeom>
        </p:spPr>
        <p:txBody>
          <a:bodyPr vert="horz" lIns="91440" tIns="45720" rIns="91440" bIns="45720" rtlCol="0" anchor="ctr"/>
          <a:lstStyle>
            <a:lvl1pPr algn="l">
              <a:defRPr sz="12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fld id="{A91C39B3-71BA-C04A-8F90-02179B3D98C0}" type="slidenum">
              <a:rPr lang="en-US" smtClean="0"/>
              <a:pPr/>
              <a:t>‹#›</a:t>
            </a:fld>
            <a:endParaRPr lang="en-US" dirty="0"/>
          </a:p>
        </p:txBody>
      </p:sp>
    </p:spTree>
    <p:extLst>
      <p:ext uri="{BB962C8B-B14F-4D97-AF65-F5344CB8AC3E}">
        <p14:creationId xmlns:p14="http://schemas.microsoft.com/office/powerpoint/2010/main" val="388363239"/>
      </p:ext>
    </p:extLst>
  </p:cSld>
  <p:clrMap bg1="lt1" tx1="dk1" bg2="lt2" tx2="dk2" accent1="accent1" accent2="accent2" accent3="accent3" accent4="accent4" accent5="accent5" accent6="accent6" hlink="hlink" folHlink="folHlink"/>
  <p:sldLayoutIdLst>
    <p:sldLayoutId id="2147483792" r:id="rId1"/>
    <p:sldLayoutId id="2147483755" r:id="rId2"/>
    <p:sldLayoutId id="2147483797" r:id="rId3"/>
    <p:sldLayoutId id="2147483793" r:id="rId4"/>
    <p:sldLayoutId id="2147483736" r:id="rId5"/>
    <p:sldLayoutId id="2147483794" r:id="rId6"/>
    <p:sldLayoutId id="2147483795" r:id="rId7"/>
    <p:sldLayoutId id="2147483734" r:id="rId8"/>
    <p:sldLayoutId id="2147483779" r:id="rId9"/>
  </p:sldLayoutIdLst>
  <p:hf hdr="0"/>
  <p:txStyles>
    <p:titleStyle>
      <a:lvl1pPr algn="l" defTabSz="914400" rtl="0" eaLnBrk="1" latinLnBrk="0" hangingPunct="1">
        <a:lnSpc>
          <a:spcPct val="90000"/>
        </a:lnSpc>
        <a:spcBef>
          <a:spcPct val="0"/>
        </a:spcBef>
        <a:buNone/>
        <a:defRPr sz="44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forms.office.com/Pages/ResponsePage.aspx?id=WYdIVcnUlUqukq2hSIxAU7YsBb558yxMg7Q-pjY3Np1UNVRZS1NFOU9aN0s2VzZYNUdOMzlLNDVVVy4u"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rawpixel.com/board/262245/education" TargetMode="External"/><Relationship Id="rId2" Type="http://schemas.openxmlformats.org/officeDocument/2006/relationships/image" Target="../media/image39.1"/><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hctuae.sharepoint.com/:w:/s/AAWC-TeachingPracticeSupport/Eb73NiHvcRJDqDkH6MmmG8cBZGkh1mq0HUjoO9QRDzJKHQ?e=bUcfh8" TargetMode="Externa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peoplemattersglobal.com/article/compensation-benefits/the-power-of-an-effective-rewards-and-recognition-program-15959" TargetMode="External"/><Relationship Id="rId3" Type="http://schemas.openxmlformats.org/officeDocument/2006/relationships/diagramLayout" Target="../diagrams/layout3.xml"/><Relationship Id="rId7" Type="http://schemas.openxmlformats.org/officeDocument/2006/relationships/image" Target="../media/image40.jp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Layout" Target="../diagrams/layout4.xml"/><Relationship Id="rId7" Type="http://schemas.openxmlformats.org/officeDocument/2006/relationships/hyperlink" Target="https://forms.office.com/Pages/ResponsePage.aspx?id=WYdIVcnUlUqukq2hSIxAU7YsBb558yxMg7Q-pjY3Np1UOVE4VDZZTVhNNlVHNldNN1ZJMlNGRDJVSy4u" TargetMode="Externa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hyperlink" Target="http://www.justintarte.com/2011/08/i-dont-have-all-answers-and-thats-ok.html" TargetMode="External"/><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https://mit-cml.github.io/explore/blogs/karen/2017/03.html" TargetMode="Externa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hyperlink" Target="https://forms.office.com/Pages/ResponsePage.aspx?id=WYdIVcnUlUqukq2hSIxAU7YsBb558yxMg7Q-pjY3Np1UNUdCSzRINkRDVkVRNjBVN0lKM1lEV0szUC4u" TargetMode="External"/><Relationship Id="rId7" Type="http://schemas.openxmlformats.org/officeDocument/2006/relationships/hyperlink" Target="https://forms.office.com/Pages/ResponsePage.aspx?id=WYdIVcnUlUqukq2hSIxAU7YsBb558yxMg7Q-pjY3Np1UMEJOMVowUk04WTkyREpEWUVTNjdWSzVRSy4u"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hctuae.sharepoint.com/sites/AAWC-TeachingPracticeSupport/SitePages/Links-to-Great-Ideas.aspx" TargetMode="External"/><Relationship Id="rId5" Type="http://schemas.openxmlformats.org/officeDocument/2006/relationships/hyperlink" Target="https://hctuae.sharepoint.com/sites/AAWC-TeachingPracticeSupport/Lists/MST%20PLC%20Forum/AllItems.aspx" TargetMode="Externa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forms.office.com/Pages/ResponsePage.aspx?id=WYdIVcnUlUqukq2hSIxAU7YsBb558yxMg7Q-pjY3Np1URERUNlIwTFA3QUdBNTE0VDZHSUdEN01SSi4u" TargetMode="External"/><Relationship Id="rId1" Type="http://schemas.openxmlformats.org/officeDocument/2006/relationships/slideLayout" Target="../slideLayouts/slideLayout5.xml"/><Relationship Id="rId5" Type="http://schemas.openxmlformats.org/officeDocument/2006/relationships/image" Target="../media/image36.jpeg"/><Relationship Id="rId4" Type="http://schemas.openxmlformats.org/officeDocument/2006/relationships/image" Target="../media/image35.sv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forms.office.com/Pages/ResponsePage.aspx?id=WYdIVcnUlUqukq2hSIxAU7YsBb558yxMg7Q-pjY3Np1UOVQ2TzMzMEpUVjg2WTNCQ0RUTUVORFI3Ry4u" TargetMode="External"/><Relationship Id="rId1" Type="http://schemas.openxmlformats.org/officeDocument/2006/relationships/slideLayout" Target="../slideLayouts/slideLayout5.xml"/><Relationship Id="rId4" Type="http://schemas.openxmlformats.org/officeDocument/2006/relationships/image" Target="../media/image35.svg"/></Relationships>
</file>

<file path=ppt/slides/_rels/slide7.xml.rels><?xml version="1.0" encoding="UTF-8" standalone="yes"?>
<Relationships xmlns="http://schemas.openxmlformats.org/package/2006/relationships"><Relationship Id="rId3" Type="http://schemas.openxmlformats.org/officeDocument/2006/relationships/hyperlink" Target="https://ecampusontario.pressbooks.pub/competencytoolkit/chapter/competence-over-time/" TargetMode="External"/><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ecampusontario.pressbooks.pub/competencytoolkit/chapter/competence-over-time/" TargetMode="External"/><Relationship Id="rId3" Type="http://schemas.openxmlformats.org/officeDocument/2006/relationships/diagramLayout" Target="../diagrams/layout1.xml"/><Relationship Id="rId7" Type="http://schemas.openxmlformats.org/officeDocument/2006/relationships/image" Target="../media/image37.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38.png"/><Relationship Id="rId4" Type="http://schemas.openxmlformats.org/officeDocument/2006/relationships/diagramQuickStyle" Target="../diagrams/quickStyle1.xml"/><Relationship Id="rId9" Type="http://schemas.openxmlformats.org/officeDocument/2006/relationships/hyperlink" Target="https://forms.office.com/Pages/ResponsePage.aspx?id=WYdIVcnUlUqukq2hSIxAU7YsBb558yxMg7Q-pjY3Np1UQ0M2N01KNUVMWk05RkdKQ0Q0SzlOWVQ5UC4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A581C5E-AAB9-5540-BD61-CAAE788CD4A2}"/>
              </a:ext>
            </a:extLst>
          </p:cNvPr>
          <p:cNvSpPr>
            <a:spLocks noGrp="1"/>
          </p:cNvSpPr>
          <p:nvPr>
            <p:ph type="subTitle" idx="1"/>
          </p:nvPr>
        </p:nvSpPr>
        <p:spPr>
          <a:xfrm>
            <a:off x="536339" y="4640666"/>
            <a:ext cx="6971077" cy="365126"/>
          </a:xfrm>
        </p:spPr>
        <p:txBody>
          <a:bodyPr/>
          <a:lstStyle/>
          <a:p>
            <a:r>
              <a:rPr lang="en-US" dirty="0">
                <a:solidFill>
                  <a:srgbClr val="00249C"/>
                </a:solidFill>
              </a:rPr>
              <a:t>MSTs: A Discussion of Principles</a:t>
            </a:r>
          </a:p>
        </p:txBody>
      </p:sp>
      <p:sp>
        <p:nvSpPr>
          <p:cNvPr id="3" name="Title 2">
            <a:extLst>
              <a:ext uri="{FF2B5EF4-FFF2-40B4-BE49-F238E27FC236}">
                <a16:creationId xmlns:a16="http://schemas.microsoft.com/office/drawing/2014/main" id="{A77DC70B-4969-5E41-82DB-BB8C3F3FC2AA}"/>
              </a:ext>
            </a:extLst>
          </p:cNvPr>
          <p:cNvSpPr>
            <a:spLocks noGrp="1"/>
          </p:cNvSpPr>
          <p:nvPr>
            <p:ph type="title"/>
          </p:nvPr>
        </p:nvSpPr>
        <p:spPr>
          <a:xfrm>
            <a:off x="536339" y="3190172"/>
            <a:ext cx="5298020" cy="1498214"/>
          </a:xfrm>
        </p:spPr>
        <p:txBody>
          <a:bodyPr/>
          <a:lstStyle/>
          <a:p>
            <a:r>
              <a:rPr lang="en-US" dirty="0"/>
              <a:t>Being a Mentor School Teacher</a:t>
            </a:r>
            <a:endParaRPr lang="en-AE" dirty="0"/>
          </a:p>
        </p:txBody>
      </p:sp>
      <p:sp>
        <p:nvSpPr>
          <p:cNvPr id="4" name="Date Placeholder 3">
            <a:extLst>
              <a:ext uri="{FF2B5EF4-FFF2-40B4-BE49-F238E27FC236}">
                <a16:creationId xmlns:a16="http://schemas.microsoft.com/office/drawing/2014/main" id="{ADE8AFF6-4657-5C4B-A31D-8B18D4CBD113}"/>
              </a:ext>
            </a:extLst>
          </p:cNvPr>
          <p:cNvSpPr>
            <a:spLocks noGrp="1"/>
          </p:cNvSpPr>
          <p:nvPr>
            <p:ph type="dt" sz="half" idx="4294967295"/>
          </p:nvPr>
        </p:nvSpPr>
        <p:spPr>
          <a:xfrm>
            <a:off x="536339" y="6029515"/>
            <a:ext cx="3138522" cy="365125"/>
          </a:xfrm>
        </p:spPr>
        <p:txBody>
          <a:bodyPr/>
          <a:lstStyle/>
          <a:p>
            <a:r>
              <a:rPr lang="en-US" dirty="0"/>
              <a:t>2022 - 2023</a:t>
            </a:r>
          </a:p>
        </p:txBody>
      </p:sp>
      <p:sp>
        <p:nvSpPr>
          <p:cNvPr id="5" name="TextBox 4">
            <a:extLst>
              <a:ext uri="{FF2B5EF4-FFF2-40B4-BE49-F238E27FC236}">
                <a16:creationId xmlns:a16="http://schemas.microsoft.com/office/drawing/2014/main" id="{DCBDB950-1E3C-4B61-B7AF-9D60F7EE7FC3}"/>
              </a:ext>
            </a:extLst>
          </p:cNvPr>
          <p:cNvSpPr txBox="1"/>
          <p:nvPr/>
        </p:nvSpPr>
        <p:spPr>
          <a:xfrm>
            <a:off x="536339" y="5234164"/>
            <a:ext cx="6084230" cy="369332"/>
          </a:xfrm>
          <a:prstGeom prst="rect">
            <a:avLst/>
          </a:prstGeom>
          <a:noFill/>
        </p:spPr>
        <p:txBody>
          <a:bodyPr wrap="none" rtlCol="0">
            <a:spAutoFit/>
          </a:bodyPr>
          <a:lstStyle/>
          <a:p>
            <a:r>
              <a:rPr lang="en-US" dirty="0"/>
              <a:t>A certificate offered by the Al Ain Women’s Campus, HCT.</a:t>
            </a:r>
          </a:p>
        </p:txBody>
      </p:sp>
    </p:spTree>
    <p:extLst>
      <p:ext uri="{BB962C8B-B14F-4D97-AF65-F5344CB8AC3E}">
        <p14:creationId xmlns:p14="http://schemas.microsoft.com/office/powerpoint/2010/main" val="852620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52CB-EE4F-B635-258A-55B844AFCAE4}"/>
              </a:ext>
            </a:extLst>
          </p:cNvPr>
          <p:cNvSpPr>
            <a:spLocks noGrp="1"/>
          </p:cNvSpPr>
          <p:nvPr>
            <p:ph type="title"/>
          </p:nvPr>
        </p:nvSpPr>
        <p:spPr>
          <a:xfrm>
            <a:off x="760795" y="13800"/>
            <a:ext cx="10786788" cy="869959"/>
          </a:xfrm>
        </p:spPr>
        <p:txBody>
          <a:bodyPr>
            <a:noAutofit/>
          </a:bodyPr>
          <a:lstStyle/>
          <a:p>
            <a:pPr algn="ctr"/>
            <a:r>
              <a:rPr lang="en-US" sz="2300" dirty="0"/>
              <a:t>Roles and Responsibilities of the Mentor School Teacher</a:t>
            </a:r>
            <a:r>
              <a:rPr lang="ar-EG" sz="2300" dirty="0"/>
              <a:t> </a:t>
            </a:r>
            <a:br>
              <a:rPr lang="ar-EG" sz="2300" dirty="0"/>
            </a:br>
            <a:r>
              <a:rPr lang="ar-EG" sz="2300" dirty="0">
                <a:solidFill>
                  <a:schemeClr val="accent6"/>
                </a:solidFill>
              </a:rPr>
              <a:t>دور و مسؤوليات المعلم المرشد في المدرسة                           </a:t>
            </a:r>
            <a:endParaRPr lang="en-US" sz="2300" dirty="0">
              <a:solidFill>
                <a:schemeClr val="accent6"/>
              </a:solidFill>
            </a:endParaRPr>
          </a:p>
        </p:txBody>
      </p:sp>
      <p:sp>
        <p:nvSpPr>
          <p:cNvPr id="4" name="Text Placeholder 3">
            <a:extLst>
              <a:ext uri="{FF2B5EF4-FFF2-40B4-BE49-F238E27FC236}">
                <a16:creationId xmlns:a16="http://schemas.microsoft.com/office/drawing/2014/main" id="{9E1795CB-15F8-870B-83CF-6602ECB4BD2A}"/>
              </a:ext>
            </a:extLst>
          </p:cNvPr>
          <p:cNvSpPr>
            <a:spLocks noGrp="1"/>
          </p:cNvSpPr>
          <p:nvPr>
            <p:ph type="body" sz="quarter" idx="10"/>
          </p:nvPr>
        </p:nvSpPr>
        <p:spPr>
          <a:xfrm>
            <a:off x="482138" y="709248"/>
            <a:ext cx="11488189" cy="6134952"/>
          </a:xfrm>
        </p:spPr>
        <p:txBody>
          <a:bodyPr vert="horz" lIns="91440" tIns="45720" rIns="91440" bIns="45720" rtlCol="0" anchor="t">
            <a:noAutofit/>
          </a:bodyPr>
          <a:lstStyle/>
          <a:p>
            <a:r>
              <a:rPr lang="en-US" sz="1800" b="1" dirty="0">
                <a:latin typeface="Tahoma"/>
                <a:ea typeface="Tahoma"/>
                <a:cs typeface="Tahoma"/>
              </a:rPr>
              <a:t>Day-to-day Interactions</a:t>
            </a:r>
            <a:r>
              <a:rPr lang="ar-EG" sz="1800" b="1" dirty="0">
                <a:latin typeface="Tahoma"/>
                <a:ea typeface="Tahoma"/>
                <a:cs typeface="Tahoma"/>
              </a:rPr>
              <a:t> </a:t>
            </a:r>
            <a:r>
              <a:rPr lang="ar-EG" sz="1800" dirty="0">
                <a:solidFill>
                  <a:schemeClr val="accent6"/>
                </a:solidFill>
                <a:latin typeface="Tahoma"/>
                <a:ea typeface="Tahoma"/>
                <a:cs typeface="Tahoma"/>
              </a:rPr>
              <a:t>التفاعلات اليومية                                                                 </a:t>
            </a:r>
            <a:endParaRPr lang="en-US" sz="1800" dirty="0"/>
          </a:p>
          <a:p>
            <a:r>
              <a:rPr lang="en-US" sz="1800" i="1" dirty="0">
                <a:solidFill>
                  <a:schemeClr val="accent1">
                    <a:lumMod val="75000"/>
                  </a:schemeClr>
                </a:solidFill>
                <a:latin typeface="Tahoma"/>
                <a:ea typeface="Tahoma"/>
                <a:cs typeface="Tahoma"/>
              </a:rPr>
              <a:t>Administrative</a:t>
            </a:r>
            <a:r>
              <a:rPr lang="ar-EG" sz="1800" i="1" dirty="0">
                <a:solidFill>
                  <a:schemeClr val="accent1">
                    <a:lumMod val="75000"/>
                  </a:schemeClr>
                </a:solidFill>
                <a:latin typeface="Tahoma"/>
                <a:ea typeface="Tahoma"/>
                <a:cs typeface="Tahoma"/>
              </a:rPr>
              <a:t>     الجانب الاداري</a:t>
            </a:r>
            <a:r>
              <a:rPr lang="ar-EG" sz="1800" i="1" dirty="0">
                <a:solidFill>
                  <a:schemeClr val="accent6"/>
                </a:solidFill>
                <a:latin typeface="Tahoma"/>
                <a:ea typeface="Tahoma"/>
                <a:cs typeface="Tahoma"/>
              </a:rPr>
              <a:t>                                                 </a:t>
            </a:r>
            <a:endParaRPr lang="en-US" sz="1800" dirty="0">
              <a:solidFill>
                <a:schemeClr val="accent6"/>
              </a:solidFill>
            </a:endParaRPr>
          </a:p>
          <a:p>
            <a:pPr marL="285750" indent="-285750">
              <a:buFont typeface="Arial"/>
              <a:buChar char="•"/>
            </a:pPr>
            <a:r>
              <a:rPr lang="en-US" sz="1800" dirty="0">
                <a:latin typeface="Tahoma"/>
                <a:ea typeface="Tahoma"/>
                <a:cs typeface="Tahoma"/>
              </a:rPr>
              <a:t>Introduce the pre-service teachers to other teaching staff and the administrative staff</a:t>
            </a:r>
            <a:endParaRPr lang="ar-EG" sz="1800" dirty="0">
              <a:latin typeface="Tahoma"/>
              <a:ea typeface="Tahoma"/>
              <a:cs typeface="Tahoma"/>
            </a:endParaRPr>
          </a:p>
          <a:p>
            <a:pPr algn="r"/>
            <a:r>
              <a:rPr lang="ar-EG" sz="1800" dirty="0">
                <a:solidFill>
                  <a:schemeClr val="accent6"/>
                </a:solidFill>
                <a:latin typeface="Tahoma"/>
                <a:ea typeface="Tahoma"/>
                <a:cs typeface="Tahoma"/>
              </a:rPr>
              <a:t>تعريف المتدربات بأعضاء هيئة التدريس الآخرين والطاقم الإداري.</a:t>
            </a:r>
            <a:endParaRPr lang="en-US" sz="1800" dirty="0">
              <a:solidFill>
                <a:schemeClr val="accent6"/>
              </a:solidFill>
              <a:latin typeface="Tahoma"/>
              <a:ea typeface="Tahoma"/>
              <a:cs typeface="Tahoma"/>
            </a:endParaRPr>
          </a:p>
          <a:p>
            <a:pPr marL="285750" indent="-285750">
              <a:buFont typeface="Arial"/>
              <a:buChar char="•"/>
            </a:pPr>
            <a:r>
              <a:rPr lang="en-US" sz="1800" dirty="0">
                <a:latin typeface="Tahoma"/>
                <a:ea typeface="Tahoma"/>
                <a:cs typeface="Tahoma"/>
              </a:rPr>
              <a:t>Provide the pre-service teachers with resources and a place to work</a:t>
            </a:r>
            <a:endParaRPr lang="ar-EG" sz="1800" dirty="0">
              <a:latin typeface="Tahoma"/>
              <a:ea typeface="Tahoma"/>
              <a:cs typeface="Tahoma"/>
            </a:endParaRPr>
          </a:p>
          <a:p>
            <a:pPr algn="r"/>
            <a:r>
              <a:rPr lang="ar-EG" sz="1800" dirty="0">
                <a:solidFill>
                  <a:schemeClr val="accent6"/>
                </a:solidFill>
                <a:latin typeface="Tahoma"/>
                <a:ea typeface="Tahoma"/>
                <a:cs typeface="Tahoma"/>
              </a:rPr>
              <a:t>تزويد الطالبات المتدربات بالموارد ومكان للعمل.</a:t>
            </a:r>
            <a:endParaRPr lang="en-US" sz="1800" dirty="0">
              <a:solidFill>
                <a:schemeClr val="accent6"/>
              </a:solidFill>
              <a:latin typeface="Tahoma"/>
              <a:ea typeface="Tahoma"/>
              <a:cs typeface="Tahoma"/>
            </a:endParaRPr>
          </a:p>
          <a:p>
            <a:pPr marL="285750" indent="-285750">
              <a:buFont typeface="Arial"/>
              <a:buChar char="•"/>
            </a:pPr>
            <a:r>
              <a:rPr lang="en-US" sz="1800" dirty="0">
                <a:latin typeface="Tahoma"/>
                <a:ea typeface="Tahoma"/>
                <a:cs typeface="Tahoma"/>
              </a:rPr>
              <a:t>Discuss school policies and regulations with the trainee</a:t>
            </a:r>
            <a:r>
              <a:rPr lang="ar-EG" sz="1800" dirty="0">
                <a:solidFill>
                  <a:schemeClr val="accent6"/>
                </a:solidFill>
                <a:latin typeface="Tahoma"/>
                <a:ea typeface="Tahoma"/>
                <a:cs typeface="Tahoma"/>
              </a:rPr>
              <a:t>ناقش سياسات ولوائح المدرسة مع المتدربات.              </a:t>
            </a:r>
            <a:endParaRPr lang="en-US" sz="1800" dirty="0">
              <a:solidFill>
                <a:schemeClr val="accent6"/>
              </a:solidFill>
              <a:latin typeface="Tahoma"/>
              <a:ea typeface="Tahoma"/>
              <a:cs typeface="Tahoma"/>
            </a:endParaRPr>
          </a:p>
          <a:p>
            <a:pPr marL="285750" indent="-285750">
              <a:buFont typeface="Arial"/>
              <a:buChar char="•"/>
            </a:pPr>
            <a:r>
              <a:rPr lang="en-US" sz="1800" dirty="0">
                <a:latin typeface="Tahoma"/>
                <a:ea typeface="Tahoma"/>
                <a:cs typeface="Tahoma"/>
              </a:rPr>
              <a:t>Hold pre-service teachers accountable on matters of professional, especially attendance and punctuality</a:t>
            </a:r>
            <a:endParaRPr lang="ar-EG" sz="1800" dirty="0">
              <a:latin typeface="Tahoma"/>
              <a:ea typeface="Tahoma"/>
              <a:cs typeface="Tahoma"/>
            </a:endParaRPr>
          </a:p>
          <a:p>
            <a:pPr algn="r"/>
            <a:r>
              <a:rPr lang="ar-EG" sz="1800" dirty="0">
                <a:solidFill>
                  <a:schemeClr val="accent6"/>
                </a:solidFill>
                <a:latin typeface="Tahoma"/>
                <a:ea typeface="Tahoma"/>
                <a:cs typeface="Tahoma"/>
              </a:rPr>
              <a:t>تحاسب المتدربات علي الأمور المتعلقة بالمهنية و الاحترافية و خاصة الحضور والالتزام التام بالمواعيد العمل. </a:t>
            </a:r>
            <a:endParaRPr lang="en-US" sz="1800" dirty="0">
              <a:solidFill>
                <a:schemeClr val="accent6"/>
              </a:solidFill>
              <a:latin typeface="Tahoma"/>
              <a:ea typeface="Tahoma"/>
              <a:cs typeface="Tahoma"/>
            </a:endParaRPr>
          </a:p>
          <a:p>
            <a:pPr marL="742950" lvl="1" indent="-285750">
              <a:buFont typeface="Arial"/>
              <a:buChar char="•"/>
            </a:pPr>
            <a:r>
              <a:rPr lang="en-US" sz="1800" dirty="0">
                <a:latin typeface="Tahoma"/>
                <a:ea typeface="Tahoma"/>
                <a:cs typeface="Tahoma"/>
              </a:rPr>
              <a:t>Record and report to the Mentor College Teacher any issues of attendance, punctuality, and professionalism</a:t>
            </a:r>
            <a:r>
              <a:rPr lang="ar-EG" sz="1800" dirty="0">
                <a:solidFill>
                  <a:schemeClr val="accent6"/>
                </a:solidFill>
                <a:latin typeface="Tahoma"/>
                <a:ea typeface="Tahoma"/>
                <a:cs typeface="Tahoma"/>
              </a:rPr>
              <a:t>ابلاغ معلم الكلية المرشد بأي تجاوزات أو تقصير مهني من جانب المتدربات.                      </a:t>
            </a:r>
            <a:endParaRPr lang="en-US" sz="1800" dirty="0">
              <a:solidFill>
                <a:schemeClr val="accent6"/>
              </a:solidFill>
              <a:latin typeface="Tahoma"/>
              <a:ea typeface="Tahoma"/>
              <a:cs typeface="Tahoma"/>
            </a:endParaRPr>
          </a:p>
          <a:p>
            <a:pPr marL="285750" indent="-285750">
              <a:buFont typeface="Arial"/>
              <a:buChar char="•"/>
            </a:pPr>
            <a:r>
              <a:rPr lang="en-US" sz="1800" dirty="0">
                <a:latin typeface="Tahoma"/>
                <a:ea typeface="Tahoma"/>
                <a:cs typeface="Tahoma"/>
              </a:rPr>
              <a:t>Keep general records of the pre-service teacher's progress made against the semester's competencies and share these with the Mentor College Teacher at the end of placement debrief</a:t>
            </a:r>
            <a:r>
              <a:rPr lang="ar-EG" sz="1800" dirty="0">
                <a:latin typeface="Tahoma"/>
                <a:ea typeface="Tahoma"/>
                <a:cs typeface="Tahoma"/>
              </a:rPr>
              <a:t> </a:t>
            </a:r>
          </a:p>
          <a:p>
            <a:pPr algn="r"/>
            <a:r>
              <a:rPr lang="ar-EG" sz="1800" dirty="0">
                <a:solidFill>
                  <a:schemeClr val="accent6"/>
                </a:solidFill>
                <a:latin typeface="Tahoma"/>
                <a:ea typeface="Tahoma"/>
                <a:cs typeface="Tahoma"/>
              </a:rPr>
              <a:t>احتفظ بالتقارير التي تظهر أداء و تقدم المتدربات في تنمية كفاءات التدريس المرجوة لتشاركها مع مرشد الكلية في نهاية الفصل الدراسي.</a:t>
            </a:r>
            <a:endParaRPr lang="en-US" sz="1800" dirty="0">
              <a:solidFill>
                <a:schemeClr val="accent6"/>
              </a:solidFill>
              <a:latin typeface="Tahoma"/>
              <a:ea typeface="Tahoma"/>
              <a:cs typeface="Tahoma"/>
            </a:endParaRPr>
          </a:p>
          <a:p>
            <a:pPr marL="285750" indent="-285750">
              <a:buFont typeface="Arial"/>
              <a:buChar char="•"/>
            </a:pPr>
            <a:r>
              <a:rPr lang="en-US" sz="1800" dirty="0">
                <a:latin typeface="Tahoma"/>
                <a:ea typeface="Tahoma"/>
                <a:cs typeface="Tahoma"/>
              </a:rPr>
              <a:t>Support &amp; encourage pre-service teachers to get involved in the school community</a:t>
            </a:r>
            <a:r>
              <a:rPr lang="ar-EG" sz="1800" dirty="0">
                <a:latin typeface="Tahoma"/>
                <a:ea typeface="Tahoma"/>
                <a:cs typeface="Tahoma"/>
              </a:rPr>
              <a:t> </a:t>
            </a:r>
          </a:p>
          <a:p>
            <a:pPr marL="285750" indent="-285750" algn="r">
              <a:buFont typeface="Arial"/>
              <a:buChar char="•"/>
            </a:pPr>
            <a:r>
              <a:rPr lang="ar-EG" sz="1800" dirty="0">
                <a:solidFill>
                  <a:schemeClr val="accent6"/>
                </a:solidFill>
                <a:latin typeface="Tahoma"/>
                <a:ea typeface="Tahoma"/>
                <a:cs typeface="Tahoma"/>
              </a:rPr>
              <a:t>ادعم المتدربات ليندمجوا في وسط العمل </a:t>
            </a:r>
            <a:endParaRPr lang="en-US" sz="1800" dirty="0">
              <a:latin typeface="Tahoma"/>
              <a:ea typeface="Tahoma"/>
              <a:cs typeface="Tahoma"/>
            </a:endParaRPr>
          </a:p>
        </p:txBody>
      </p:sp>
      <p:sp>
        <p:nvSpPr>
          <p:cNvPr id="6" name="Arrow: Right 5">
            <a:extLst>
              <a:ext uri="{FF2B5EF4-FFF2-40B4-BE49-F238E27FC236}">
                <a16:creationId xmlns:a16="http://schemas.microsoft.com/office/drawing/2014/main" id="{877D2DA4-827D-4080-B60E-7D730EB6B4A9}"/>
              </a:ext>
            </a:extLst>
          </p:cNvPr>
          <p:cNvSpPr/>
          <p:nvPr/>
        </p:nvSpPr>
        <p:spPr>
          <a:xfrm>
            <a:off x="11148604" y="5317233"/>
            <a:ext cx="978408" cy="484632"/>
          </a:xfrm>
          <a:prstGeom prst="rightArrow">
            <a:avLst/>
          </a:prstGeom>
          <a:solidFill>
            <a:schemeClr val="tx2"/>
          </a:solidFill>
          <a:ln w="28575">
            <a:solidFill>
              <a:schemeClr val="accent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38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52CB-EE4F-B635-258A-55B844AFCAE4}"/>
              </a:ext>
            </a:extLst>
          </p:cNvPr>
          <p:cNvSpPr>
            <a:spLocks noGrp="1"/>
          </p:cNvSpPr>
          <p:nvPr>
            <p:ph type="title"/>
          </p:nvPr>
        </p:nvSpPr>
        <p:spPr>
          <a:xfrm>
            <a:off x="1211877" y="31600"/>
            <a:ext cx="10188727" cy="849550"/>
          </a:xfrm>
        </p:spPr>
        <p:txBody>
          <a:bodyPr>
            <a:noAutofit/>
          </a:bodyPr>
          <a:lstStyle/>
          <a:p>
            <a:r>
              <a:rPr lang="en-US" sz="2400" dirty="0"/>
              <a:t>Roles and Responsibilities of the Mentor School Teacher</a:t>
            </a:r>
            <a:r>
              <a:rPr lang="ar-EG" sz="2400" dirty="0"/>
              <a:t> </a:t>
            </a:r>
            <a:br>
              <a:rPr lang="ar-EG" sz="2400" dirty="0"/>
            </a:br>
            <a:r>
              <a:rPr lang="ar-EG" sz="2400" dirty="0">
                <a:solidFill>
                  <a:schemeClr val="accent6"/>
                </a:solidFill>
              </a:rPr>
              <a:t>دور و مسؤوليات المعلم المرشد</a:t>
            </a:r>
            <a:r>
              <a:rPr lang="ar-EG" sz="2400" dirty="0"/>
              <a:t>                   </a:t>
            </a:r>
            <a:endParaRPr lang="en-US" sz="2400" dirty="0"/>
          </a:p>
        </p:txBody>
      </p:sp>
      <p:sp>
        <p:nvSpPr>
          <p:cNvPr id="4" name="Text Placeholder 3">
            <a:extLst>
              <a:ext uri="{FF2B5EF4-FFF2-40B4-BE49-F238E27FC236}">
                <a16:creationId xmlns:a16="http://schemas.microsoft.com/office/drawing/2014/main" id="{9E1795CB-15F8-870B-83CF-6602ECB4BD2A}"/>
              </a:ext>
            </a:extLst>
          </p:cNvPr>
          <p:cNvSpPr>
            <a:spLocks noGrp="1"/>
          </p:cNvSpPr>
          <p:nvPr>
            <p:ph type="body" sz="quarter" idx="10"/>
          </p:nvPr>
        </p:nvSpPr>
        <p:spPr>
          <a:xfrm>
            <a:off x="471700" y="767547"/>
            <a:ext cx="11639944" cy="5700832"/>
          </a:xfrm>
        </p:spPr>
        <p:txBody>
          <a:bodyPr vert="horz" lIns="91440" tIns="45720" rIns="91440" bIns="45720" rtlCol="0" anchor="t">
            <a:noAutofit/>
          </a:bodyPr>
          <a:lstStyle/>
          <a:p>
            <a:r>
              <a:rPr lang="en-US" b="1" dirty="0">
                <a:latin typeface="Tahoma"/>
                <a:ea typeface="Tahoma"/>
                <a:cs typeface="Tahoma"/>
              </a:rPr>
              <a:t>Day-to-day Interactions</a:t>
            </a:r>
            <a:r>
              <a:rPr lang="ar-EG" b="1" dirty="0">
                <a:latin typeface="Tahoma"/>
                <a:ea typeface="Tahoma"/>
                <a:cs typeface="Tahoma"/>
              </a:rPr>
              <a:t> </a:t>
            </a:r>
            <a:r>
              <a:rPr lang="ar-EG" dirty="0">
                <a:solidFill>
                  <a:schemeClr val="accent6"/>
                </a:solidFill>
                <a:latin typeface="Tahoma"/>
                <a:ea typeface="Tahoma"/>
                <a:cs typeface="Tahoma"/>
              </a:rPr>
              <a:t>التفاعلات اليومية                                                              </a:t>
            </a:r>
            <a:endParaRPr lang="en-US" dirty="0"/>
          </a:p>
          <a:p>
            <a:r>
              <a:rPr lang="en-US" i="1" dirty="0">
                <a:solidFill>
                  <a:schemeClr val="accent1">
                    <a:lumMod val="75000"/>
                  </a:schemeClr>
                </a:solidFill>
                <a:latin typeface="Tahoma"/>
                <a:ea typeface="Tahoma"/>
                <a:cs typeface="Tahoma"/>
              </a:rPr>
              <a:t>Academic</a:t>
            </a:r>
            <a:r>
              <a:rPr lang="ar-EG" i="1" dirty="0">
                <a:solidFill>
                  <a:schemeClr val="accent1">
                    <a:lumMod val="75000"/>
                  </a:schemeClr>
                </a:solidFill>
                <a:latin typeface="Tahoma"/>
                <a:ea typeface="Tahoma"/>
                <a:cs typeface="Tahoma"/>
              </a:rPr>
              <a:t> الجانب الاكاديمي                          </a:t>
            </a:r>
            <a:r>
              <a:rPr lang="ar-EG" i="1" dirty="0">
                <a:latin typeface="Tahoma"/>
                <a:ea typeface="Tahoma"/>
                <a:cs typeface="Tahoma"/>
              </a:rPr>
              <a:t>                              </a:t>
            </a:r>
            <a:endParaRPr lang="en-US" dirty="0"/>
          </a:p>
          <a:p>
            <a:pPr marL="285750" indent="-285750" algn="r">
              <a:buFont typeface="Arial"/>
              <a:buChar char="•"/>
            </a:pPr>
            <a:r>
              <a:rPr lang="en-US" dirty="0">
                <a:latin typeface="Tahoma"/>
                <a:ea typeface="Tahoma"/>
                <a:cs typeface="Tahoma"/>
              </a:rPr>
              <a:t>Acquaint the pre-service teacher with the classroom routines and management techniques.</a:t>
            </a:r>
            <a:r>
              <a:rPr lang="ar-EG" dirty="0">
                <a:latin typeface="Tahoma"/>
                <a:ea typeface="Tahoma"/>
                <a:cs typeface="Tahoma"/>
              </a:rPr>
              <a:t> </a:t>
            </a:r>
          </a:p>
          <a:p>
            <a:pPr marL="285750" indent="-285750" algn="r">
              <a:buFont typeface="Arial"/>
              <a:buChar char="•"/>
            </a:pPr>
            <a:r>
              <a:rPr lang="ar-EG" dirty="0">
                <a:solidFill>
                  <a:schemeClr val="accent6"/>
                </a:solidFill>
                <a:latin typeface="Tahoma"/>
                <a:ea typeface="Tahoma"/>
                <a:cs typeface="Tahoma"/>
              </a:rPr>
              <a:t>إطلاع المتدربات على نظام الصف وتقنيات الإدارة الصفية.</a:t>
            </a:r>
            <a:endParaRPr lang="en-US" dirty="0">
              <a:solidFill>
                <a:schemeClr val="accent6"/>
              </a:solidFill>
              <a:latin typeface="Tahoma"/>
              <a:ea typeface="Tahoma"/>
              <a:cs typeface="Tahoma"/>
            </a:endParaRPr>
          </a:p>
          <a:p>
            <a:pPr marL="285750" indent="-285750">
              <a:buFont typeface="Arial"/>
              <a:buChar char="•"/>
            </a:pPr>
            <a:r>
              <a:rPr lang="en-US" dirty="0">
                <a:latin typeface="Tahoma"/>
                <a:ea typeface="Tahoma"/>
                <a:cs typeface="Tahoma"/>
              </a:rPr>
              <a:t>Involve the pre-service teacher in the activities of the classroom and the school.</a:t>
            </a:r>
            <a:r>
              <a:rPr lang="ar-EG" dirty="0">
                <a:latin typeface="Tahoma"/>
                <a:ea typeface="Tahoma"/>
                <a:cs typeface="Tahoma"/>
              </a:rPr>
              <a:t> </a:t>
            </a:r>
          </a:p>
          <a:p>
            <a:pPr algn="r"/>
            <a:r>
              <a:rPr lang="ar-EG" dirty="0">
                <a:solidFill>
                  <a:schemeClr val="accent6"/>
                </a:solidFill>
                <a:latin typeface="Tahoma"/>
                <a:ea typeface="Tahoma"/>
                <a:cs typeface="Tahoma"/>
              </a:rPr>
              <a:t>اشراك المتدربات في أنشطة الصف و المدرسة.</a:t>
            </a:r>
            <a:endParaRPr lang="en-US" dirty="0">
              <a:solidFill>
                <a:schemeClr val="accent6"/>
              </a:solidFill>
              <a:latin typeface="Tahoma"/>
              <a:ea typeface="Tahoma"/>
              <a:cs typeface="Tahoma"/>
            </a:endParaRPr>
          </a:p>
          <a:p>
            <a:pPr marL="285750" indent="-285750">
              <a:buFont typeface="Arial"/>
              <a:buChar char="•"/>
            </a:pPr>
            <a:r>
              <a:rPr lang="en-US" dirty="0">
                <a:latin typeface="Tahoma"/>
                <a:ea typeface="Tahoma"/>
                <a:cs typeface="Tahoma"/>
              </a:rPr>
              <a:t>Delegate appropriate responsibility and authority to the pre-service teacher.</a:t>
            </a:r>
            <a:r>
              <a:rPr lang="ar-EG" dirty="0">
                <a:latin typeface="Tahoma"/>
                <a:ea typeface="Tahoma"/>
                <a:cs typeface="Tahoma"/>
              </a:rPr>
              <a:t> </a:t>
            </a:r>
          </a:p>
          <a:p>
            <a:pPr algn="r"/>
            <a:r>
              <a:rPr lang="ar-EG" dirty="0">
                <a:solidFill>
                  <a:schemeClr val="accent6"/>
                </a:solidFill>
                <a:latin typeface="Tahoma"/>
                <a:ea typeface="Tahoma"/>
                <a:cs typeface="Tahoma"/>
              </a:rPr>
              <a:t>تفويض مسؤوليات صفية مناسبة لأثراء تدريب الطالبات.</a:t>
            </a:r>
            <a:endParaRPr lang="en-US" dirty="0">
              <a:solidFill>
                <a:schemeClr val="accent6"/>
              </a:solidFill>
              <a:latin typeface="Tahoma"/>
              <a:ea typeface="Tahoma"/>
              <a:cs typeface="Tahoma"/>
            </a:endParaRPr>
          </a:p>
          <a:p>
            <a:pPr marL="285750" indent="-285750">
              <a:buFont typeface="Arial"/>
              <a:buChar char="•"/>
            </a:pPr>
            <a:r>
              <a:rPr lang="en-US" dirty="0">
                <a:latin typeface="Tahoma"/>
                <a:ea typeface="Tahoma"/>
                <a:cs typeface="Tahoma"/>
              </a:rPr>
              <a:t>Remain in the classroom when the pre-service teacher is teaching.</a:t>
            </a:r>
            <a:r>
              <a:rPr lang="ar-EG" dirty="0">
                <a:solidFill>
                  <a:schemeClr val="accent6"/>
                </a:solidFill>
                <a:latin typeface="Tahoma"/>
                <a:ea typeface="Tahoma"/>
                <a:cs typeface="Tahoma"/>
              </a:rPr>
              <a:t>التواجد في الصف مع المتدربات.   </a:t>
            </a:r>
            <a:endParaRPr lang="en-US" dirty="0">
              <a:solidFill>
                <a:schemeClr val="accent6"/>
              </a:solidFill>
              <a:latin typeface="Tahoma"/>
              <a:ea typeface="Tahoma"/>
              <a:cs typeface="Tahoma"/>
            </a:endParaRPr>
          </a:p>
          <a:p>
            <a:pPr marL="285750" indent="-285750">
              <a:buFont typeface="Arial"/>
              <a:buChar char="•"/>
            </a:pPr>
            <a:r>
              <a:rPr lang="en-US" dirty="0">
                <a:latin typeface="Tahoma"/>
                <a:ea typeface="Tahoma"/>
                <a:cs typeface="Tahoma"/>
              </a:rPr>
              <a:t>Observe pre-service teachers teaching and give feedback, advice and encouragement on a regular basis</a:t>
            </a:r>
            <a:r>
              <a:rPr lang="en-US" dirty="0">
                <a:solidFill>
                  <a:schemeClr val="accent6"/>
                </a:solidFill>
                <a:latin typeface="Tahoma"/>
                <a:ea typeface="Tahoma"/>
                <a:cs typeface="Tahoma"/>
              </a:rPr>
              <a:t>.</a:t>
            </a:r>
            <a:r>
              <a:rPr lang="ar-EG" dirty="0">
                <a:solidFill>
                  <a:schemeClr val="accent6"/>
                </a:solidFill>
                <a:latin typeface="Tahoma"/>
                <a:ea typeface="Tahoma"/>
                <a:cs typeface="Tahoma"/>
              </a:rPr>
              <a:t> مراقبة المتدربات وهم يقومون بالتدريس وإعطاء الملاحظات والنصائح والتشجيع بانتظام.      </a:t>
            </a:r>
            <a:endParaRPr lang="en-US" dirty="0">
              <a:solidFill>
                <a:schemeClr val="accent6"/>
              </a:solidFill>
              <a:latin typeface="Tahoma"/>
              <a:ea typeface="Tahoma"/>
              <a:cs typeface="Tahoma"/>
            </a:endParaRPr>
          </a:p>
          <a:p>
            <a:pPr marL="285750" indent="-285750">
              <a:buFont typeface="Arial"/>
              <a:buChar char="•"/>
            </a:pPr>
            <a:r>
              <a:rPr lang="en-US" dirty="0">
                <a:latin typeface="Tahoma"/>
                <a:ea typeface="Tahoma"/>
                <a:cs typeface="Tahoma"/>
              </a:rPr>
              <a:t>Review lesson plans with the pre-service teacher giving advice and support.</a:t>
            </a:r>
            <a:r>
              <a:rPr lang="ar-EG" dirty="0">
                <a:latin typeface="Tahoma"/>
                <a:ea typeface="Tahoma"/>
                <a:cs typeface="Tahoma"/>
              </a:rPr>
              <a:t> </a:t>
            </a:r>
          </a:p>
          <a:p>
            <a:pPr algn="r"/>
            <a:r>
              <a:rPr lang="ar-EG" dirty="0">
                <a:solidFill>
                  <a:schemeClr val="accent6"/>
                </a:solidFill>
                <a:latin typeface="Tahoma"/>
                <a:ea typeface="Tahoma"/>
                <a:cs typeface="Tahoma"/>
              </a:rPr>
              <a:t>مراجعة خطة الدرس لتقديم المشورة و النصح و منح مساحة حرية مناسبة للمتدربات لتسليم المحتوي المطلوب</a:t>
            </a:r>
            <a:endParaRPr lang="en-US" dirty="0">
              <a:solidFill>
                <a:schemeClr val="accent6"/>
              </a:solidFill>
              <a:latin typeface="Tahoma"/>
              <a:ea typeface="Tahoma"/>
              <a:cs typeface="Tahoma"/>
            </a:endParaRPr>
          </a:p>
          <a:p>
            <a:pPr marL="285750" indent="-285750">
              <a:buFont typeface="Arial"/>
              <a:buChar char="•"/>
            </a:pPr>
            <a:r>
              <a:rPr lang="en-US" dirty="0">
                <a:latin typeface="Tahoma"/>
                <a:ea typeface="Tahoma"/>
                <a:cs typeface="Tahoma"/>
              </a:rPr>
              <a:t>Give appropriate freedom to the pre-service teacher in terms of how she will deliver the material.</a:t>
            </a:r>
          </a:p>
          <a:p>
            <a:pPr marL="285750" indent="-285750">
              <a:buFont typeface="Arial"/>
              <a:buChar char="•"/>
            </a:pPr>
            <a:r>
              <a:rPr lang="en-US" dirty="0">
                <a:latin typeface="Tahoma"/>
                <a:ea typeface="Tahoma"/>
                <a:cs typeface="Tahoma"/>
                <a:hlinkClick r:id="rId2"/>
              </a:rPr>
              <a:t>Complete this quiz on Prioritizing HCT teaching Competencies</a:t>
            </a:r>
            <a:r>
              <a:rPr lang="ar-EG" dirty="0">
                <a:latin typeface="Tahoma"/>
                <a:ea typeface="Tahoma"/>
                <a:cs typeface="Tahoma"/>
              </a:rPr>
              <a:t> </a:t>
            </a:r>
            <a:r>
              <a:rPr lang="ar-EG" dirty="0">
                <a:solidFill>
                  <a:schemeClr val="accent6"/>
                </a:solidFill>
                <a:latin typeface="Tahoma"/>
                <a:ea typeface="Tahoma"/>
                <a:cs typeface="Tahoma"/>
              </a:rPr>
              <a:t>اختبار صغير   </a:t>
            </a:r>
            <a:endParaRPr lang="en-US" dirty="0">
              <a:solidFill>
                <a:schemeClr val="accent6"/>
              </a:solidFill>
            </a:endParaRPr>
          </a:p>
          <a:p>
            <a:endParaRPr lang="en-US" dirty="0"/>
          </a:p>
        </p:txBody>
      </p:sp>
      <p:pic>
        <p:nvPicPr>
          <p:cNvPr id="5" name="Picture 4">
            <a:extLst>
              <a:ext uri="{FF2B5EF4-FFF2-40B4-BE49-F238E27FC236}">
                <a16:creationId xmlns:a16="http://schemas.microsoft.com/office/drawing/2014/main" id="{2F2B22CA-6076-48A4-8BF9-07D0ED049FA5}"/>
              </a:ext>
            </a:extLst>
          </p:cNvPr>
          <p:cNvPicPr>
            <a:picLocks noChangeAspect="1"/>
          </p:cNvPicPr>
          <p:nvPr/>
        </p:nvPicPr>
        <p:blipFill>
          <a:blip r:embed="rId3"/>
          <a:stretch>
            <a:fillRect/>
          </a:stretch>
        </p:blipFill>
        <p:spPr>
          <a:xfrm>
            <a:off x="11516305" y="6468379"/>
            <a:ext cx="358022" cy="358022"/>
          </a:xfrm>
          <a:prstGeom prst="rect">
            <a:avLst/>
          </a:prstGeom>
        </p:spPr>
      </p:pic>
      <p:sp>
        <p:nvSpPr>
          <p:cNvPr id="7" name="Subtitle 2">
            <a:extLst>
              <a:ext uri="{FF2B5EF4-FFF2-40B4-BE49-F238E27FC236}">
                <a16:creationId xmlns:a16="http://schemas.microsoft.com/office/drawing/2014/main" id="{399BE64D-BBE5-4D8C-90BE-8B9CB8A7E5B6}"/>
              </a:ext>
            </a:extLst>
          </p:cNvPr>
          <p:cNvSpPr>
            <a:spLocks noGrp="1"/>
          </p:cNvSpPr>
          <p:nvPr>
            <p:ph type="subTitle" idx="1"/>
          </p:nvPr>
        </p:nvSpPr>
        <p:spPr>
          <a:xfrm>
            <a:off x="6096000" y="31293"/>
            <a:ext cx="6120159" cy="315424"/>
          </a:xfrm>
        </p:spPr>
        <p:txBody>
          <a:bodyPr/>
          <a:lstStyle/>
          <a:p>
            <a:r>
              <a:rPr lang="en-US" dirty="0"/>
              <a:t>Being a Mentor School Teacher</a:t>
            </a:r>
            <a:endParaRPr lang="en-AE" dirty="0"/>
          </a:p>
          <a:p>
            <a:endParaRPr lang="en-US" dirty="0"/>
          </a:p>
        </p:txBody>
      </p:sp>
      <p:sp>
        <p:nvSpPr>
          <p:cNvPr id="6" name="Arrow: Right 5">
            <a:extLst>
              <a:ext uri="{FF2B5EF4-FFF2-40B4-BE49-F238E27FC236}">
                <a16:creationId xmlns:a16="http://schemas.microsoft.com/office/drawing/2014/main" id="{DEA5D0C2-D1EC-458A-98C8-D82CE88AB211}"/>
              </a:ext>
            </a:extLst>
          </p:cNvPr>
          <p:cNvSpPr/>
          <p:nvPr/>
        </p:nvSpPr>
        <p:spPr>
          <a:xfrm>
            <a:off x="11069342" y="4961146"/>
            <a:ext cx="978408" cy="484632"/>
          </a:xfrm>
          <a:prstGeom prst="rightArrow">
            <a:avLst/>
          </a:prstGeom>
          <a:solidFill>
            <a:schemeClr val="tx2"/>
          </a:solidFill>
          <a:ln w="28575">
            <a:solidFill>
              <a:schemeClr val="accent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438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1C7DE-9C22-0EBF-416B-898353012ADC}"/>
              </a:ext>
            </a:extLst>
          </p:cNvPr>
          <p:cNvSpPr>
            <a:spLocks noGrp="1"/>
          </p:cNvSpPr>
          <p:nvPr>
            <p:ph type="title"/>
          </p:nvPr>
        </p:nvSpPr>
        <p:spPr>
          <a:xfrm>
            <a:off x="496981" y="516551"/>
            <a:ext cx="11760301" cy="557061"/>
          </a:xfrm>
        </p:spPr>
        <p:txBody>
          <a:bodyPr>
            <a:normAutofit fontScale="90000"/>
          </a:bodyPr>
          <a:lstStyle/>
          <a:p>
            <a:r>
              <a:rPr lang="en-US" sz="3200" dirty="0">
                <a:latin typeface="Tahoma"/>
                <a:ea typeface="Tahoma"/>
                <a:cs typeface="Tahoma"/>
              </a:rPr>
              <a:t>HCT Formative Observations</a:t>
            </a:r>
            <a:r>
              <a:rPr lang="ar-EG" sz="3200" dirty="0">
                <a:latin typeface="Tahoma"/>
                <a:ea typeface="Tahoma"/>
                <a:cs typeface="Tahoma"/>
              </a:rPr>
              <a:t> </a:t>
            </a:r>
            <a:r>
              <a:rPr lang="ar-EG" sz="3200" dirty="0">
                <a:solidFill>
                  <a:schemeClr val="accent6"/>
                </a:solidFill>
              </a:rPr>
              <a:t>التقييم التكويني في كليات التقنية   </a:t>
            </a:r>
            <a:endParaRPr lang="en-US" sz="3200" dirty="0">
              <a:latin typeface="Tahoma"/>
              <a:ea typeface="Tahoma"/>
              <a:cs typeface="Tahoma"/>
            </a:endParaRPr>
          </a:p>
          <a:p>
            <a:endParaRPr lang="en-US" sz="3200" dirty="0"/>
          </a:p>
        </p:txBody>
      </p:sp>
      <p:sp>
        <p:nvSpPr>
          <p:cNvPr id="4" name="Text Placeholder 3">
            <a:extLst>
              <a:ext uri="{FF2B5EF4-FFF2-40B4-BE49-F238E27FC236}">
                <a16:creationId xmlns:a16="http://schemas.microsoft.com/office/drawing/2014/main" id="{4BAA1A1C-B522-E178-9F9E-EC9888FFDA41}"/>
              </a:ext>
            </a:extLst>
          </p:cNvPr>
          <p:cNvSpPr>
            <a:spLocks noGrp="1"/>
          </p:cNvSpPr>
          <p:nvPr>
            <p:ph type="body" sz="quarter" idx="10"/>
          </p:nvPr>
        </p:nvSpPr>
        <p:spPr>
          <a:xfrm>
            <a:off x="613851" y="1074723"/>
            <a:ext cx="6992785" cy="5483922"/>
          </a:xfrm>
        </p:spPr>
        <p:txBody>
          <a:bodyPr vert="horz" lIns="91440" tIns="45720" rIns="91440" bIns="45720" rtlCol="0" anchor="t">
            <a:noAutofit/>
          </a:bodyPr>
          <a:lstStyle/>
          <a:p>
            <a:pPr>
              <a:lnSpc>
                <a:spcPct val="100000"/>
              </a:lnSpc>
            </a:pPr>
            <a:r>
              <a:rPr lang="en-US" dirty="0">
                <a:latin typeface="Tahoma"/>
                <a:ea typeface="Tahoma"/>
                <a:cs typeface="Tahoma"/>
              </a:rPr>
              <a:t>We hope that you, the Mentor School Teacher, will observe your pre-service teacher and offer constructive feedback all the time.</a:t>
            </a:r>
          </a:p>
          <a:p>
            <a:pPr algn="r">
              <a:lnSpc>
                <a:spcPct val="100000"/>
              </a:lnSpc>
            </a:pPr>
            <a:r>
              <a:rPr lang="ar-EG" dirty="0">
                <a:solidFill>
                  <a:schemeClr val="accent6"/>
                </a:solidFill>
                <a:latin typeface="Tahoma"/>
                <a:ea typeface="Tahoma"/>
                <a:cs typeface="Tahoma"/>
              </a:rPr>
              <a:t>نحن نأمل أن تقوم أنت بدور المعلم المرشد، و أن تتابع أداء الطالبة المتدربة في صفك و تقدم الملاحظات البناءة أثناء فترة التدريب.</a:t>
            </a:r>
            <a:endParaRPr lang="en-US" dirty="0">
              <a:solidFill>
                <a:schemeClr val="accent6"/>
              </a:solidFill>
              <a:latin typeface="Tahoma"/>
              <a:ea typeface="Tahoma"/>
              <a:cs typeface="Tahoma"/>
            </a:endParaRPr>
          </a:p>
          <a:p>
            <a:pPr>
              <a:lnSpc>
                <a:spcPct val="100000"/>
              </a:lnSpc>
            </a:pPr>
            <a:r>
              <a:rPr lang="en-US" dirty="0">
                <a:latin typeface="Tahoma"/>
                <a:ea typeface="Tahoma"/>
                <a:cs typeface="Tahoma"/>
              </a:rPr>
              <a:t>However, as we noted earlier, you will be asked to formally observe her and complete a formative observation form.</a:t>
            </a:r>
            <a:endParaRPr lang="ar-EG" dirty="0">
              <a:latin typeface="Tahoma"/>
              <a:ea typeface="Tahoma"/>
              <a:cs typeface="Tahoma"/>
            </a:endParaRPr>
          </a:p>
          <a:p>
            <a:pPr algn="r">
              <a:lnSpc>
                <a:spcPct val="100000"/>
              </a:lnSpc>
            </a:pPr>
            <a:r>
              <a:rPr lang="ar-EG" dirty="0">
                <a:solidFill>
                  <a:schemeClr val="accent6"/>
                </a:solidFill>
                <a:latin typeface="Tahoma"/>
                <a:ea typeface="Tahoma"/>
                <a:cs typeface="Tahoma"/>
              </a:rPr>
              <a:t>و تتطلب هذة المتابعة المهنية كتابة تقارير التقييم التكويني للطالبات المتدربات.</a:t>
            </a:r>
            <a:r>
              <a:rPr lang="en-US" dirty="0">
                <a:latin typeface="Tahoma"/>
                <a:ea typeface="Tahoma"/>
                <a:cs typeface="Tahoma"/>
              </a:rPr>
              <a:t> </a:t>
            </a:r>
          </a:p>
          <a:p>
            <a:pPr>
              <a:lnSpc>
                <a:spcPct val="100000"/>
              </a:lnSpc>
            </a:pPr>
            <a:r>
              <a:rPr lang="en-US" dirty="0">
                <a:latin typeface="Tahoma"/>
                <a:ea typeface="Tahoma"/>
                <a:cs typeface="Tahoma"/>
              </a:rPr>
              <a:t>Depending on her semester at the college, you may be asked to formally observe her more than once.</a:t>
            </a:r>
            <a:endParaRPr lang="ar-EG" dirty="0">
              <a:latin typeface="Tahoma"/>
              <a:ea typeface="Tahoma"/>
              <a:cs typeface="Tahoma"/>
            </a:endParaRPr>
          </a:p>
          <a:p>
            <a:pPr algn="r">
              <a:lnSpc>
                <a:spcPct val="100000"/>
              </a:lnSpc>
            </a:pPr>
            <a:r>
              <a:rPr lang="ar-EG" dirty="0">
                <a:solidFill>
                  <a:schemeClr val="accent6"/>
                </a:solidFill>
                <a:latin typeface="Tahoma"/>
                <a:ea typeface="Tahoma"/>
                <a:cs typeface="Tahoma"/>
              </a:rPr>
              <a:t>و تختلف عدد حصص التقييم و الملاحظة علي حسب اسم المساق التدريبي التي تدرسة الطالبة كما هو موضح بالجدول. </a:t>
            </a:r>
            <a:endParaRPr lang="en-US" dirty="0">
              <a:solidFill>
                <a:schemeClr val="accent6"/>
              </a:solidFill>
            </a:endParaRPr>
          </a:p>
          <a:p>
            <a:pPr>
              <a:lnSpc>
                <a:spcPct val="100000"/>
              </a:lnSpc>
            </a:pPr>
            <a:r>
              <a:rPr lang="en-US" dirty="0">
                <a:latin typeface="Tahoma"/>
                <a:ea typeface="Tahoma"/>
                <a:cs typeface="Tahoma"/>
              </a:rPr>
              <a:t>Please see the table to note how many observations you will be asked to do.</a:t>
            </a:r>
            <a:r>
              <a:rPr lang="ar-EG" dirty="0">
                <a:latin typeface="Tahoma"/>
                <a:ea typeface="Tahoma"/>
                <a:cs typeface="Tahoma"/>
              </a:rPr>
              <a:t> </a:t>
            </a:r>
            <a:endParaRPr lang="en-US" dirty="0"/>
          </a:p>
          <a:p>
            <a:pPr>
              <a:lnSpc>
                <a:spcPct val="100000"/>
              </a:lnSpc>
            </a:pPr>
            <a:endParaRPr lang="en-US" dirty="0"/>
          </a:p>
          <a:p>
            <a:pPr>
              <a:lnSpc>
                <a:spcPct val="100000"/>
              </a:lnSpc>
            </a:pPr>
            <a:endParaRPr lang="en-US" dirty="0"/>
          </a:p>
        </p:txBody>
      </p:sp>
      <p:graphicFrame>
        <p:nvGraphicFramePr>
          <p:cNvPr id="7" name="Table Placeholder 6">
            <a:extLst>
              <a:ext uri="{FF2B5EF4-FFF2-40B4-BE49-F238E27FC236}">
                <a16:creationId xmlns:a16="http://schemas.microsoft.com/office/drawing/2014/main" id="{06AC50C9-6542-B514-77BA-91AAF3F5DFAD}"/>
              </a:ext>
            </a:extLst>
          </p:cNvPr>
          <p:cNvGraphicFramePr>
            <a:graphicFrameLocks noGrp="1"/>
          </p:cNvGraphicFramePr>
          <p:nvPr>
            <p:ph type="tbl" sz="quarter" idx="11"/>
            <p:extLst>
              <p:ext uri="{D42A27DB-BD31-4B8C-83A1-F6EECF244321}">
                <p14:modId xmlns:p14="http://schemas.microsoft.com/office/powerpoint/2010/main" val="3443009892"/>
              </p:ext>
            </p:extLst>
          </p:nvPr>
        </p:nvGraphicFramePr>
        <p:xfrm>
          <a:off x="7824272" y="1228533"/>
          <a:ext cx="4064924" cy="3284727"/>
        </p:xfrm>
        <a:graphic>
          <a:graphicData uri="http://schemas.openxmlformats.org/drawingml/2006/table">
            <a:tbl>
              <a:tblPr firstRow="1" bandRow="1">
                <a:tableStyleId>{0505E3EF-67EA-436B-97B2-0124C06EBD24}</a:tableStyleId>
              </a:tblPr>
              <a:tblGrid>
                <a:gridCol w="2161309">
                  <a:extLst>
                    <a:ext uri="{9D8B030D-6E8A-4147-A177-3AD203B41FA5}">
                      <a16:colId xmlns:a16="http://schemas.microsoft.com/office/drawing/2014/main" val="740513652"/>
                    </a:ext>
                  </a:extLst>
                </a:gridCol>
                <a:gridCol w="1903615">
                  <a:extLst>
                    <a:ext uri="{9D8B030D-6E8A-4147-A177-3AD203B41FA5}">
                      <a16:colId xmlns:a16="http://schemas.microsoft.com/office/drawing/2014/main" val="2428555212"/>
                    </a:ext>
                  </a:extLst>
                </a:gridCol>
              </a:tblGrid>
              <a:tr h="585063">
                <a:tc>
                  <a:txBody>
                    <a:bodyPr/>
                    <a:lstStyle/>
                    <a:p>
                      <a:pPr algn="ctr"/>
                      <a:r>
                        <a:rPr lang="en-US" dirty="0">
                          <a:effectLst/>
                        </a:rPr>
                        <a:t>EPC course</a:t>
                      </a:r>
                      <a:endParaRPr lang="ar-EG" dirty="0">
                        <a:effectLst/>
                      </a:endParaRPr>
                    </a:p>
                    <a:p>
                      <a:pPr algn="ctr"/>
                      <a:r>
                        <a:rPr lang="ar-EG" dirty="0">
                          <a:effectLst/>
                        </a:rPr>
                        <a:t>مساقات التدريب</a:t>
                      </a:r>
                      <a:endParaRPr lang="en-US" dirty="0">
                        <a:effectLst/>
                      </a:endParaRPr>
                    </a:p>
                  </a:txBody>
                  <a:tcPr anchor="ctr"/>
                </a:tc>
                <a:tc>
                  <a:txBody>
                    <a:bodyPr/>
                    <a:lstStyle/>
                    <a:p>
                      <a:pPr algn="ctr"/>
                      <a:r>
                        <a:rPr lang="en-US" dirty="0">
                          <a:effectLst/>
                        </a:rPr>
                        <a:t># of recorded observations</a:t>
                      </a:r>
                      <a:endParaRPr lang="ar-EG" dirty="0">
                        <a:effectLst/>
                      </a:endParaRPr>
                    </a:p>
                    <a:p>
                      <a:pPr algn="ctr"/>
                      <a:r>
                        <a:rPr lang="ar-EG" dirty="0">
                          <a:effectLst/>
                        </a:rPr>
                        <a:t>عدد حصص التقييم المطلوبة</a:t>
                      </a:r>
                      <a:endParaRPr lang="en-US" dirty="0">
                        <a:effectLst/>
                      </a:endParaRPr>
                    </a:p>
                  </a:txBody>
                  <a:tcPr anchor="ctr"/>
                </a:tc>
                <a:extLst>
                  <a:ext uri="{0D108BD9-81ED-4DB2-BD59-A6C34878D82A}">
                    <a16:rowId xmlns:a16="http://schemas.microsoft.com/office/drawing/2014/main" val="102447612"/>
                  </a:ext>
                </a:extLst>
              </a:tr>
              <a:tr h="698669">
                <a:tc>
                  <a:txBody>
                    <a:bodyPr/>
                    <a:lstStyle/>
                    <a:p>
                      <a:r>
                        <a:rPr lang="en-US" dirty="0">
                          <a:effectLst/>
                        </a:rPr>
                        <a:t>EPC 1903 / 2903</a:t>
                      </a:r>
                    </a:p>
                  </a:txBody>
                  <a:tcPr anchor="ctr"/>
                </a:tc>
                <a:tc>
                  <a:txBody>
                    <a:bodyPr/>
                    <a:lstStyle/>
                    <a:p>
                      <a:pPr algn="ctr"/>
                      <a:r>
                        <a:rPr lang="en-US" dirty="0">
                          <a:effectLst/>
                        </a:rPr>
                        <a:t>1</a:t>
                      </a:r>
                    </a:p>
                  </a:txBody>
                  <a:tcPr anchor="ctr"/>
                </a:tc>
                <a:extLst>
                  <a:ext uri="{0D108BD9-81ED-4DB2-BD59-A6C34878D82A}">
                    <a16:rowId xmlns:a16="http://schemas.microsoft.com/office/drawing/2014/main" val="2002231872"/>
                  </a:ext>
                </a:extLst>
              </a:tr>
              <a:tr h="698669">
                <a:tc>
                  <a:txBody>
                    <a:bodyPr/>
                    <a:lstStyle/>
                    <a:p>
                      <a:r>
                        <a:rPr lang="en-US" dirty="0">
                          <a:effectLst/>
                        </a:rPr>
                        <a:t>EPC 3403 / 3903</a:t>
                      </a:r>
                    </a:p>
                  </a:txBody>
                  <a:tcPr anchor="ctr"/>
                </a:tc>
                <a:tc>
                  <a:txBody>
                    <a:bodyPr/>
                    <a:lstStyle/>
                    <a:p>
                      <a:pPr algn="ctr"/>
                      <a:r>
                        <a:rPr lang="en-US" dirty="0">
                          <a:effectLst/>
                        </a:rPr>
                        <a:t>2</a:t>
                      </a:r>
                    </a:p>
                  </a:txBody>
                  <a:tcPr anchor="ctr"/>
                </a:tc>
                <a:extLst>
                  <a:ext uri="{0D108BD9-81ED-4DB2-BD59-A6C34878D82A}">
                    <a16:rowId xmlns:a16="http://schemas.microsoft.com/office/drawing/2014/main" val="1581143549"/>
                  </a:ext>
                </a:extLst>
              </a:tr>
              <a:tr h="698669">
                <a:tc>
                  <a:txBody>
                    <a:bodyPr/>
                    <a:lstStyle/>
                    <a:p>
                      <a:r>
                        <a:rPr lang="en-US" dirty="0">
                          <a:effectLst/>
                        </a:rPr>
                        <a:t>EPC 4406 / 4906</a:t>
                      </a:r>
                    </a:p>
                  </a:txBody>
                  <a:tcPr anchor="ctr"/>
                </a:tc>
                <a:tc>
                  <a:txBody>
                    <a:bodyPr/>
                    <a:lstStyle/>
                    <a:p>
                      <a:pPr algn="ctr"/>
                      <a:r>
                        <a:rPr lang="en-US" dirty="0">
                          <a:effectLst/>
                        </a:rPr>
                        <a:t>3</a:t>
                      </a:r>
                    </a:p>
                  </a:txBody>
                  <a:tcPr anchor="ctr"/>
                </a:tc>
                <a:extLst>
                  <a:ext uri="{0D108BD9-81ED-4DB2-BD59-A6C34878D82A}">
                    <a16:rowId xmlns:a16="http://schemas.microsoft.com/office/drawing/2014/main" val="3444213189"/>
                  </a:ext>
                </a:extLst>
              </a:tr>
            </a:tbl>
          </a:graphicData>
        </a:graphic>
      </p:graphicFrame>
      <p:sp>
        <p:nvSpPr>
          <p:cNvPr id="9" name="Subtitle 2">
            <a:extLst>
              <a:ext uri="{FF2B5EF4-FFF2-40B4-BE49-F238E27FC236}">
                <a16:creationId xmlns:a16="http://schemas.microsoft.com/office/drawing/2014/main" id="{9F47E095-F163-A52F-54E3-5E84EE3A55D3}"/>
              </a:ext>
            </a:extLst>
          </p:cNvPr>
          <p:cNvSpPr>
            <a:spLocks noGrp="1"/>
          </p:cNvSpPr>
          <p:nvPr>
            <p:ph type="subTitle" idx="1"/>
          </p:nvPr>
        </p:nvSpPr>
        <p:spPr>
          <a:xfrm>
            <a:off x="6038580" y="77558"/>
            <a:ext cx="6120159" cy="315424"/>
          </a:xfrm>
        </p:spPr>
        <p:txBody>
          <a:bodyPr/>
          <a:lstStyle/>
          <a:p>
            <a:r>
              <a:rPr lang="en-US" dirty="0"/>
              <a:t>Being a Mentor School Teacher</a:t>
            </a:r>
            <a:endParaRPr lang="en-AE" dirty="0"/>
          </a:p>
          <a:p>
            <a:endParaRPr lang="en-US" dirty="0"/>
          </a:p>
        </p:txBody>
      </p:sp>
      <p:pic>
        <p:nvPicPr>
          <p:cNvPr id="5" name="Picture 4">
            <a:extLst>
              <a:ext uri="{FF2B5EF4-FFF2-40B4-BE49-F238E27FC236}">
                <a16:creationId xmlns:a16="http://schemas.microsoft.com/office/drawing/2014/main" id="{DE7E7C39-A272-4581-B96C-7478662B919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543478" y="5041880"/>
            <a:ext cx="2437625" cy="1627115"/>
          </a:xfrm>
          <a:prstGeom prst="rect">
            <a:avLst/>
          </a:prstGeom>
        </p:spPr>
      </p:pic>
      <p:sp>
        <p:nvSpPr>
          <p:cNvPr id="8" name="Arrow: Right 7">
            <a:extLst>
              <a:ext uri="{FF2B5EF4-FFF2-40B4-BE49-F238E27FC236}">
                <a16:creationId xmlns:a16="http://schemas.microsoft.com/office/drawing/2014/main" id="{37ED735C-B165-4F33-B8AE-823DCCB04375}"/>
              </a:ext>
            </a:extLst>
          </p:cNvPr>
          <p:cNvSpPr/>
          <p:nvPr/>
        </p:nvSpPr>
        <p:spPr>
          <a:xfrm>
            <a:off x="10491899" y="6184363"/>
            <a:ext cx="978408" cy="484632"/>
          </a:xfrm>
          <a:prstGeom prst="rightArrow">
            <a:avLst/>
          </a:prstGeom>
          <a:solidFill>
            <a:schemeClr val="tx2"/>
          </a:solidFill>
          <a:ln w="28575">
            <a:solidFill>
              <a:schemeClr val="accent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63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94326-98E3-842A-82BC-5D15DB4AA759}"/>
              </a:ext>
            </a:extLst>
          </p:cNvPr>
          <p:cNvSpPr>
            <a:spLocks noGrp="1"/>
          </p:cNvSpPr>
          <p:nvPr>
            <p:ph type="title"/>
          </p:nvPr>
        </p:nvSpPr>
        <p:spPr>
          <a:xfrm>
            <a:off x="1066112" y="0"/>
            <a:ext cx="10277241" cy="906357"/>
          </a:xfrm>
        </p:spPr>
        <p:txBody>
          <a:bodyPr>
            <a:noAutofit/>
          </a:bodyPr>
          <a:lstStyle/>
          <a:p>
            <a:r>
              <a:rPr lang="en-US" sz="2800" dirty="0">
                <a:latin typeface="Tahoma"/>
                <a:ea typeface="Tahoma"/>
                <a:cs typeface="Tahoma"/>
              </a:rPr>
              <a:t>MCT/MST Formative Observation Report Form</a:t>
            </a:r>
            <a:r>
              <a:rPr lang="ar-EG" sz="2800" dirty="0">
                <a:latin typeface="Tahoma"/>
                <a:ea typeface="Tahoma"/>
                <a:cs typeface="Tahoma"/>
              </a:rPr>
              <a:t> </a:t>
            </a:r>
            <a:br>
              <a:rPr lang="ar-EG" sz="2800" dirty="0">
                <a:latin typeface="Tahoma"/>
                <a:ea typeface="Tahoma"/>
                <a:cs typeface="Tahoma"/>
              </a:rPr>
            </a:br>
            <a:r>
              <a:rPr lang="ar-EG" sz="2800" dirty="0">
                <a:solidFill>
                  <a:schemeClr val="accent6"/>
                </a:solidFill>
                <a:latin typeface="Tahoma"/>
                <a:ea typeface="Tahoma"/>
                <a:cs typeface="Tahoma"/>
              </a:rPr>
              <a:t>نموذج تقييم الحصة الصفية         </a:t>
            </a:r>
            <a:r>
              <a:rPr lang="ar-EG" sz="3200" dirty="0">
                <a:solidFill>
                  <a:schemeClr val="accent6"/>
                </a:solidFill>
                <a:latin typeface="Tahoma"/>
                <a:ea typeface="Tahoma"/>
                <a:cs typeface="Tahoma"/>
              </a:rPr>
              <a:t>               </a:t>
            </a:r>
            <a:endParaRPr lang="en-US" sz="3200" dirty="0">
              <a:solidFill>
                <a:schemeClr val="accent6"/>
              </a:solidFill>
              <a:latin typeface="Tahoma"/>
              <a:ea typeface="Tahoma"/>
              <a:cs typeface="Tahoma"/>
            </a:endParaRPr>
          </a:p>
          <a:p>
            <a:br>
              <a:rPr lang="en-US" sz="3200" dirty="0"/>
            </a:br>
            <a:endParaRPr lang="en-US" sz="3200" dirty="0"/>
          </a:p>
        </p:txBody>
      </p:sp>
      <p:sp>
        <p:nvSpPr>
          <p:cNvPr id="10" name="TextBox 9">
            <a:extLst>
              <a:ext uri="{FF2B5EF4-FFF2-40B4-BE49-F238E27FC236}">
                <a16:creationId xmlns:a16="http://schemas.microsoft.com/office/drawing/2014/main" id="{A7636690-4E3C-65EB-6C16-71AFE1480FED}"/>
              </a:ext>
            </a:extLst>
          </p:cNvPr>
          <p:cNvSpPr txBox="1"/>
          <p:nvPr/>
        </p:nvSpPr>
        <p:spPr>
          <a:xfrm>
            <a:off x="6714419" y="1080645"/>
            <a:ext cx="516861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Tahoma"/>
                <a:ea typeface="Tahoma"/>
                <a:cs typeface="Arial"/>
              </a:rPr>
              <a:t>The observation form will contain these elements as shown in the table. </a:t>
            </a:r>
            <a:r>
              <a:rPr lang="en-US" sz="2000" dirty="0">
                <a:latin typeface="Tahoma"/>
                <a:ea typeface="Tahoma"/>
                <a:cs typeface="Arial"/>
                <a:hlinkClick r:id="rId2"/>
              </a:rPr>
              <a:t>See the form</a:t>
            </a:r>
            <a:r>
              <a:rPr lang="ar-EG" sz="2000" dirty="0">
                <a:latin typeface="Tahoma"/>
                <a:ea typeface="Tahoma"/>
                <a:cs typeface="Arial"/>
              </a:rPr>
              <a:t> </a:t>
            </a:r>
            <a:r>
              <a:rPr lang="ar-EG" sz="2000" dirty="0">
                <a:solidFill>
                  <a:schemeClr val="accent6"/>
                </a:solidFill>
                <a:latin typeface="Tahoma"/>
                <a:ea typeface="Tahoma"/>
                <a:cs typeface="Arial"/>
              </a:rPr>
              <a:t>سوف يحتوي نموذج التقييم الصفي علي                 </a:t>
            </a:r>
            <a:endParaRPr lang="en-US" sz="2000" dirty="0">
              <a:solidFill>
                <a:schemeClr val="accent6"/>
              </a:solidFill>
              <a:latin typeface="Tahoma"/>
              <a:ea typeface="Tahoma"/>
              <a:cs typeface="Tahoma"/>
            </a:endParaRPr>
          </a:p>
          <a:p>
            <a:endParaRPr lang="en-US" sz="2000" dirty="0">
              <a:latin typeface="Tahoma"/>
              <a:ea typeface="Tahoma"/>
              <a:cs typeface="Arial"/>
            </a:endParaRPr>
          </a:p>
          <a:p>
            <a:r>
              <a:rPr lang="en-US" sz="2000" dirty="0">
                <a:latin typeface="Tahoma"/>
                <a:ea typeface="Tahoma"/>
                <a:cs typeface="Arial"/>
              </a:rPr>
              <a:t>We ask you to first record in bullet point format what the pre-service teacher does and how the students react.</a:t>
            </a:r>
            <a:endParaRPr lang="ar-EG" sz="2000" dirty="0">
              <a:latin typeface="Tahoma"/>
              <a:ea typeface="Tahoma"/>
              <a:cs typeface="Arial"/>
            </a:endParaRPr>
          </a:p>
          <a:p>
            <a:r>
              <a:rPr lang="ar-EG" sz="2000" dirty="0">
                <a:latin typeface="Tahoma"/>
                <a:ea typeface="Tahoma"/>
                <a:cs typeface="Arial"/>
              </a:rPr>
              <a:t> </a:t>
            </a:r>
            <a:r>
              <a:rPr lang="ar-EG" sz="2000" dirty="0">
                <a:solidFill>
                  <a:schemeClr val="accent6"/>
                </a:solidFill>
                <a:latin typeface="Tahoma"/>
                <a:ea typeface="Tahoma"/>
                <a:cs typeface="Arial"/>
              </a:rPr>
              <a:t>سجل بعض النقاط عن أداء المتدربات و استجابة الطلاب لهم</a:t>
            </a:r>
            <a:r>
              <a:rPr lang="ar-EG" sz="2000" dirty="0">
                <a:latin typeface="Tahoma"/>
                <a:ea typeface="Tahoma"/>
                <a:cs typeface="Arial"/>
              </a:rPr>
              <a:t>.</a:t>
            </a:r>
            <a:endParaRPr lang="en-US" sz="2000" dirty="0">
              <a:latin typeface="Tahoma"/>
              <a:ea typeface="Tahoma"/>
              <a:cs typeface="Tahoma"/>
            </a:endParaRPr>
          </a:p>
          <a:p>
            <a:endParaRPr lang="en-US" sz="2000" dirty="0">
              <a:latin typeface="Tahoma"/>
              <a:ea typeface="Tahoma"/>
              <a:cs typeface="Arial"/>
            </a:endParaRPr>
          </a:p>
          <a:p>
            <a:r>
              <a:rPr lang="en-US" sz="2000" dirty="0">
                <a:latin typeface="Tahoma"/>
                <a:ea typeface="Tahoma"/>
                <a:cs typeface="Arial"/>
              </a:rPr>
              <a:t>Then, make 2 - 3 comments about the pre-service teacher's </a:t>
            </a:r>
            <a:r>
              <a:rPr lang="en-US" sz="2000" dirty="0">
                <a:latin typeface="Tahoma"/>
                <a:ea typeface="Tahoma"/>
                <a:cs typeface="Tahoma"/>
              </a:rPr>
              <a:t>strengths, and areas for improvement</a:t>
            </a:r>
            <a:r>
              <a:rPr lang="en-US" sz="2000" dirty="0">
                <a:latin typeface="Tahoma"/>
                <a:ea typeface="Tahoma"/>
                <a:cs typeface="Arial"/>
              </a:rPr>
              <a:t> in each of the competencies, based on your observation notes.  </a:t>
            </a:r>
            <a:r>
              <a:rPr lang="ar-EG" sz="2000" dirty="0">
                <a:solidFill>
                  <a:schemeClr val="accent6"/>
                </a:solidFill>
                <a:latin typeface="Tahoma"/>
                <a:ea typeface="Tahoma"/>
                <a:cs typeface="Arial"/>
              </a:rPr>
              <a:t>بناء علي تقييمك لحصة المشاهدة، حدد نقاط القوة و الضعف في كل من كفاءات التدريس المرجو تنميته.</a:t>
            </a:r>
            <a:endParaRPr lang="en-US" sz="2000" dirty="0">
              <a:latin typeface="Tahoma"/>
              <a:ea typeface="Tahoma"/>
              <a:cs typeface="Arial"/>
            </a:endParaRPr>
          </a:p>
          <a:p>
            <a:r>
              <a:rPr lang="en-US" sz="2000" dirty="0">
                <a:latin typeface="Tahoma"/>
                <a:ea typeface="Tahoma"/>
                <a:cs typeface="Arial"/>
              </a:rPr>
              <a:t>We will discuss what those comments might be in the next section.</a:t>
            </a:r>
          </a:p>
          <a:p>
            <a:endParaRPr lang="en-US" sz="2000" dirty="0">
              <a:latin typeface="Tahoma"/>
              <a:ea typeface="Tahoma"/>
              <a:cs typeface="Arial"/>
            </a:endParaRPr>
          </a:p>
        </p:txBody>
      </p:sp>
      <p:sp>
        <p:nvSpPr>
          <p:cNvPr id="6" name="Subtitle 2">
            <a:extLst>
              <a:ext uri="{FF2B5EF4-FFF2-40B4-BE49-F238E27FC236}">
                <a16:creationId xmlns:a16="http://schemas.microsoft.com/office/drawing/2014/main" id="{5BFE3CCB-4174-CF6A-59C6-6F9E28A5F136}"/>
              </a:ext>
            </a:extLst>
          </p:cNvPr>
          <p:cNvSpPr>
            <a:spLocks noGrp="1"/>
          </p:cNvSpPr>
          <p:nvPr>
            <p:ph type="subTitle" idx="1"/>
          </p:nvPr>
        </p:nvSpPr>
        <p:spPr>
          <a:xfrm>
            <a:off x="5980290" y="79797"/>
            <a:ext cx="6120159" cy="315424"/>
          </a:xfrm>
        </p:spPr>
        <p:txBody>
          <a:bodyPr/>
          <a:lstStyle/>
          <a:p>
            <a:r>
              <a:rPr lang="en-US" dirty="0"/>
              <a:t>Being a Mentor School Teacher</a:t>
            </a:r>
            <a:endParaRPr lang="en-AE" dirty="0"/>
          </a:p>
          <a:p>
            <a:endParaRPr lang="en-US" dirty="0"/>
          </a:p>
        </p:txBody>
      </p:sp>
      <p:cxnSp>
        <p:nvCxnSpPr>
          <p:cNvPr id="38" name="Straight Arrow Connector 37">
            <a:extLst>
              <a:ext uri="{FF2B5EF4-FFF2-40B4-BE49-F238E27FC236}">
                <a16:creationId xmlns:a16="http://schemas.microsoft.com/office/drawing/2014/main" id="{5EEE22D2-ADC5-AD1B-6536-3684AB691993}"/>
              </a:ext>
            </a:extLst>
          </p:cNvPr>
          <p:cNvCxnSpPr/>
          <p:nvPr/>
        </p:nvCxnSpPr>
        <p:spPr>
          <a:xfrm>
            <a:off x="6538089" y="1494473"/>
            <a:ext cx="9897" cy="5056907"/>
          </a:xfrm>
          <a:prstGeom prst="straightConnector1">
            <a:avLst/>
          </a:prstGeom>
        </p:spPr>
        <p:style>
          <a:lnRef idx="1">
            <a:schemeClr val="accent1"/>
          </a:lnRef>
          <a:fillRef idx="0">
            <a:schemeClr val="accent1"/>
          </a:fillRef>
          <a:effectRef idx="0">
            <a:schemeClr val="accent1"/>
          </a:effectRef>
          <a:fontRef idx="minor">
            <a:schemeClr val="tx1"/>
          </a:fontRef>
        </p:style>
      </p:cxnSp>
      <p:graphicFrame>
        <p:nvGraphicFramePr>
          <p:cNvPr id="8" name="Diagram 92">
            <a:extLst>
              <a:ext uri="{FF2B5EF4-FFF2-40B4-BE49-F238E27FC236}">
                <a16:creationId xmlns:a16="http://schemas.microsoft.com/office/drawing/2014/main" id="{2C8CFF65-9BD0-4CC0-B535-C541581979E9}"/>
              </a:ext>
            </a:extLst>
          </p:cNvPr>
          <p:cNvGraphicFramePr/>
          <p:nvPr>
            <p:extLst>
              <p:ext uri="{D42A27DB-BD31-4B8C-83A1-F6EECF244321}">
                <p14:modId xmlns:p14="http://schemas.microsoft.com/office/powerpoint/2010/main" val="2752205848"/>
              </p:ext>
            </p:extLst>
          </p:nvPr>
        </p:nvGraphicFramePr>
        <p:xfrm>
          <a:off x="666348" y="1242223"/>
          <a:ext cx="5429146" cy="5309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Arrow: Right 8">
            <a:extLst>
              <a:ext uri="{FF2B5EF4-FFF2-40B4-BE49-F238E27FC236}">
                <a16:creationId xmlns:a16="http://schemas.microsoft.com/office/drawing/2014/main" id="{A1BAA04E-4E78-43B0-88BE-88B347AD8C29}"/>
              </a:ext>
            </a:extLst>
          </p:cNvPr>
          <p:cNvSpPr/>
          <p:nvPr/>
        </p:nvSpPr>
        <p:spPr>
          <a:xfrm>
            <a:off x="10491899" y="6184363"/>
            <a:ext cx="978408" cy="484632"/>
          </a:xfrm>
          <a:prstGeom prst="rightArrow">
            <a:avLst/>
          </a:prstGeom>
          <a:solidFill>
            <a:schemeClr val="tx2"/>
          </a:solidFill>
          <a:ln w="28575">
            <a:solidFill>
              <a:schemeClr val="accent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525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34888B9A-7804-426C-BC4A-22474AC7FD64}"/>
              </a:ext>
            </a:extLst>
          </p:cNvPr>
          <p:cNvGraphicFramePr/>
          <p:nvPr>
            <p:extLst>
              <p:ext uri="{D42A27DB-BD31-4B8C-83A1-F6EECF244321}">
                <p14:modId xmlns:p14="http://schemas.microsoft.com/office/powerpoint/2010/main" val="2172430971"/>
              </p:ext>
            </p:extLst>
          </p:nvPr>
        </p:nvGraphicFramePr>
        <p:xfrm>
          <a:off x="5636030" y="1061420"/>
          <a:ext cx="6336510" cy="529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3B7423C3-8E17-4BD2-94D8-388154515E0A}"/>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478233" y="4555068"/>
            <a:ext cx="3132234" cy="1629295"/>
          </a:xfrm>
          <a:prstGeom prst="rect">
            <a:avLst/>
          </a:prstGeom>
        </p:spPr>
      </p:pic>
      <p:sp>
        <p:nvSpPr>
          <p:cNvPr id="2" name="Title 1">
            <a:extLst>
              <a:ext uri="{FF2B5EF4-FFF2-40B4-BE49-F238E27FC236}">
                <a16:creationId xmlns:a16="http://schemas.microsoft.com/office/drawing/2014/main" id="{F3376F80-6983-4B5D-A2A6-7E180C0A1B63}"/>
              </a:ext>
            </a:extLst>
          </p:cNvPr>
          <p:cNvSpPr>
            <a:spLocks noGrp="1"/>
          </p:cNvSpPr>
          <p:nvPr>
            <p:ph type="title"/>
          </p:nvPr>
        </p:nvSpPr>
        <p:spPr>
          <a:xfrm>
            <a:off x="704799" y="536116"/>
            <a:ext cx="11425682" cy="557061"/>
          </a:xfrm>
        </p:spPr>
        <p:txBody>
          <a:bodyPr>
            <a:normAutofit/>
          </a:bodyPr>
          <a:lstStyle/>
          <a:p>
            <a:r>
              <a:rPr lang="en-US" sz="3200" dirty="0"/>
              <a:t>Appreciative Inquiry Model </a:t>
            </a:r>
            <a:r>
              <a:rPr lang="ar-EG" sz="3200" dirty="0">
                <a:solidFill>
                  <a:schemeClr val="accent6"/>
                </a:solidFill>
              </a:rPr>
              <a:t>نموذج</a:t>
            </a:r>
            <a:r>
              <a:rPr lang="ar-EG" sz="3200" dirty="0"/>
              <a:t> </a:t>
            </a:r>
            <a:r>
              <a:rPr lang="ar-EG" sz="3200" dirty="0">
                <a:solidFill>
                  <a:schemeClr val="accent6"/>
                </a:solidFill>
              </a:rPr>
              <a:t>الاستقصاء الايجابي   </a:t>
            </a:r>
            <a:endParaRPr lang="en-US" sz="3200" dirty="0"/>
          </a:p>
        </p:txBody>
      </p:sp>
      <p:sp>
        <p:nvSpPr>
          <p:cNvPr id="4" name="Text Placeholder 3">
            <a:extLst>
              <a:ext uri="{FF2B5EF4-FFF2-40B4-BE49-F238E27FC236}">
                <a16:creationId xmlns:a16="http://schemas.microsoft.com/office/drawing/2014/main" id="{7F3B8365-389E-4778-9F55-18E6BB99F59C}"/>
              </a:ext>
            </a:extLst>
          </p:cNvPr>
          <p:cNvSpPr>
            <a:spLocks noGrp="1"/>
          </p:cNvSpPr>
          <p:nvPr>
            <p:ph type="body" sz="quarter" idx="10"/>
          </p:nvPr>
        </p:nvSpPr>
        <p:spPr>
          <a:xfrm>
            <a:off x="643863" y="1187281"/>
            <a:ext cx="5865001" cy="4191053"/>
          </a:xfrm>
        </p:spPr>
        <p:txBody>
          <a:bodyPr/>
          <a:lstStyle/>
          <a:p>
            <a:r>
              <a:rPr lang="en-US" dirty="0"/>
              <a:t>Appreciative inquiry can provide guidance on how to give feedback.</a:t>
            </a:r>
            <a:endParaRPr lang="ar-EG" dirty="0"/>
          </a:p>
          <a:p>
            <a:pPr algn="r"/>
            <a:r>
              <a:rPr lang="ar-EG" dirty="0">
                <a:solidFill>
                  <a:schemeClr val="accent6"/>
                </a:solidFill>
              </a:rPr>
              <a:t>هذا المنهج يساعد المعلم المرشد ليقدم </a:t>
            </a:r>
            <a:r>
              <a:rPr lang="ar-SA" altLang="en-US" dirty="0">
                <a:solidFill>
                  <a:srgbClr val="202124"/>
                </a:solidFill>
                <a:latin typeface="inherit"/>
                <a:cs typeface="Arial" panose="020B0604020202020204" pitchFamily="34" charset="0"/>
              </a:rPr>
              <a:t>إرشادات</a:t>
            </a:r>
            <a:r>
              <a:rPr lang="ar-EG" altLang="en-US" dirty="0">
                <a:solidFill>
                  <a:srgbClr val="202124"/>
                </a:solidFill>
                <a:latin typeface="inherit"/>
                <a:cs typeface="Arial" panose="020B0604020202020204" pitchFamily="34" charset="0"/>
              </a:rPr>
              <a:t> حول كيفية تقديم ملاحظات تقييم بناءة للطالبات.</a:t>
            </a:r>
            <a:r>
              <a:rPr lang="ar-EG" dirty="0"/>
              <a:t> </a:t>
            </a:r>
            <a:endParaRPr lang="en-US" dirty="0"/>
          </a:p>
          <a:p>
            <a:r>
              <a:rPr lang="en-US" dirty="0">
                <a:solidFill>
                  <a:srgbClr val="FF0000"/>
                </a:solidFill>
              </a:rPr>
              <a:t>For example, we do not tell students what we do not want them to do.</a:t>
            </a:r>
            <a:r>
              <a:rPr lang="ar-EG" dirty="0">
                <a:solidFill>
                  <a:srgbClr val="FF0000"/>
                </a:solidFill>
              </a:rPr>
              <a:t> </a:t>
            </a:r>
            <a:r>
              <a:rPr lang="en-US" dirty="0">
                <a:solidFill>
                  <a:schemeClr val="bg1">
                    <a:lumMod val="75000"/>
                  </a:schemeClr>
                </a:solidFill>
              </a:rPr>
              <a:t>We tell students what we want to see them do next!</a:t>
            </a:r>
            <a:endParaRPr lang="ar-EG" dirty="0">
              <a:solidFill>
                <a:srgbClr val="FF0000"/>
              </a:solidFill>
            </a:endParaRPr>
          </a:p>
          <a:p>
            <a:pPr algn="r"/>
            <a:r>
              <a:rPr lang="ar-EG" dirty="0">
                <a:solidFill>
                  <a:schemeClr val="accent6"/>
                </a:solidFill>
              </a:rPr>
              <a:t>فعلي سبيل المثال، لا نخبر الطالبات بما لا نريدهم أن يفعلوة. بل نوجههم لما نتوقع منهم فعله. </a:t>
            </a:r>
            <a:endParaRPr lang="en-US" dirty="0">
              <a:solidFill>
                <a:srgbClr val="FF0000"/>
              </a:solidFill>
            </a:endParaRPr>
          </a:p>
        </p:txBody>
      </p:sp>
      <p:sp>
        <p:nvSpPr>
          <p:cNvPr id="7" name="Subtitle 2">
            <a:extLst>
              <a:ext uri="{FF2B5EF4-FFF2-40B4-BE49-F238E27FC236}">
                <a16:creationId xmlns:a16="http://schemas.microsoft.com/office/drawing/2014/main" id="{8FE077A5-4A1A-41BE-8C2E-3BF0E8727F23}"/>
              </a:ext>
            </a:extLst>
          </p:cNvPr>
          <p:cNvSpPr>
            <a:spLocks noGrp="1"/>
          </p:cNvSpPr>
          <p:nvPr>
            <p:ph type="subTitle" idx="1"/>
          </p:nvPr>
        </p:nvSpPr>
        <p:spPr>
          <a:xfrm>
            <a:off x="5390087" y="314797"/>
            <a:ext cx="6120159" cy="315424"/>
          </a:xfrm>
        </p:spPr>
        <p:txBody>
          <a:bodyPr/>
          <a:lstStyle/>
          <a:p>
            <a:r>
              <a:rPr lang="en-US" dirty="0"/>
              <a:t>Being a Mentor School Teacher</a:t>
            </a:r>
            <a:endParaRPr lang="en-AE" dirty="0"/>
          </a:p>
          <a:p>
            <a:endParaRPr lang="en-US" dirty="0"/>
          </a:p>
        </p:txBody>
      </p:sp>
      <p:sp>
        <p:nvSpPr>
          <p:cNvPr id="8" name="Arrow: Right 7">
            <a:extLst>
              <a:ext uri="{FF2B5EF4-FFF2-40B4-BE49-F238E27FC236}">
                <a16:creationId xmlns:a16="http://schemas.microsoft.com/office/drawing/2014/main" id="{5F6099F8-9CEC-40B0-8056-026DE61245E9}"/>
              </a:ext>
            </a:extLst>
          </p:cNvPr>
          <p:cNvSpPr/>
          <p:nvPr/>
        </p:nvSpPr>
        <p:spPr>
          <a:xfrm>
            <a:off x="10491899" y="6184363"/>
            <a:ext cx="978408" cy="484632"/>
          </a:xfrm>
          <a:prstGeom prst="rightArrow">
            <a:avLst/>
          </a:prstGeom>
          <a:solidFill>
            <a:schemeClr val="tx2"/>
          </a:solidFill>
          <a:ln w="28575">
            <a:solidFill>
              <a:schemeClr val="accent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435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6F80-6983-4B5D-A2A6-7E180C0A1B63}"/>
              </a:ext>
            </a:extLst>
          </p:cNvPr>
          <p:cNvSpPr>
            <a:spLocks noGrp="1"/>
          </p:cNvSpPr>
          <p:nvPr>
            <p:ph type="title"/>
          </p:nvPr>
        </p:nvSpPr>
        <p:spPr>
          <a:xfrm>
            <a:off x="613358" y="351691"/>
            <a:ext cx="11755980" cy="557061"/>
          </a:xfrm>
        </p:spPr>
        <p:txBody>
          <a:bodyPr>
            <a:normAutofit fontScale="90000"/>
          </a:bodyPr>
          <a:lstStyle/>
          <a:p>
            <a:r>
              <a:rPr lang="en-US" sz="3200" dirty="0"/>
              <a:t>Appreciative Inquiry       </a:t>
            </a:r>
            <a:r>
              <a:rPr lang="ar-EG" sz="3200" dirty="0"/>
              <a:t>           </a:t>
            </a:r>
            <a:r>
              <a:rPr lang="ar-EG" sz="3200" dirty="0">
                <a:solidFill>
                  <a:schemeClr val="accent6"/>
                </a:solidFill>
              </a:rPr>
              <a:t>الاستقصاء الايجابي أو التقديري</a:t>
            </a:r>
            <a:endParaRPr lang="en-US" sz="3200" dirty="0"/>
          </a:p>
        </p:txBody>
      </p:sp>
      <p:sp>
        <p:nvSpPr>
          <p:cNvPr id="4" name="Text Placeholder 3">
            <a:extLst>
              <a:ext uri="{FF2B5EF4-FFF2-40B4-BE49-F238E27FC236}">
                <a16:creationId xmlns:a16="http://schemas.microsoft.com/office/drawing/2014/main" id="{7F3B8365-389E-4778-9F55-18E6BB99F59C}"/>
              </a:ext>
            </a:extLst>
          </p:cNvPr>
          <p:cNvSpPr>
            <a:spLocks noGrp="1"/>
          </p:cNvSpPr>
          <p:nvPr>
            <p:ph type="body" sz="quarter" idx="10"/>
          </p:nvPr>
        </p:nvSpPr>
        <p:spPr>
          <a:xfrm>
            <a:off x="61519" y="791572"/>
            <a:ext cx="6825842" cy="5995839"/>
          </a:xfrm>
        </p:spPr>
        <p:txBody>
          <a:bodyPr/>
          <a:lstStyle/>
          <a:p>
            <a:pPr marL="342900" indent="-342900">
              <a:buFont typeface="Arial" panose="020B0604020202020204" pitchFamily="34" charset="0"/>
              <a:buChar char="•"/>
            </a:pPr>
            <a:r>
              <a:rPr lang="en-US" sz="1700" b="1" dirty="0"/>
              <a:t>Discover</a:t>
            </a:r>
            <a:r>
              <a:rPr lang="en-US" sz="1700" dirty="0"/>
              <a:t>:</a:t>
            </a:r>
            <a:r>
              <a:rPr lang="ar-EG" sz="1700" dirty="0"/>
              <a:t>                                      </a:t>
            </a:r>
            <a:r>
              <a:rPr lang="en-US" sz="1700" dirty="0"/>
              <a:t> </a:t>
            </a:r>
            <a:r>
              <a:rPr lang="ar-EG" sz="1700" dirty="0"/>
              <a:t>       </a:t>
            </a:r>
            <a:r>
              <a:rPr lang="ar-EG" sz="1700" b="1" dirty="0">
                <a:solidFill>
                  <a:schemeClr val="accent1">
                    <a:lumMod val="75000"/>
                  </a:schemeClr>
                </a:solidFill>
              </a:rPr>
              <a:t>ابحث عن</a:t>
            </a:r>
            <a:endParaRPr lang="en-US" sz="1700" b="1" dirty="0">
              <a:solidFill>
                <a:schemeClr val="accent1">
                  <a:lumMod val="75000"/>
                </a:schemeClr>
              </a:solidFill>
            </a:endParaRPr>
          </a:p>
          <a:p>
            <a:pPr marL="800100" lvl="1" indent="-342900">
              <a:buFont typeface="Arial" panose="020B0604020202020204" pitchFamily="34" charset="0"/>
              <a:buChar char="•"/>
            </a:pPr>
            <a:r>
              <a:rPr lang="en-US" sz="1700" dirty="0"/>
              <a:t>What did you see your pre-service teacher do?</a:t>
            </a:r>
            <a:endParaRPr lang="ar-EG" sz="1700" dirty="0"/>
          </a:p>
          <a:p>
            <a:pPr lvl="1" algn="r"/>
            <a:r>
              <a:rPr lang="ar-EG" sz="1700" dirty="0">
                <a:solidFill>
                  <a:schemeClr val="accent6"/>
                </a:solidFill>
              </a:rPr>
              <a:t>ما هي ملاحظاتك عن ما يقدمة الطالبات المتدربات في الصف؟</a:t>
            </a:r>
            <a:endParaRPr lang="en-US" sz="1700" dirty="0">
              <a:solidFill>
                <a:schemeClr val="accent6"/>
              </a:solidFill>
            </a:endParaRPr>
          </a:p>
          <a:p>
            <a:pPr marL="1257300" lvl="2" indent="-342900" algn="r">
              <a:buFont typeface="Arial" panose="020B0604020202020204" pitchFamily="34" charset="0"/>
              <a:buChar char="•"/>
            </a:pPr>
            <a:r>
              <a:rPr lang="en-US" sz="1700" i="1" dirty="0"/>
              <a:t>Take notes of the class</a:t>
            </a:r>
            <a:r>
              <a:rPr lang="ar-EG" sz="1700" i="1" dirty="0"/>
              <a:t>   </a:t>
            </a:r>
            <a:r>
              <a:rPr lang="ar-EG" sz="1700" i="1" dirty="0">
                <a:solidFill>
                  <a:schemeClr val="accent6"/>
                </a:solidFill>
              </a:rPr>
              <a:t>دون ملاحظاتك      </a:t>
            </a:r>
            <a:endParaRPr lang="en-US" sz="1700" i="1" dirty="0">
              <a:solidFill>
                <a:schemeClr val="accent6"/>
              </a:solidFill>
            </a:endParaRPr>
          </a:p>
          <a:p>
            <a:pPr marL="342900" indent="-342900">
              <a:buFont typeface="Arial" panose="020B0604020202020204" pitchFamily="34" charset="0"/>
              <a:buChar char="•"/>
            </a:pPr>
            <a:r>
              <a:rPr lang="en-US" sz="1700" b="1" dirty="0"/>
              <a:t>Dream:</a:t>
            </a:r>
            <a:r>
              <a:rPr lang="ar-EG" sz="1700" b="1" dirty="0"/>
              <a:t>                                           </a:t>
            </a:r>
            <a:r>
              <a:rPr lang="en-US" sz="1700" b="1" dirty="0"/>
              <a:t> </a:t>
            </a:r>
            <a:r>
              <a:rPr lang="ar-EG" sz="1700" b="1" dirty="0"/>
              <a:t> </a:t>
            </a:r>
            <a:r>
              <a:rPr lang="ar-EG" sz="1700" b="1" dirty="0">
                <a:solidFill>
                  <a:schemeClr val="accent1">
                    <a:lumMod val="75000"/>
                  </a:schemeClr>
                </a:solidFill>
              </a:rPr>
              <a:t>الهدف </a:t>
            </a:r>
            <a:r>
              <a:rPr lang="ar-EG" sz="1700" dirty="0"/>
              <a:t> </a:t>
            </a:r>
            <a:endParaRPr lang="en-US" sz="1700" dirty="0"/>
          </a:p>
          <a:p>
            <a:pPr marL="800100" lvl="1" indent="-342900">
              <a:buFont typeface="Arial" panose="020B0604020202020204" pitchFamily="34" charset="0"/>
              <a:buChar char="•"/>
            </a:pPr>
            <a:r>
              <a:rPr lang="en-US" sz="1700" dirty="0"/>
              <a:t>What do we want to see?</a:t>
            </a:r>
            <a:r>
              <a:rPr lang="ar-EG" sz="1700" dirty="0"/>
              <a:t> </a:t>
            </a:r>
            <a:r>
              <a:rPr lang="ar-EG" sz="1700" dirty="0">
                <a:solidFill>
                  <a:schemeClr val="accent6"/>
                </a:solidFill>
              </a:rPr>
              <a:t>ماذا نتوقع أن نري منهم ؟ </a:t>
            </a:r>
            <a:endParaRPr lang="en-US" sz="1700" dirty="0">
              <a:solidFill>
                <a:schemeClr val="accent6"/>
              </a:solidFill>
            </a:endParaRPr>
          </a:p>
          <a:p>
            <a:pPr marL="1257300" lvl="2" indent="-342900">
              <a:buFont typeface="Arial" panose="020B0604020202020204" pitchFamily="34" charset="0"/>
              <a:buChar char="•"/>
            </a:pPr>
            <a:r>
              <a:rPr lang="en-US" sz="1700" i="1" dirty="0"/>
              <a:t>Discuss what the pre-service teacher (not you) would like to happen.</a:t>
            </a:r>
            <a:r>
              <a:rPr lang="ar-EG" sz="1700" i="1" dirty="0"/>
              <a:t> </a:t>
            </a:r>
          </a:p>
          <a:p>
            <a:pPr lvl="2" algn="r"/>
            <a:r>
              <a:rPr lang="ar-EG" sz="1700" i="1" dirty="0"/>
              <a:t> </a:t>
            </a:r>
            <a:r>
              <a:rPr lang="ar-EG" sz="1700" i="1" dirty="0">
                <a:solidFill>
                  <a:schemeClr val="accent6"/>
                </a:solidFill>
              </a:rPr>
              <a:t>ناقش معهم ما يتنمنون أن يحدث أو يطبق </a:t>
            </a:r>
            <a:endParaRPr lang="en-US" sz="1700" i="1" dirty="0">
              <a:solidFill>
                <a:schemeClr val="accent6"/>
              </a:solidFill>
            </a:endParaRPr>
          </a:p>
          <a:p>
            <a:pPr marL="342900" indent="-342900">
              <a:buFont typeface="Arial" panose="020B0604020202020204" pitchFamily="34" charset="0"/>
              <a:buChar char="•"/>
            </a:pPr>
            <a:r>
              <a:rPr lang="en-US" sz="1700" b="1" dirty="0"/>
              <a:t>Design:</a:t>
            </a:r>
            <a:r>
              <a:rPr lang="ar-EG" sz="1700" b="1" dirty="0"/>
              <a:t>                                            </a:t>
            </a:r>
            <a:r>
              <a:rPr lang="en-US" sz="1700" b="1" dirty="0"/>
              <a:t> </a:t>
            </a:r>
            <a:r>
              <a:rPr lang="ar-EG" sz="1700" b="1" dirty="0">
                <a:solidFill>
                  <a:schemeClr val="accent1">
                    <a:lumMod val="75000"/>
                  </a:schemeClr>
                </a:solidFill>
              </a:rPr>
              <a:t>وصمم</a:t>
            </a:r>
            <a:r>
              <a:rPr lang="ar-EG" sz="1700" dirty="0"/>
              <a:t> </a:t>
            </a:r>
            <a:endParaRPr lang="en-US" sz="1700" dirty="0"/>
          </a:p>
          <a:p>
            <a:pPr marL="800100" lvl="1" indent="-342900">
              <a:buFont typeface="Arial" panose="020B0604020202020204" pitchFamily="34" charset="0"/>
              <a:buChar char="•"/>
            </a:pPr>
            <a:r>
              <a:rPr lang="en-US" sz="1700" dirty="0"/>
              <a:t>How do we get there?</a:t>
            </a:r>
            <a:r>
              <a:rPr lang="ar-EG" sz="1700" dirty="0"/>
              <a:t> </a:t>
            </a:r>
            <a:r>
              <a:rPr lang="ar-EG" sz="1700" dirty="0">
                <a:solidFill>
                  <a:schemeClr val="accent6"/>
                </a:solidFill>
              </a:rPr>
              <a:t>كيف نفعل ذلك؟                </a:t>
            </a:r>
            <a:endParaRPr lang="en-US" sz="1700" dirty="0">
              <a:solidFill>
                <a:schemeClr val="accent6"/>
              </a:solidFill>
            </a:endParaRPr>
          </a:p>
          <a:p>
            <a:pPr marL="1257300" lvl="2" indent="-342900">
              <a:buFont typeface="Arial" panose="020B0604020202020204" pitchFamily="34" charset="0"/>
              <a:buChar char="•"/>
            </a:pPr>
            <a:r>
              <a:rPr lang="en-US" sz="1700" i="1" dirty="0"/>
              <a:t>How might you change what you did to get a different result?</a:t>
            </a:r>
            <a:endParaRPr lang="ar-EG" sz="1700" i="1" dirty="0"/>
          </a:p>
          <a:p>
            <a:pPr lvl="2" algn="r"/>
            <a:r>
              <a:rPr lang="ar-EG" sz="1700" i="1" dirty="0">
                <a:solidFill>
                  <a:schemeClr val="accent6"/>
                </a:solidFill>
              </a:rPr>
              <a:t> كيف يمكنك أن تغير ما فعلته للحصول علي نتيجة أفضل </a:t>
            </a:r>
            <a:endParaRPr lang="en-US" sz="1700" i="1" dirty="0">
              <a:solidFill>
                <a:schemeClr val="accent6"/>
              </a:solidFill>
            </a:endParaRPr>
          </a:p>
          <a:p>
            <a:pPr marL="342900" indent="-342900">
              <a:buFont typeface="Arial" panose="020B0604020202020204" pitchFamily="34" charset="0"/>
              <a:buChar char="•"/>
            </a:pPr>
            <a:r>
              <a:rPr lang="en-US" sz="1700" b="1" dirty="0"/>
              <a:t>Destiny:</a:t>
            </a:r>
            <a:r>
              <a:rPr lang="ar-EG" sz="1700" b="1" dirty="0"/>
              <a:t>                                          </a:t>
            </a:r>
            <a:r>
              <a:rPr lang="en-US" sz="1700" b="1" dirty="0"/>
              <a:t> </a:t>
            </a:r>
            <a:r>
              <a:rPr lang="ar-EG" sz="1700" b="1" dirty="0">
                <a:solidFill>
                  <a:schemeClr val="accent1">
                    <a:lumMod val="75000"/>
                  </a:schemeClr>
                </a:solidFill>
              </a:rPr>
              <a:t>لتحقيقة</a:t>
            </a:r>
            <a:endParaRPr lang="en-US" sz="1700" b="1" dirty="0">
              <a:solidFill>
                <a:schemeClr val="accent1">
                  <a:lumMod val="75000"/>
                </a:schemeClr>
              </a:solidFill>
            </a:endParaRPr>
          </a:p>
          <a:p>
            <a:pPr marL="800100" lvl="1" indent="-342900">
              <a:buFont typeface="Arial" panose="020B0604020202020204" pitchFamily="34" charset="0"/>
              <a:buChar char="•"/>
            </a:pPr>
            <a:r>
              <a:rPr lang="en-US" sz="1700" dirty="0"/>
              <a:t>What will success look like?</a:t>
            </a:r>
            <a:r>
              <a:rPr lang="ar-EG" sz="1700" dirty="0"/>
              <a:t> </a:t>
            </a:r>
            <a:r>
              <a:rPr lang="ar-EG" sz="1700" dirty="0">
                <a:solidFill>
                  <a:schemeClr val="accent6"/>
                </a:solidFill>
              </a:rPr>
              <a:t>ما هو شكل النجاح المقترح؟         </a:t>
            </a:r>
            <a:endParaRPr lang="en-US" sz="1700" dirty="0">
              <a:solidFill>
                <a:schemeClr val="accent6"/>
              </a:solidFill>
            </a:endParaRPr>
          </a:p>
          <a:p>
            <a:pPr marL="1257300" lvl="2" indent="-342900">
              <a:buFont typeface="Arial" panose="020B0604020202020204" pitchFamily="34" charset="0"/>
              <a:buChar char="•"/>
            </a:pPr>
            <a:r>
              <a:rPr lang="en-US" sz="1700" i="1" dirty="0"/>
              <a:t>Where should the students be at the end of the class – the day – the unit?</a:t>
            </a:r>
            <a:endParaRPr lang="ar-EG" sz="1700" i="1" dirty="0"/>
          </a:p>
          <a:p>
            <a:pPr lvl="2" algn="r"/>
            <a:r>
              <a:rPr lang="ar-EG" sz="1700" i="1" dirty="0">
                <a:solidFill>
                  <a:schemeClr val="accent6"/>
                </a:solidFill>
              </a:rPr>
              <a:t>أين  يجب علي الطلاب أن يكونوا و ماذا أن يحققوا في نهاية اليوم- الوحدة؟</a:t>
            </a:r>
          </a:p>
          <a:p>
            <a:pPr lvl="2"/>
            <a:endParaRPr lang="en-US" sz="1700" i="1" dirty="0"/>
          </a:p>
          <a:p>
            <a:pPr marL="800100" lvl="1" indent="-342900">
              <a:buFont typeface="Arial" panose="020B0604020202020204" pitchFamily="34" charset="0"/>
              <a:buChar char="•"/>
            </a:pPr>
            <a:endParaRPr lang="en-US" sz="1700" dirty="0"/>
          </a:p>
          <a:p>
            <a:pPr marL="342900" indent="-342900">
              <a:buFont typeface="Arial" panose="020B0604020202020204" pitchFamily="34" charset="0"/>
              <a:buChar char="•"/>
            </a:pPr>
            <a:endParaRPr lang="en-US" sz="1700" dirty="0"/>
          </a:p>
          <a:p>
            <a:pPr marL="800100" lvl="1" indent="-342900">
              <a:buFont typeface="Arial" panose="020B0604020202020204" pitchFamily="34" charset="0"/>
              <a:buChar char="•"/>
            </a:pPr>
            <a:endParaRPr lang="en-US" sz="1700" dirty="0"/>
          </a:p>
          <a:p>
            <a:r>
              <a:rPr lang="en-US" sz="1700" dirty="0"/>
              <a:t>	</a:t>
            </a:r>
          </a:p>
        </p:txBody>
      </p:sp>
      <p:sp>
        <p:nvSpPr>
          <p:cNvPr id="7" name="Subtitle 2">
            <a:extLst>
              <a:ext uri="{FF2B5EF4-FFF2-40B4-BE49-F238E27FC236}">
                <a16:creationId xmlns:a16="http://schemas.microsoft.com/office/drawing/2014/main" id="{8FE077A5-4A1A-41BE-8C2E-3BF0E8727F23}"/>
              </a:ext>
            </a:extLst>
          </p:cNvPr>
          <p:cNvSpPr>
            <a:spLocks noGrp="1"/>
          </p:cNvSpPr>
          <p:nvPr>
            <p:ph type="subTitle" idx="1"/>
          </p:nvPr>
        </p:nvSpPr>
        <p:spPr>
          <a:xfrm>
            <a:off x="6071841" y="70588"/>
            <a:ext cx="6120159" cy="315424"/>
          </a:xfrm>
        </p:spPr>
        <p:txBody>
          <a:bodyPr/>
          <a:lstStyle/>
          <a:p>
            <a:r>
              <a:rPr lang="en-US" dirty="0"/>
              <a:t>Being a Mentor School Teacher</a:t>
            </a:r>
            <a:endParaRPr lang="en-AE" dirty="0"/>
          </a:p>
          <a:p>
            <a:endParaRPr lang="en-US" dirty="0"/>
          </a:p>
        </p:txBody>
      </p:sp>
      <p:graphicFrame>
        <p:nvGraphicFramePr>
          <p:cNvPr id="11" name="Diagram 10">
            <a:extLst>
              <a:ext uri="{FF2B5EF4-FFF2-40B4-BE49-F238E27FC236}">
                <a16:creationId xmlns:a16="http://schemas.microsoft.com/office/drawing/2014/main" id="{34888B9A-7804-426C-BC4A-22474AC7FD64}"/>
              </a:ext>
            </a:extLst>
          </p:cNvPr>
          <p:cNvGraphicFramePr/>
          <p:nvPr>
            <p:extLst>
              <p:ext uri="{D42A27DB-BD31-4B8C-83A1-F6EECF244321}">
                <p14:modId xmlns:p14="http://schemas.microsoft.com/office/powerpoint/2010/main" val="135167964"/>
              </p:ext>
            </p:extLst>
          </p:nvPr>
        </p:nvGraphicFramePr>
        <p:xfrm>
          <a:off x="6887361" y="847677"/>
          <a:ext cx="4941650" cy="4000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69BDD2F-9630-B238-FDF1-CB04F6BBC2EE}"/>
              </a:ext>
            </a:extLst>
          </p:cNvPr>
          <p:cNvSpPr txBox="1"/>
          <p:nvPr/>
        </p:nvSpPr>
        <p:spPr>
          <a:xfrm>
            <a:off x="6887361" y="5100705"/>
            <a:ext cx="5151860" cy="830997"/>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hlinkClick r:id="rId7"/>
              </a:rPr>
              <a:t>Take a quiz on Appreciative Inquiry!</a:t>
            </a:r>
            <a:r>
              <a:rPr lang="ar-EG" sz="2400" dirty="0">
                <a:latin typeface="Tahoma" panose="020B0604030504040204" pitchFamily="34" charset="0"/>
                <a:ea typeface="Tahoma" panose="020B0604030504040204" pitchFamily="34" charset="0"/>
                <a:cs typeface="Tahoma" panose="020B0604030504040204" pitchFamily="34" charset="0"/>
              </a:rPr>
              <a:t> </a:t>
            </a:r>
          </a:p>
          <a:p>
            <a:pPr algn="r"/>
            <a:r>
              <a:rPr lang="ar-EG" sz="2400" dirty="0">
                <a:latin typeface="Tahoma" panose="020B0604030504040204" pitchFamily="34" charset="0"/>
                <a:ea typeface="Tahoma" panose="020B0604030504040204" pitchFamily="34" charset="0"/>
                <a:cs typeface="Tahoma" panose="020B0604030504040204" pitchFamily="34" charset="0"/>
              </a:rPr>
              <a:t>اختبار قصير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9F103C8F-63A8-23A1-D172-C623DA471C0B}"/>
              </a:ext>
            </a:extLst>
          </p:cNvPr>
          <p:cNvPicPr>
            <a:picLocks noChangeAspect="1"/>
          </p:cNvPicPr>
          <p:nvPr/>
        </p:nvPicPr>
        <p:blipFill>
          <a:blip r:embed="rId8"/>
          <a:stretch>
            <a:fillRect/>
          </a:stretch>
        </p:blipFill>
        <p:spPr>
          <a:xfrm>
            <a:off x="9566004" y="5640648"/>
            <a:ext cx="914400" cy="914400"/>
          </a:xfrm>
          <a:prstGeom prst="rect">
            <a:avLst/>
          </a:prstGeom>
        </p:spPr>
      </p:pic>
      <p:sp>
        <p:nvSpPr>
          <p:cNvPr id="8" name="Arrow: Right 7">
            <a:extLst>
              <a:ext uri="{FF2B5EF4-FFF2-40B4-BE49-F238E27FC236}">
                <a16:creationId xmlns:a16="http://schemas.microsoft.com/office/drawing/2014/main" id="{56D0AD18-6E82-449F-A9E5-E2FDEF0BC82F}"/>
              </a:ext>
            </a:extLst>
          </p:cNvPr>
          <p:cNvSpPr/>
          <p:nvPr/>
        </p:nvSpPr>
        <p:spPr>
          <a:xfrm>
            <a:off x="11060813" y="6263993"/>
            <a:ext cx="978408" cy="484632"/>
          </a:xfrm>
          <a:prstGeom prst="rightArrow">
            <a:avLst/>
          </a:prstGeom>
          <a:solidFill>
            <a:schemeClr val="tx2"/>
          </a:solidFill>
          <a:ln w="28575">
            <a:solidFill>
              <a:schemeClr val="accent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209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65200-2919-6F38-C085-A49CF95F3369}"/>
              </a:ext>
            </a:extLst>
          </p:cNvPr>
          <p:cNvSpPr>
            <a:spLocks noGrp="1"/>
          </p:cNvSpPr>
          <p:nvPr>
            <p:ph type="title"/>
          </p:nvPr>
        </p:nvSpPr>
        <p:spPr>
          <a:xfrm>
            <a:off x="704799" y="633029"/>
            <a:ext cx="11760302" cy="557061"/>
          </a:xfrm>
        </p:spPr>
        <p:txBody>
          <a:bodyPr>
            <a:noAutofit/>
          </a:bodyPr>
          <a:lstStyle/>
          <a:p>
            <a:r>
              <a:rPr lang="en-US" sz="3200" dirty="0">
                <a:latin typeface="Tahoma"/>
                <a:ea typeface="Tahoma"/>
                <a:cs typeface="Tahoma"/>
              </a:rPr>
              <a:t>Professional Learning Community  </a:t>
            </a:r>
            <a:r>
              <a:rPr lang="ar-EG" sz="3200" dirty="0">
                <a:latin typeface="Tahoma"/>
                <a:ea typeface="Tahoma"/>
                <a:cs typeface="Tahoma"/>
              </a:rPr>
              <a:t>   </a:t>
            </a:r>
            <a:r>
              <a:rPr lang="ar-EG" sz="3200" dirty="0">
                <a:solidFill>
                  <a:schemeClr val="accent6"/>
                </a:solidFill>
              </a:rPr>
              <a:t>مجتمع التعلم المهني</a:t>
            </a:r>
            <a:endParaRPr lang="en-US" sz="3200" dirty="0">
              <a:latin typeface="Tahoma"/>
              <a:ea typeface="Tahoma"/>
              <a:cs typeface="Tahoma"/>
            </a:endParaRPr>
          </a:p>
        </p:txBody>
      </p:sp>
      <p:sp>
        <p:nvSpPr>
          <p:cNvPr id="4" name="Text Placeholder 3">
            <a:extLst>
              <a:ext uri="{FF2B5EF4-FFF2-40B4-BE49-F238E27FC236}">
                <a16:creationId xmlns:a16="http://schemas.microsoft.com/office/drawing/2014/main" id="{AB63850E-0CFA-C03E-2805-4659AA27206D}"/>
              </a:ext>
            </a:extLst>
          </p:cNvPr>
          <p:cNvSpPr>
            <a:spLocks noGrp="1"/>
          </p:cNvSpPr>
          <p:nvPr>
            <p:ph type="body" sz="quarter" idx="10"/>
          </p:nvPr>
        </p:nvSpPr>
        <p:spPr>
          <a:xfrm>
            <a:off x="813133" y="1599885"/>
            <a:ext cx="6975892" cy="4254463"/>
          </a:xfrm>
        </p:spPr>
        <p:txBody>
          <a:bodyPr vert="horz" lIns="91440" tIns="45720" rIns="91440" bIns="45720" rtlCol="0" anchor="t">
            <a:noAutofit/>
          </a:bodyPr>
          <a:lstStyle/>
          <a:p>
            <a:r>
              <a:rPr lang="en-US" sz="2400" dirty="0">
                <a:latin typeface="Tahoma"/>
                <a:ea typeface="Tahoma"/>
                <a:cs typeface="Tahoma"/>
              </a:rPr>
              <a:t>Congratulation! You have now completed the professional development activity.</a:t>
            </a:r>
            <a:endParaRPr lang="ar-EG" sz="2400" dirty="0">
              <a:latin typeface="Tahoma"/>
              <a:ea typeface="Tahoma"/>
              <a:cs typeface="Tahoma"/>
            </a:endParaRPr>
          </a:p>
          <a:p>
            <a:pPr algn="r"/>
            <a:r>
              <a:rPr lang="ar-EG" sz="2400" dirty="0">
                <a:solidFill>
                  <a:schemeClr val="accent6"/>
                </a:solidFill>
                <a:latin typeface="Tahoma"/>
                <a:ea typeface="Tahoma"/>
                <a:cs typeface="Tahoma"/>
              </a:rPr>
              <a:t>تهانينا! لقد أكملت نشاط التدريب المهني</a:t>
            </a:r>
          </a:p>
          <a:p>
            <a:endParaRPr lang="en-US" sz="2400" dirty="0">
              <a:latin typeface="Tahoma"/>
              <a:ea typeface="Tahoma"/>
              <a:cs typeface="Tahoma"/>
            </a:endParaRPr>
          </a:p>
          <a:p>
            <a:r>
              <a:rPr lang="en-US" sz="2400" dirty="0">
                <a:latin typeface="Tahoma"/>
                <a:ea typeface="Tahoma"/>
                <a:cs typeface="Tahoma"/>
              </a:rPr>
              <a:t>To complete the final steps of the certificate, please return to the main page and continue with the PLC activities.</a:t>
            </a:r>
            <a:endParaRPr lang="ar-EG" sz="2400" dirty="0">
              <a:latin typeface="Tahoma"/>
              <a:ea typeface="Tahoma"/>
              <a:cs typeface="Tahoma"/>
            </a:endParaRPr>
          </a:p>
          <a:p>
            <a:pPr algn="r"/>
            <a:r>
              <a:rPr lang="ar-EG" sz="2400" dirty="0">
                <a:solidFill>
                  <a:schemeClr val="accent6"/>
                </a:solidFill>
                <a:latin typeface="Tahoma"/>
                <a:ea typeface="Tahoma"/>
                <a:cs typeface="Tahoma"/>
              </a:rPr>
              <a:t>يرجي العودة الي الصفحة الرئيسية لاكمال الخطوات النهائية لهذا التدريب و الحصول علي الشهادة</a:t>
            </a:r>
          </a:p>
          <a:p>
            <a:endParaRPr lang="en-US" sz="2400" dirty="0">
              <a:latin typeface="Tahoma"/>
              <a:ea typeface="Tahoma"/>
              <a:cs typeface="Tahoma"/>
            </a:endParaRPr>
          </a:p>
        </p:txBody>
      </p:sp>
      <p:pic>
        <p:nvPicPr>
          <p:cNvPr id="7" name="Picture 6">
            <a:extLst>
              <a:ext uri="{FF2B5EF4-FFF2-40B4-BE49-F238E27FC236}">
                <a16:creationId xmlns:a16="http://schemas.microsoft.com/office/drawing/2014/main" id="{E60CDE07-3AEF-0ECD-5444-24BD1E225D9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900070" y="1911928"/>
            <a:ext cx="3950998" cy="3942420"/>
          </a:xfrm>
          <a:prstGeom prst="rect">
            <a:avLst/>
          </a:prstGeom>
        </p:spPr>
      </p:pic>
      <p:sp>
        <p:nvSpPr>
          <p:cNvPr id="9" name="Subtitle 2">
            <a:extLst>
              <a:ext uri="{FF2B5EF4-FFF2-40B4-BE49-F238E27FC236}">
                <a16:creationId xmlns:a16="http://schemas.microsoft.com/office/drawing/2014/main" id="{ADBDD19A-A914-4B9A-97BD-606500EFD8C8}"/>
              </a:ext>
            </a:extLst>
          </p:cNvPr>
          <p:cNvSpPr>
            <a:spLocks noGrp="1"/>
          </p:cNvSpPr>
          <p:nvPr>
            <p:ph type="subTitle" idx="1"/>
          </p:nvPr>
        </p:nvSpPr>
        <p:spPr>
          <a:xfrm>
            <a:off x="5390087" y="314797"/>
            <a:ext cx="6120159" cy="315424"/>
          </a:xfrm>
        </p:spPr>
        <p:txBody>
          <a:bodyPr/>
          <a:lstStyle/>
          <a:p>
            <a:r>
              <a:rPr lang="en-US" dirty="0"/>
              <a:t>Being a Mentor School Teacher</a:t>
            </a:r>
            <a:endParaRPr lang="en-AE" dirty="0"/>
          </a:p>
          <a:p>
            <a:endParaRPr lang="en-US" dirty="0"/>
          </a:p>
        </p:txBody>
      </p:sp>
      <p:sp>
        <p:nvSpPr>
          <p:cNvPr id="10" name="Arrow: Right 9">
            <a:extLst>
              <a:ext uri="{FF2B5EF4-FFF2-40B4-BE49-F238E27FC236}">
                <a16:creationId xmlns:a16="http://schemas.microsoft.com/office/drawing/2014/main" id="{7C6C1DD6-5358-4631-8115-0E56C256D2E7}"/>
              </a:ext>
            </a:extLst>
          </p:cNvPr>
          <p:cNvSpPr/>
          <p:nvPr/>
        </p:nvSpPr>
        <p:spPr>
          <a:xfrm>
            <a:off x="10491899" y="6184363"/>
            <a:ext cx="978408" cy="484632"/>
          </a:xfrm>
          <a:prstGeom prst="rightArrow">
            <a:avLst/>
          </a:prstGeom>
          <a:solidFill>
            <a:schemeClr val="tx2"/>
          </a:solidFill>
          <a:ln w="28575">
            <a:solidFill>
              <a:schemeClr val="accent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74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B3307-14BF-A044-8D72-44E597C0E7DA}"/>
              </a:ext>
            </a:extLst>
          </p:cNvPr>
          <p:cNvSpPr>
            <a:spLocks noGrp="1"/>
          </p:cNvSpPr>
          <p:nvPr>
            <p:ph type="ctrTitle"/>
          </p:nvPr>
        </p:nvSpPr>
        <p:spPr>
          <a:xfrm>
            <a:off x="0" y="2901533"/>
            <a:ext cx="12192000" cy="1678779"/>
          </a:xfrm>
        </p:spPr>
        <p:txBody>
          <a:bodyPr/>
          <a:lstStyle/>
          <a:p>
            <a:r>
              <a:rPr lang="en-US" dirty="0"/>
              <a:t>Thank You</a:t>
            </a:r>
            <a:br>
              <a:rPr lang="ar-EG" dirty="0"/>
            </a:br>
            <a:r>
              <a:rPr lang="ar-EG" sz="4000" dirty="0"/>
              <a:t>لكم جزيل الشكر</a:t>
            </a:r>
            <a:endParaRPr lang="en-AE" sz="4000" dirty="0"/>
          </a:p>
        </p:txBody>
      </p:sp>
    </p:spTree>
    <p:extLst>
      <p:ext uri="{BB962C8B-B14F-4D97-AF65-F5344CB8AC3E}">
        <p14:creationId xmlns:p14="http://schemas.microsoft.com/office/powerpoint/2010/main" val="3769315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13C17572-938A-154F-9B1C-2EFCCA5320A6}"/>
              </a:ext>
            </a:extLst>
          </p:cNvPr>
          <p:cNvSpPr>
            <a:spLocks noGrp="1"/>
          </p:cNvSpPr>
          <p:nvPr>
            <p:ph type="subTitle" idx="1"/>
          </p:nvPr>
        </p:nvSpPr>
        <p:spPr/>
        <p:txBody>
          <a:bodyPr/>
          <a:lstStyle/>
          <a:p>
            <a:r>
              <a:rPr lang="en-US" dirty="0"/>
              <a:t>Being a Mentor School Teacher</a:t>
            </a:r>
            <a:endParaRPr lang="en-AE" dirty="0"/>
          </a:p>
        </p:txBody>
      </p:sp>
      <p:pic>
        <p:nvPicPr>
          <p:cNvPr id="4" name="Picture 3">
            <a:extLst>
              <a:ext uri="{FF2B5EF4-FFF2-40B4-BE49-F238E27FC236}">
                <a16:creationId xmlns:a16="http://schemas.microsoft.com/office/drawing/2014/main" id="{89CB73D7-B66B-495B-9583-7442DD61782C}"/>
              </a:ext>
            </a:extLst>
          </p:cNvPr>
          <p:cNvPicPr>
            <a:picLocks noChangeAspect="1"/>
          </p:cNvPicPr>
          <p:nvPr/>
        </p:nvPicPr>
        <p:blipFill>
          <a:blip r:embed="rId3"/>
          <a:stretch>
            <a:fillRect/>
          </a:stretch>
        </p:blipFill>
        <p:spPr>
          <a:xfrm>
            <a:off x="8021979" y="4290765"/>
            <a:ext cx="2208578" cy="2475767"/>
          </a:xfrm>
          <a:prstGeom prst="rect">
            <a:avLst/>
          </a:prstGeom>
        </p:spPr>
      </p:pic>
      <p:pic>
        <p:nvPicPr>
          <p:cNvPr id="8" name="Picture 8">
            <a:extLst>
              <a:ext uri="{FF2B5EF4-FFF2-40B4-BE49-F238E27FC236}">
                <a16:creationId xmlns:a16="http://schemas.microsoft.com/office/drawing/2014/main" id="{D72CBFC3-80F1-84A2-F3B1-0D1BB52A697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607732" y="4206240"/>
            <a:ext cx="4300143" cy="2560292"/>
          </a:xfrm>
          <a:prstGeom prst="rect">
            <a:avLst/>
          </a:prstGeom>
        </p:spPr>
      </p:pic>
      <p:sp>
        <p:nvSpPr>
          <p:cNvPr id="5" name="Arrow: Right 4">
            <a:extLst>
              <a:ext uri="{FF2B5EF4-FFF2-40B4-BE49-F238E27FC236}">
                <a16:creationId xmlns:a16="http://schemas.microsoft.com/office/drawing/2014/main" id="{0C2BC540-DBDC-21F6-95C4-9C936F41E2DC}"/>
              </a:ext>
            </a:extLst>
          </p:cNvPr>
          <p:cNvSpPr/>
          <p:nvPr/>
        </p:nvSpPr>
        <p:spPr>
          <a:xfrm>
            <a:off x="10873743" y="6184363"/>
            <a:ext cx="978408" cy="484632"/>
          </a:xfrm>
          <a:prstGeom prst="rightArrow">
            <a:avLst/>
          </a:prstGeom>
          <a:solidFill>
            <a:schemeClr val="tx2"/>
          </a:solidFill>
          <a:ln w="28575">
            <a:solidFill>
              <a:schemeClr val="accent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5F54CE6-4CFB-6689-5A32-6EF85CB1ACE6}"/>
              </a:ext>
            </a:extLst>
          </p:cNvPr>
          <p:cNvSpPr txBox="1"/>
          <p:nvPr/>
        </p:nvSpPr>
        <p:spPr>
          <a:xfrm>
            <a:off x="681754" y="630221"/>
            <a:ext cx="5414246" cy="3847207"/>
          </a:xfrm>
          <a:prstGeom prst="rect">
            <a:avLst/>
          </a:prstGeom>
          <a:noFill/>
        </p:spPr>
        <p:txBody>
          <a:bodyPr wrap="square" rtlCol="0">
            <a:spAutoFit/>
          </a:bodyPr>
          <a:lstStyle/>
          <a:p>
            <a:r>
              <a:rPr lang="en-US" sz="3200" b="1" dirty="0">
                <a:latin typeface="Tahoma"/>
                <a:ea typeface="Tahoma"/>
                <a:cs typeface="Tahoma"/>
              </a:rPr>
              <a:t>Thank You!</a:t>
            </a:r>
          </a:p>
          <a:p>
            <a:endParaRPr lang="en-US" sz="1200" b="1" dirty="0">
              <a:latin typeface="Tahoma"/>
              <a:ea typeface="Tahoma"/>
              <a:cs typeface="Tahoma"/>
            </a:endParaRPr>
          </a:p>
          <a:p>
            <a:r>
              <a:rPr lang="en-US" sz="2000" b="0" dirty="0">
                <a:latin typeface="Tahoma"/>
                <a:ea typeface="Tahoma"/>
                <a:cs typeface="Tahoma"/>
              </a:rPr>
              <a:t>The HCT thanks you for your support of our Pre-service teachers!</a:t>
            </a:r>
            <a:br>
              <a:rPr lang="en-US" sz="2000" b="0" dirty="0">
                <a:latin typeface="Tahoma"/>
                <a:ea typeface="Tahoma"/>
                <a:cs typeface="Tahoma"/>
              </a:rPr>
            </a:br>
            <a:br>
              <a:rPr lang="en-US" sz="2000" b="0" dirty="0">
                <a:latin typeface="Tahoma"/>
                <a:ea typeface="Tahoma"/>
                <a:cs typeface="Tahoma"/>
              </a:rPr>
            </a:br>
            <a:r>
              <a:rPr lang="en-US" sz="2000" b="0" dirty="0">
                <a:latin typeface="Tahoma"/>
                <a:ea typeface="Tahoma"/>
                <a:cs typeface="Tahoma"/>
              </a:rPr>
              <a:t>The </a:t>
            </a:r>
            <a:r>
              <a:rPr lang="en-US" sz="2000" b="0" i="1" dirty="0">
                <a:latin typeface="Tahoma"/>
                <a:ea typeface="Tahoma"/>
                <a:cs typeface="Tahoma"/>
              </a:rPr>
              <a:t>Being a Mentor School Teacher </a:t>
            </a:r>
            <a:r>
              <a:rPr lang="en-US" sz="2000" b="0" dirty="0">
                <a:latin typeface="Tahoma"/>
                <a:ea typeface="Tahoma"/>
                <a:cs typeface="Tahoma"/>
              </a:rPr>
              <a:t> Certificate is designed for you to start at your own time, complete at your own speed and finish when you are ready. </a:t>
            </a:r>
          </a:p>
          <a:p>
            <a:endParaRPr lang="en-US" sz="2000" dirty="0">
              <a:latin typeface="Tahoma"/>
              <a:ea typeface="Tahoma"/>
              <a:cs typeface="Tahoma"/>
            </a:endParaRPr>
          </a:p>
          <a:p>
            <a:r>
              <a:rPr lang="en-US" sz="2000" dirty="0">
                <a:latin typeface="Tahoma"/>
                <a:ea typeface="Tahoma"/>
                <a:cs typeface="Tahoma"/>
              </a:rPr>
              <a:t>However, as with many things, it is best when shared.</a:t>
            </a:r>
            <a:endParaRPr lang="en-US" sz="2000" dirty="0"/>
          </a:p>
        </p:txBody>
      </p:sp>
      <p:sp>
        <p:nvSpPr>
          <p:cNvPr id="3" name="TextBox 2">
            <a:extLst>
              <a:ext uri="{FF2B5EF4-FFF2-40B4-BE49-F238E27FC236}">
                <a16:creationId xmlns:a16="http://schemas.microsoft.com/office/drawing/2014/main" id="{A31D0A70-7DC9-4264-D906-3489D8043D26}"/>
              </a:ext>
            </a:extLst>
          </p:cNvPr>
          <p:cNvSpPr txBox="1"/>
          <p:nvPr/>
        </p:nvSpPr>
        <p:spPr>
          <a:xfrm>
            <a:off x="6419144" y="815767"/>
            <a:ext cx="5414247" cy="3600986"/>
          </a:xfrm>
          <a:prstGeom prst="rect">
            <a:avLst/>
          </a:prstGeom>
          <a:noFill/>
        </p:spPr>
        <p:txBody>
          <a:bodyPr wrap="square">
            <a:spAutoFit/>
          </a:bodyPr>
          <a:lstStyle/>
          <a:p>
            <a:pPr algn="r"/>
            <a:r>
              <a:rPr lang="ar-EG" sz="3600" b="1" dirty="0">
                <a:solidFill>
                  <a:schemeClr val="accent6"/>
                </a:solidFill>
              </a:rPr>
              <a:t>شكر و تقدير </a:t>
            </a:r>
            <a:endParaRPr lang="ar-EG" sz="2400" dirty="0"/>
          </a:p>
          <a:p>
            <a:pPr algn="r"/>
            <a:r>
              <a:rPr lang="ar-EG" sz="2400" dirty="0">
                <a:solidFill>
                  <a:schemeClr val="accent6"/>
                </a:solidFill>
              </a:rPr>
              <a:t>تتقدم كليات التقنية العليا بالشكر الجزيل لجميع المعلمات الداعمات لطالباتنا المتدربات!</a:t>
            </a:r>
            <a:endParaRPr lang="en-US" sz="2400" dirty="0">
              <a:solidFill>
                <a:schemeClr val="accent6"/>
              </a:solidFill>
            </a:endParaRPr>
          </a:p>
          <a:p>
            <a:pPr algn="r"/>
            <a:endParaRPr lang="ar-EG" sz="2400" dirty="0">
              <a:solidFill>
                <a:schemeClr val="accent6"/>
              </a:solidFill>
            </a:endParaRPr>
          </a:p>
          <a:p>
            <a:pPr algn="r"/>
            <a:r>
              <a:rPr lang="ar-EG" sz="2400" dirty="0">
                <a:solidFill>
                  <a:schemeClr val="accent6"/>
                </a:solidFill>
              </a:rPr>
              <a:t>للحصول علي "شهادة معلم مدرسة مرشد" عليك باكمال هذا التدريب المهني في الوقت و السرعة المناسبين لك.</a:t>
            </a:r>
          </a:p>
          <a:p>
            <a:endParaRPr lang="ar-EG" sz="2400" dirty="0"/>
          </a:p>
          <a:p>
            <a:r>
              <a:rPr lang="ar-EG" sz="2400" dirty="0"/>
              <a:t> </a:t>
            </a:r>
          </a:p>
        </p:txBody>
      </p:sp>
    </p:spTree>
    <p:extLst>
      <p:ext uri="{BB962C8B-B14F-4D97-AF65-F5344CB8AC3E}">
        <p14:creationId xmlns:p14="http://schemas.microsoft.com/office/powerpoint/2010/main" val="1024747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5AB42D-57F0-A247-819B-CDA091E1F322}"/>
              </a:ext>
            </a:extLst>
          </p:cNvPr>
          <p:cNvSpPr>
            <a:spLocks noGrp="1"/>
          </p:cNvSpPr>
          <p:nvPr>
            <p:ph type="title"/>
          </p:nvPr>
        </p:nvSpPr>
        <p:spPr>
          <a:xfrm>
            <a:off x="844897" y="631586"/>
            <a:ext cx="10625410" cy="593805"/>
          </a:xfrm>
        </p:spPr>
        <p:txBody>
          <a:bodyPr>
            <a:normAutofit fontScale="90000"/>
          </a:bodyPr>
          <a:lstStyle/>
          <a:p>
            <a:r>
              <a:rPr lang="en-US" dirty="0"/>
              <a:t>Overview of The </a:t>
            </a:r>
            <a:r>
              <a:rPr lang="en-US" i="1" dirty="0"/>
              <a:t>Being a Mentor School Teacher  </a:t>
            </a:r>
            <a:r>
              <a:rPr lang="en-US" dirty="0"/>
              <a:t>Certificate</a:t>
            </a:r>
            <a:endParaRPr lang="en-AE" dirty="0"/>
          </a:p>
        </p:txBody>
      </p:sp>
      <p:sp>
        <p:nvSpPr>
          <p:cNvPr id="7" name="Subtitle 6">
            <a:extLst>
              <a:ext uri="{FF2B5EF4-FFF2-40B4-BE49-F238E27FC236}">
                <a16:creationId xmlns:a16="http://schemas.microsoft.com/office/drawing/2014/main" id="{13C17572-938A-154F-9B1C-2EFCCA5320A6}"/>
              </a:ext>
            </a:extLst>
          </p:cNvPr>
          <p:cNvSpPr>
            <a:spLocks noGrp="1"/>
          </p:cNvSpPr>
          <p:nvPr>
            <p:ph type="subTitle" idx="1"/>
          </p:nvPr>
        </p:nvSpPr>
        <p:spPr/>
        <p:txBody>
          <a:bodyPr/>
          <a:lstStyle/>
          <a:p>
            <a:r>
              <a:rPr lang="en-US" dirty="0"/>
              <a:t>Being a Mentor School Teacher</a:t>
            </a:r>
            <a:endParaRPr lang="en-AE" dirty="0"/>
          </a:p>
        </p:txBody>
      </p:sp>
      <p:sp>
        <p:nvSpPr>
          <p:cNvPr id="2" name="TextBox 1">
            <a:extLst>
              <a:ext uri="{FF2B5EF4-FFF2-40B4-BE49-F238E27FC236}">
                <a16:creationId xmlns:a16="http://schemas.microsoft.com/office/drawing/2014/main" id="{27FC754F-BFDA-4B00-B87B-684D6E123E79}"/>
              </a:ext>
            </a:extLst>
          </p:cNvPr>
          <p:cNvSpPr txBox="1"/>
          <p:nvPr/>
        </p:nvSpPr>
        <p:spPr>
          <a:xfrm>
            <a:off x="810368" y="1321253"/>
            <a:ext cx="7043734" cy="830997"/>
          </a:xfrm>
          <a:prstGeom prst="rect">
            <a:avLst/>
          </a:prstGeom>
          <a:noFill/>
        </p:spPr>
        <p:txBody>
          <a:bodyPr wrap="square" lIns="91440" tIns="45720" rIns="91440" bIns="45720" rtlCol="0" anchor="t">
            <a:spAutoFit/>
          </a:bodyPr>
          <a:lstStyle/>
          <a:p>
            <a:pPr>
              <a:spcAft>
                <a:spcPts val="600"/>
              </a:spcAft>
            </a:pPr>
            <a:r>
              <a:rPr lang="en-US" sz="2400" i="1" dirty="0"/>
              <a:t>Being a Mentor School Teacher </a:t>
            </a:r>
            <a:r>
              <a:rPr lang="en-US" sz="2400" dirty="0"/>
              <a:t>is comprised of the following activities:</a:t>
            </a:r>
            <a:endParaRPr lang="en-US" sz="2400" dirty="0">
              <a:hlinkClick r:id="rId3"/>
            </a:endParaRPr>
          </a:p>
        </p:txBody>
      </p:sp>
      <p:sp>
        <p:nvSpPr>
          <p:cNvPr id="5" name="Arrow: Right 4">
            <a:extLst>
              <a:ext uri="{FF2B5EF4-FFF2-40B4-BE49-F238E27FC236}">
                <a16:creationId xmlns:a16="http://schemas.microsoft.com/office/drawing/2014/main" id="{77406182-4611-BB83-AC0A-BD6A67495282}"/>
              </a:ext>
            </a:extLst>
          </p:cNvPr>
          <p:cNvSpPr/>
          <p:nvPr/>
        </p:nvSpPr>
        <p:spPr>
          <a:xfrm>
            <a:off x="10491899" y="6184363"/>
            <a:ext cx="978408" cy="484632"/>
          </a:xfrm>
          <a:prstGeom prst="rightArrow">
            <a:avLst/>
          </a:prstGeom>
          <a:solidFill>
            <a:schemeClr val="tx2"/>
          </a:solidFill>
          <a:ln w="28575">
            <a:solidFill>
              <a:schemeClr val="accent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BED0D27-4B6A-49B5-9D70-90267CD953EE}"/>
              </a:ext>
            </a:extLst>
          </p:cNvPr>
          <p:cNvPicPr>
            <a:picLocks noChangeAspect="1"/>
          </p:cNvPicPr>
          <p:nvPr/>
        </p:nvPicPr>
        <p:blipFill>
          <a:blip r:embed="rId4"/>
          <a:stretch>
            <a:fillRect/>
          </a:stretch>
        </p:blipFill>
        <p:spPr>
          <a:xfrm>
            <a:off x="903644" y="3025538"/>
            <a:ext cx="2842196" cy="3189800"/>
          </a:xfrm>
          <a:prstGeom prst="rect">
            <a:avLst/>
          </a:prstGeom>
        </p:spPr>
      </p:pic>
      <p:sp>
        <p:nvSpPr>
          <p:cNvPr id="9" name="Rectangle 8">
            <a:extLst>
              <a:ext uri="{FF2B5EF4-FFF2-40B4-BE49-F238E27FC236}">
                <a16:creationId xmlns:a16="http://schemas.microsoft.com/office/drawing/2014/main" id="{734E2386-5114-4170-84EE-4B3024D44EAA}"/>
              </a:ext>
            </a:extLst>
          </p:cNvPr>
          <p:cNvSpPr/>
          <p:nvPr/>
        </p:nvSpPr>
        <p:spPr>
          <a:xfrm>
            <a:off x="3826867" y="3079111"/>
            <a:ext cx="6665032" cy="3554819"/>
          </a:xfrm>
          <a:prstGeom prst="rect">
            <a:avLst/>
          </a:prstGeom>
        </p:spPr>
        <p:txBody>
          <a:bodyPr wrap="square">
            <a:spAutoFit/>
          </a:bodyPr>
          <a:lstStyle/>
          <a:p>
            <a:pPr marL="285750" indent="-285750">
              <a:spcAft>
                <a:spcPts val="600"/>
              </a:spcAft>
              <a:buFont typeface="Wingdings" panose="05000000000000000000" pitchFamily="2" charset="2"/>
              <a:buChar char="Ø"/>
            </a:pPr>
            <a:r>
              <a:rPr lang="en-US" dirty="0">
                <a:hlinkClick r:id="rId3"/>
              </a:rPr>
              <a:t>Link to the Initial Survey</a:t>
            </a:r>
            <a:r>
              <a:rPr lang="en-US" dirty="0"/>
              <a:t>                             </a:t>
            </a:r>
            <a:r>
              <a:rPr lang="ar-EG" b="1" dirty="0"/>
              <a:t>استبيان أولي </a:t>
            </a:r>
          </a:p>
          <a:p>
            <a:pPr>
              <a:spcAft>
                <a:spcPts val="600"/>
              </a:spcAft>
            </a:pPr>
            <a:endParaRPr lang="en-US" dirty="0"/>
          </a:p>
          <a:p>
            <a:pPr marL="285750" indent="-285750">
              <a:spcAft>
                <a:spcPts val="600"/>
              </a:spcAft>
              <a:buFont typeface="Wingdings" panose="05000000000000000000" pitchFamily="2" charset="2"/>
              <a:buChar char="Ø"/>
            </a:pPr>
            <a:r>
              <a:rPr lang="en-US" dirty="0">
                <a:solidFill>
                  <a:schemeClr val="accent6"/>
                </a:solidFill>
              </a:rPr>
              <a:t>Please see the next slide                </a:t>
            </a:r>
            <a:r>
              <a:rPr lang="ar-EG" b="1" dirty="0"/>
              <a:t>أنشطة التدريب المهني </a:t>
            </a:r>
            <a:r>
              <a:rPr lang="en-US" b="1" dirty="0"/>
              <a:t>   </a:t>
            </a:r>
          </a:p>
          <a:p>
            <a:pPr>
              <a:spcAft>
                <a:spcPts val="600"/>
              </a:spcAft>
            </a:pPr>
            <a:endParaRPr lang="en-US" dirty="0">
              <a:hlinkClick r:id="rId5"/>
            </a:endParaRPr>
          </a:p>
          <a:p>
            <a:pPr marL="285750" indent="-285750">
              <a:spcAft>
                <a:spcPts val="600"/>
              </a:spcAft>
              <a:buFont typeface="Wingdings" panose="05000000000000000000" pitchFamily="2" charset="2"/>
              <a:buChar char="Ø"/>
            </a:pPr>
            <a:r>
              <a:rPr lang="en-US" dirty="0">
                <a:hlinkClick r:id="rId5"/>
              </a:rPr>
              <a:t>Link to the PLC Discussion Forum </a:t>
            </a:r>
            <a:r>
              <a:rPr lang="en-US" dirty="0"/>
              <a:t>           </a:t>
            </a:r>
            <a:r>
              <a:rPr lang="ar-EG" b="1" dirty="0"/>
              <a:t>منتدي للنقاش</a:t>
            </a:r>
          </a:p>
          <a:p>
            <a:pPr>
              <a:spcAft>
                <a:spcPts val="600"/>
              </a:spcAft>
            </a:pPr>
            <a:endParaRPr lang="en-US" dirty="0"/>
          </a:p>
          <a:p>
            <a:pPr marL="285750" indent="-285750">
              <a:spcAft>
                <a:spcPts val="600"/>
              </a:spcAft>
              <a:buFont typeface="Wingdings" panose="05000000000000000000" pitchFamily="2" charset="2"/>
              <a:buChar char="Ø"/>
            </a:pPr>
            <a:r>
              <a:rPr lang="en-US" dirty="0">
                <a:hlinkClick r:id="rId6"/>
              </a:rPr>
              <a:t>Links to Great Ideas</a:t>
            </a:r>
            <a:r>
              <a:rPr lang="en-US" dirty="0"/>
              <a:t>                      </a:t>
            </a:r>
            <a:r>
              <a:rPr lang="ar-EG" b="1" dirty="0"/>
              <a:t>روابط لأثراء أفكار رائعة</a:t>
            </a:r>
            <a:r>
              <a:rPr lang="en-US" b="1" dirty="0"/>
              <a:t>         </a:t>
            </a:r>
            <a:endParaRPr lang="en-US" dirty="0"/>
          </a:p>
          <a:p>
            <a:pPr marL="285750" indent="-285750">
              <a:spcAft>
                <a:spcPts val="600"/>
              </a:spcAft>
              <a:buFont typeface="Wingdings" panose="05000000000000000000" pitchFamily="2" charset="2"/>
              <a:buChar char="Ø"/>
            </a:pPr>
            <a:endParaRPr lang="en-US" dirty="0">
              <a:cs typeface="Arial" panose="020B0604020202020204"/>
              <a:hlinkClick r:id="rId7"/>
            </a:endParaRPr>
          </a:p>
          <a:p>
            <a:pPr marL="285750" indent="-285750">
              <a:spcAft>
                <a:spcPts val="600"/>
              </a:spcAft>
              <a:buFont typeface="Wingdings" panose="05000000000000000000" pitchFamily="2" charset="2"/>
              <a:buChar char="Ø"/>
            </a:pPr>
            <a:r>
              <a:rPr lang="en-US" dirty="0">
                <a:cs typeface="Arial" panose="020B0604020202020204"/>
                <a:hlinkClick r:id="rId7"/>
              </a:rPr>
              <a:t>Complete the Post Survey</a:t>
            </a:r>
            <a:r>
              <a:rPr lang="en-US" dirty="0">
                <a:cs typeface="Arial" panose="020B0604020202020204"/>
              </a:rPr>
              <a:t>                       </a:t>
            </a:r>
            <a:r>
              <a:rPr lang="ar-EG" b="1" dirty="0"/>
              <a:t>استبيان ختامي </a:t>
            </a:r>
          </a:p>
          <a:p>
            <a:pPr marL="285750" indent="-285750">
              <a:spcAft>
                <a:spcPts val="600"/>
              </a:spcAft>
              <a:buFont typeface="Wingdings" panose="05000000000000000000" pitchFamily="2" charset="2"/>
              <a:buChar char="Ø"/>
            </a:pPr>
            <a:endParaRPr lang="en-US" dirty="0">
              <a:cs typeface="Arial" panose="020B0604020202020204"/>
            </a:endParaRPr>
          </a:p>
        </p:txBody>
      </p:sp>
      <p:sp>
        <p:nvSpPr>
          <p:cNvPr id="10" name="TextBox 9">
            <a:extLst>
              <a:ext uri="{FF2B5EF4-FFF2-40B4-BE49-F238E27FC236}">
                <a16:creationId xmlns:a16="http://schemas.microsoft.com/office/drawing/2014/main" id="{CD323611-5FE5-514E-44B3-AD903D64C014}"/>
              </a:ext>
            </a:extLst>
          </p:cNvPr>
          <p:cNvSpPr txBox="1"/>
          <p:nvPr/>
        </p:nvSpPr>
        <p:spPr>
          <a:xfrm>
            <a:off x="6896015" y="1138353"/>
            <a:ext cx="4924395" cy="1477328"/>
          </a:xfrm>
          <a:prstGeom prst="rect">
            <a:avLst/>
          </a:prstGeom>
          <a:noFill/>
        </p:spPr>
        <p:txBody>
          <a:bodyPr wrap="square">
            <a:spAutoFit/>
          </a:bodyPr>
          <a:lstStyle/>
          <a:p>
            <a:pPr algn="r"/>
            <a:r>
              <a:rPr lang="ar-EG" b="1" dirty="0">
                <a:solidFill>
                  <a:schemeClr val="accent6"/>
                </a:solidFill>
              </a:rPr>
              <a:t>لمحة عامة عن شهادة المعلم المرشد في المدرسة</a:t>
            </a:r>
          </a:p>
          <a:p>
            <a:pPr algn="r"/>
            <a:endParaRPr lang="en-US" b="1" dirty="0"/>
          </a:p>
          <a:p>
            <a:pPr algn="r"/>
            <a:r>
              <a:rPr lang="ar-EG" b="1" dirty="0">
                <a:solidFill>
                  <a:schemeClr val="accent6"/>
                </a:solidFill>
              </a:rPr>
              <a:t>يشمل التدريب علي الأنشطة التالية</a:t>
            </a:r>
            <a:endParaRPr lang="en-US" b="1" dirty="0">
              <a:solidFill>
                <a:schemeClr val="accent6"/>
              </a:solidFill>
            </a:endParaRPr>
          </a:p>
          <a:p>
            <a:pPr algn="r"/>
            <a:endParaRPr lang="ar-EG" b="1" dirty="0"/>
          </a:p>
          <a:p>
            <a:pPr algn="r"/>
            <a:r>
              <a:rPr lang="ar-EG" b="1" dirty="0"/>
              <a:t> </a:t>
            </a:r>
          </a:p>
        </p:txBody>
      </p:sp>
    </p:spTree>
    <p:extLst>
      <p:ext uri="{BB962C8B-B14F-4D97-AF65-F5344CB8AC3E}">
        <p14:creationId xmlns:p14="http://schemas.microsoft.com/office/powerpoint/2010/main" val="3944667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5AB42D-57F0-A247-819B-CDA091E1F322}"/>
              </a:ext>
            </a:extLst>
          </p:cNvPr>
          <p:cNvSpPr>
            <a:spLocks noGrp="1"/>
          </p:cNvSpPr>
          <p:nvPr>
            <p:ph type="title"/>
          </p:nvPr>
        </p:nvSpPr>
        <p:spPr>
          <a:xfrm>
            <a:off x="603828" y="487588"/>
            <a:ext cx="8976435" cy="593805"/>
          </a:xfrm>
        </p:spPr>
        <p:txBody>
          <a:bodyPr>
            <a:normAutofit fontScale="90000"/>
          </a:bodyPr>
          <a:lstStyle/>
          <a:p>
            <a:r>
              <a:rPr lang="en-US" dirty="0"/>
              <a:t>Overview of Professional Development Activity</a:t>
            </a:r>
            <a:endParaRPr lang="en-AE" dirty="0"/>
          </a:p>
        </p:txBody>
      </p:sp>
      <p:sp>
        <p:nvSpPr>
          <p:cNvPr id="7" name="Subtitle 6">
            <a:extLst>
              <a:ext uri="{FF2B5EF4-FFF2-40B4-BE49-F238E27FC236}">
                <a16:creationId xmlns:a16="http://schemas.microsoft.com/office/drawing/2014/main" id="{13C17572-938A-154F-9B1C-2EFCCA5320A6}"/>
              </a:ext>
            </a:extLst>
          </p:cNvPr>
          <p:cNvSpPr>
            <a:spLocks noGrp="1"/>
          </p:cNvSpPr>
          <p:nvPr>
            <p:ph type="subTitle" idx="1"/>
          </p:nvPr>
        </p:nvSpPr>
        <p:spPr/>
        <p:txBody>
          <a:bodyPr/>
          <a:lstStyle/>
          <a:p>
            <a:r>
              <a:rPr lang="en-US" dirty="0"/>
              <a:t>Being a Mentor School Teacher</a:t>
            </a:r>
            <a:endParaRPr lang="en-AE" dirty="0"/>
          </a:p>
        </p:txBody>
      </p:sp>
      <p:sp>
        <p:nvSpPr>
          <p:cNvPr id="2" name="TextBox 1">
            <a:extLst>
              <a:ext uri="{FF2B5EF4-FFF2-40B4-BE49-F238E27FC236}">
                <a16:creationId xmlns:a16="http://schemas.microsoft.com/office/drawing/2014/main" id="{27FC754F-BFDA-4B00-B87B-684D6E123E79}"/>
              </a:ext>
            </a:extLst>
          </p:cNvPr>
          <p:cNvSpPr txBox="1"/>
          <p:nvPr/>
        </p:nvSpPr>
        <p:spPr>
          <a:xfrm>
            <a:off x="672030" y="1545739"/>
            <a:ext cx="11418860" cy="4755148"/>
          </a:xfrm>
          <a:prstGeom prst="rect">
            <a:avLst/>
          </a:prstGeom>
          <a:noFill/>
        </p:spPr>
        <p:txBody>
          <a:bodyPr wrap="square" lIns="91440" tIns="45720" rIns="91440" bIns="45720" rtlCol="0" anchor="t">
            <a:spAutoFit/>
          </a:bodyPr>
          <a:lstStyle/>
          <a:p>
            <a:pPr>
              <a:spcAft>
                <a:spcPts val="600"/>
              </a:spcAft>
            </a:pPr>
            <a:r>
              <a:rPr lang="en-US" sz="2200" dirty="0">
                <a:solidFill>
                  <a:srgbClr val="002060"/>
                </a:solidFill>
                <a:latin typeface="Tahoma" panose="020B0604030504040204" pitchFamily="34" charset="0"/>
                <a:ea typeface="Tahoma" panose="020B0604030504040204" pitchFamily="34" charset="0"/>
                <a:cs typeface="Tahoma" panose="020B0604030504040204" pitchFamily="34" charset="0"/>
              </a:rPr>
              <a:t>The PD activity is comprised of the following activities, </a:t>
            </a:r>
            <a:r>
              <a:rPr lang="en-US" sz="2200" b="1" dirty="0">
                <a:solidFill>
                  <a:srgbClr val="002060"/>
                </a:solidFill>
                <a:latin typeface="Tahoma" panose="020B0604030504040204" pitchFamily="34" charset="0"/>
                <a:ea typeface="Tahoma" panose="020B0604030504040204" pitchFamily="34" charset="0"/>
                <a:cs typeface="Tahoma" panose="020B0604030504040204" pitchFamily="34" charset="0"/>
              </a:rPr>
              <a:t>each followed by a survey or quiz</a:t>
            </a:r>
            <a:r>
              <a:rPr lang="en-US" sz="22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ar-EG" sz="22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2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ar-EG" sz="2400" u="sng" dirty="0">
                <a:solidFill>
                  <a:schemeClr val="accent6"/>
                </a:solidFill>
              </a:rPr>
              <a:t>تتكون "أنشطة التدريب المهني" من الأنشطة التالية و التي يتبع كل منها </a:t>
            </a:r>
            <a:r>
              <a:rPr lang="ar-EG" sz="2400" b="1" u="sng" dirty="0">
                <a:solidFill>
                  <a:schemeClr val="accent6"/>
                </a:solidFill>
              </a:rPr>
              <a:t>استبيان أو اختبار قصير</a:t>
            </a:r>
            <a:endParaRPr lang="en-US" sz="2200" u="sng" dirty="0">
              <a:solidFill>
                <a:schemeClr val="accent6"/>
              </a:solidFill>
              <a:latin typeface="Tahoma" panose="020B0604030504040204" pitchFamily="34" charset="0"/>
              <a:ea typeface="Tahoma" panose="020B0604030504040204" pitchFamily="34" charset="0"/>
              <a:cs typeface="Tahoma" panose="020B0604030504040204" pitchFamily="34" charset="0"/>
            </a:endParaRPr>
          </a:p>
          <a:p>
            <a:pPr>
              <a:spcAft>
                <a:spcPts val="600"/>
              </a:spcAft>
            </a:pPr>
            <a:endParaRPr lang="en-US" sz="2200" dirty="0">
              <a:latin typeface="Tahoma" panose="020B0604030504040204" pitchFamily="34" charset="0"/>
              <a:ea typeface="Tahoma" panose="020B0604030504040204" pitchFamily="34" charset="0"/>
              <a:cs typeface="Tahoma" panose="020B0604030504040204" pitchFamily="34" charset="0"/>
            </a:endParaRPr>
          </a:p>
          <a:p>
            <a:pPr marL="285750" indent="-285750">
              <a:spcAft>
                <a:spcPts val="600"/>
              </a:spcAft>
              <a:buFont typeface="Wingdings" panose="05000000000000000000" pitchFamily="2" charset="2"/>
              <a:buChar char="Ø"/>
            </a:pPr>
            <a:r>
              <a:rPr lang="en-US" sz="2200" dirty="0">
                <a:latin typeface="Tahoma" panose="020B0604030504040204" pitchFamily="34" charset="0"/>
                <a:ea typeface="Tahoma" panose="020B0604030504040204" pitchFamily="34" charset="0"/>
                <a:cs typeface="Tahoma" panose="020B0604030504040204" pitchFamily="34" charset="0"/>
              </a:rPr>
              <a:t>Your experience as Mentor School Teacher                                 </a:t>
            </a:r>
            <a:r>
              <a:rPr lang="ar-EG" sz="2400" dirty="0">
                <a:solidFill>
                  <a:schemeClr val="accent6"/>
                </a:solidFill>
              </a:rPr>
              <a:t>تجربتك كمعلم مدرسة مرشد</a:t>
            </a:r>
            <a:endParaRPr lang="en-US" sz="2200" dirty="0">
              <a:solidFill>
                <a:schemeClr val="accent6"/>
              </a:solidFill>
              <a:latin typeface="Tahoma" panose="020B0604030504040204" pitchFamily="34" charset="0"/>
              <a:ea typeface="Tahoma" panose="020B0604030504040204" pitchFamily="34" charset="0"/>
              <a:cs typeface="Tahoma" panose="020B0604030504040204" pitchFamily="34" charset="0"/>
            </a:endParaRPr>
          </a:p>
          <a:p>
            <a:pPr marL="285750" indent="-285750">
              <a:spcAft>
                <a:spcPts val="600"/>
              </a:spcAft>
              <a:buFont typeface="Wingdings" panose="05000000000000000000" pitchFamily="2" charset="2"/>
              <a:buChar char="Ø"/>
            </a:pPr>
            <a:r>
              <a:rPr lang="en-US" sz="2200" dirty="0">
                <a:latin typeface="Tahoma" panose="020B0604030504040204" pitchFamily="34" charset="0"/>
                <a:ea typeface="Tahoma" panose="020B0604030504040204" pitchFamily="34" charset="0"/>
                <a:cs typeface="Tahoma" panose="020B0604030504040204" pitchFamily="34" charset="0"/>
              </a:rPr>
              <a:t>Context of HCT Pre-service teachers </a:t>
            </a:r>
            <a:r>
              <a:rPr lang="ar-EG" sz="2200" dirty="0">
                <a:latin typeface="Tahoma" panose="020B0604030504040204" pitchFamily="34" charset="0"/>
                <a:ea typeface="Tahoma" panose="020B0604030504040204" pitchFamily="34" charset="0"/>
                <a:cs typeface="Tahoma" panose="020B0604030504040204" pitchFamily="34" charset="0"/>
              </a:rPr>
              <a:t>  </a:t>
            </a:r>
            <a:r>
              <a:rPr lang="en-US" sz="2200" dirty="0">
                <a:latin typeface="Tahoma" panose="020B0604030504040204" pitchFamily="34" charset="0"/>
                <a:ea typeface="Tahoma" panose="020B0604030504040204" pitchFamily="34" charset="0"/>
                <a:cs typeface="Tahoma" panose="020B0604030504040204" pitchFamily="34" charset="0"/>
              </a:rPr>
              <a:t>         </a:t>
            </a:r>
            <a:r>
              <a:rPr lang="ar-EG" sz="2200" dirty="0">
                <a:latin typeface="Tahoma" panose="020B0604030504040204" pitchFamily="34" charset="0"/>
                <a:ea typeface="Tahoma" panose="020B0604030504040204" pitchFamily="34" charset="0"/>
                <a:cs typeface="Tahoma" panose="020B0604030504040204" pitchFamily="34" charset="0"/>
              </a:rPr>
              <a:t> </a:t>
            </a:r>
            <a:r>
              <a:rPr lang="ar-EG" sz="2400" dirty="0">
                <a:solidFill>
                  <a:schemeClr val="accent6"/>
                </a:solidFill>
              </a:rPr>
              <a:t>السياق :  مراحل التدريب العملي في كليات التقنية العليا</a:t>
            </a:r>
            <a:endParaRPr lang="en-US" sz="2200" dirty="0">
              <a:solidFill>
                <a:schemeClr val="accent6"/>
              </a:solidFill>
              <a:latin typeface="Tahoma" panose="020B0604030504040204" pitchFamily="34" charset="0"/>
              <a:ea typeface="Tahoma" panose="020B0604030504040204" pitchFamily="34" charset="0"/>
              <a:cs typeface="Tahoma" panose="020B0604030504040204" pitchFamily="34" charset="0"/>
            </a:endParaRPr>
          </a:p>
          <a:p>
            <a:pPr marL="285750" indent="-285750">
              <a:spcAft>
                <a:spcPts val="600"/>
              </a:spcAft>
              <a:buFont typeface="Wingdings" panose="05000000000000000000" pitchFamily="2" charset="2"/>
              <a:buChar char="Ø"/>
            </a:pPr>
            <a:r>
              <a:rPr lang="en-US" sz="2200" dirty="0">
                <a:latin typeface="Tahoma" panose="020B0604030504040204" pitchFamily="34" charset="0"/>
                <a:ea typeface="Tahoma" panose="020B0604030504040204" pitchFamily="34" charset="0"/>
                <a:cs typeface="Tahoma" panose="020B0604030504040204" pitchFamily="34" charset="0"/>
              </a:rPr>
              <a:t>The Six Teaching competencies                                                       </a:t>
            </a:r>
            <a:r>
              <a:rPr lang="ar-EG" sz="2400" dirty="0">
                <a:solidFill>
                  <a:schemeClr val="accent6"/>
                </a:solidFill>
              </a:rPr>
              <a:t>كفاءات التدريس الست</a:t>
            </a:r>
            <a:endParaRPr lang="en-US" sz="2200" dirty="0">
              <a:solidFill>
                <a:schemeClr val="accent6"/>
              </a:solidFill>
              <a:latin typeface="Tahoma" panose="020B0604030504040204" pitchFamily="34" charset="0"/>
              <a:ea typeface="Tahoma" panose="020B0604030504040204" pitchFamily="34" charset="0"/>
              <a:cs typeface="Tahoma" panose="020B0604030504040204" pitchFamily="34" charset="0"/>
            </a:endParaRPr>
          </a:p>
          <a:p>
            <a:pPr marL="285750" indent="-285750">
              <a:spcAft>
                <a:spcPts val="600"/>
              </a:spcAft>
              <a:buFont typeface="Wingdings" panose="05000000000000000000" pitchFamily="2" charset="2"/>
              <a:buChar char="Ø"/>
            </a:pPr>
            <a:r>
              <a:rPr lang="en-US" sz="2200" dirty="0">
                <a:latin typeface="Tahoma" panose="020B0604030504040204" pitchFamily="34" charset="0"/>
                <a:ea typeface="Tahoma" panose="020B0604030504040204" pitchFamily="34" charset="0"/>
                <a:cs typeface="Tahoma" panose="020B0604030504040204" pitchFamily="34" charset="0"/>
              </a:rPr>
              <a:t>Roles and Responsibilities of the MST                         </a:t>
            </a:r>
            <a:r>
              <a:rPr lang="ar-EG" sz="2400" dirty="0">
                <a:solidFill>
                  <a:schemeClr val="accent6"/>
                </a:solidFill>
              </a:rPr>
              <a:t>دور و مسؤوليات المعلم الموجة أو المرشد</a:t>
            </a:r>
            <a:endParaRPr lang="en-US" sz="2200" dirty="0">
              <a:solidFill>
                <a:schemeClr val="accent6"/>
              </a:solidFill>
              <a:latin typeface="Tahoma" panose="020B0604030504040204" pitchFamily="34" charset="0"/>
              <a:ea typeface="Tahoma" panose="020B0604030504040204" pitchFamily="34" charset="0"/>
              <a:cs typeface="Tahoma" panose="020B0604030504040204" pitchFamily="34" charset="0"/>
            </a:endParaRPr>
          </a:p>
          <a:p>
            <a:pPr marL="285750" indent="-285750">
              <a:spcAft>
                <a:spcPts val="600"/>
              </a:spcAft>
              <a:buFont typeface="Wingdings" panose="05000000000000000000" pitchFamily="2" charset="2"/>
              <a:buChar char="Ø"/>
            </a:pPr>
            <a:r>
              <a:rPr lang="en-US" sz="2200" dirty="0">
                <a:latin typeface="Tahoma" panose="020B0604030504040204" pitchFamily="34" charset="0"/>
                <a:ea typeface="Tahoma" panose="020B0604030504040204" pitchFamily="34" charset="0"/>
                <a:cs typeface="Tahoma" panose="020B0604030504040204" pitchFamily="34" charset="0"/>
              </a:rPr>
              <a:t>Formative Observations &amp; the observation form                       </a:t>
            </a:r>
            <a:r>
              <a:rPr lang="ar-EG" sz="2400" dirty="0">
                <a:solidFill>
                  <a:schemeClr val="accent6"/>
                </a:solidFill>
              </a:rPr>
              <a:t>التقييم التكويني و نموذج التقييم </a:t>
            </a:r>
            <a:endParaRPr lang="en-US" sz="2200" dirty="0">
              <a:solidFill>
                <a:schemeClr val="accent6"/>
              </a:solidFill>
              <a:latin typeface="Tahoma" panose="020B0604030504040204" pitchFamily="34" charset="0"/>
              <a:ea typeface="Tahoma" panose="020B0604030504040204" pitchFamily="34" charset="0"/>
              <a:cs typeface="Tahoma" panose="020B0604030504040204" pitchFamily="34" charset="0"/>
            </a:endParaRPr>
          </a:p>
          <a:p>
            <a:pPr marL="285750" indent="-285750">
              <a:spcAft>
                <a:spcPts val="600"/>
              </a:spcAft>
              <a:buFont typeface="Wingdings" panose="05000000000000000000" pitchFamily="2" charset="2"/>
              <a:buChar char="Ø"/>
            </a:pPr>
            <a:r>
              <a:rPr lang="en-US" sz="2200" dirty="0">
                <a:solidFill>
                  <a:schemeClr val="tx2"/>
                </a:solidFill>
                <a:latin typeface="Tahoma" panose="020B0604030504040204" pitchFamily="34" charset="0"/>
                <a:ea typeface="Tahoma" panose="020B0604030504040204" pitchFamily="34" charset="0"/>
                <a:cs typeface="Tahoma" panose="020B0604030504040204" pitchFamily="34" charset="0"/>
              </a:rPr>
              <a:t>Appreciative Inquiry (AI)                                                      </a:t>
            </a:r>
            <a:r>
              <a:rPr lang="ar-EG" sz="2400" dirty="0">
                <a:solidFill>
                  <a:schemeClr val="accent6"/>
                </a:solidFill>
              </a:rPr>
              <a:t>الاستقصاء الايجابي أو التقديري</a:t>
            </a:r>
            <a:endParaRPr lang="en-US" sz="2200" dirty="0">
              <a:solidFill>
                <a:schemeClr val="accent6"/>
              </a:solidFill>
              <a:latin typeface="Tahoma" panose="020B0604030504040204" pitchFamily="34" charset="0"/>
              <a:ea typeface="Tahoma" panose="020B0604030504040204" pitchFamily="34" charset="0"/>
              <a:cs typeface="Tahoma" panose="020B0604030504040204" pitchFamily="34" charset="0"/>
            </a:endParaRPr>
          </a:p>
          <a:p>
            <a:pPr marL="285750" indent="-285750">
              <a:spcAft>
                <a:spcPts val="600"/>
              </a:spcAft>
              <a:buFont typeface="Wingdings" panose="05000000000000000000" pitchFamily="2" charset="2"/>
              <a:buChar char="Ø"/>
            </a:pPr>
            <a:r>
              <a:rPr lang="en-US" sz="2200" dirty="0">
                <a:latin typeface="Tahoma" panose="020B0604030504040204" pitchFamily="34" charset="0"/>
                <a:ea typeface="Tahoma" panose="020B0604030504040204" pitchFamily="34" charset="0"/>
                <a:cs typeface="Tahoma" panose="020B0604030504040204" pitchFamily="34" charset="0"/>
              </a:rPr>
              <a:t>Professional Learning Community (PLC)                                              </a:t>
            </a:r>
            <a:r>
              <a:rPr lang="ar-EG" sz="2400" dirty="0">
                <a:solidFill>
                  <a:schemeClr val="accent6"/>
                </a:solidFill>
              </a:rPr>
              <a:t>مجتمع التعلم المهني</a:t>
            </a:r>
          </a:p>
          <a:p>
            <a:pPr marL="285750" indent="-285750">
              <a:spcAft>
                <a:spcPts val="600"/>
              </a:spcAft>
              <a:buFont typeface="Wingdings" panose="05000000000000000000" pitchFamily="2" charset="2"/>
              <a:buChar char="Ø"/>
            </a:pP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5" name="Arrow: Right 4">
            <a:extLst>
              <a:ext uri="{FF2B5EF4-FFF2-40B4-BE49-F238E27FC236}">
                <a16:creationId xmlns:a16="http://schemas.microsoft.com/office/drawing/2014/main" id="{77406182-4611-BB83-AC0A-BD6A67495282}"/>
              </a:ext>
            </a:extLst>
          </p:cNvPr>
          <p:cNvSpPr/>
          <p:nvPr/>
        </p:nvSpPr>
        <p:spPr>
          <a:xfrm>
            <a:off x="11021042" y="6300887"/>
            <a:ext cx="978408" cy="484632"/>
          </a:xfrm>
          <a:prstGeom prst="rightArrow">
            <a:avLst/>
          </a:prstGeom>
          <a:solidFill>
            <a:schemeClr val="tx2"/>
          </a:solidFill>
          <a:ln w="28575">
            <a:solidFill>
              <a:schemeClr val="accent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CF3FFB0-83EE-63AD-2228-C0FC5CA31B99}"/>
              </a:ext>
            </a:extLst>
          </p:cNvPr>
          <p:cNvSpPr txBox="1"/>
          <p:nvPr/>
        </p:nvSpPr>
        <p:spPr>
          <a:xfrm>
            <a:off x="2491156" y="903305"/>
            <a:ext cx="9508294" cy="43088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EG" sz="2200" b="1" dirty="0">
                <a:solidFill>
                  <a:schemeClr val="accent6"/>
                </a:solidFill>
              </a:rPr>
              <a:t>لمحة عامة عن شهادة معلم المدرسة المرشد</a:t>
            </a:r>
          </a:p>
        </p:txBody>
      </p:sp>
    </p:spTree>
    <p:extLst>
      <p:ext uri="{BB962C8B-B14F-4D97-AF65-F5344CB8AC3E}">
        <p14:creationId xmlns:p14="http://schemas.microsoft.com/office/powerpoint/2010/main" val="1572409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5E9AA0F-3D09-D89D-4EC6-5122B9F56303}"/>
              </a:ext>
            </a:extLst>
          </p:cNvPr>
          <p:cNvSpPr>
            <a:spLocks noGrp="1"/>
          </p:cNvSpPr>
          <p:nvPr>
            <p:ph type="body" sz="quarter" idx="10"/>
          </p:nvPr>
        </p:nvSpPr>
        <p:spPr>
          <a:xfrm>
            <a:off x="531782" y="1705415"/>
            <a:ext cx="6284053" cy="3754437"/>
          </a:xfrm>
        </p:spPr>
        <p:txBody>
          <a:bodyPr vert="horz" lIns="91440" tIns="45720" rIns="91440" bIns="45720" rtlCol="0" anchor="t">
            <a:normAutofit lnSpcReduction="10000"/>
          </a:bodyPr>
          <a:lstStyle/>
          <a:p>
            <a:r>
              <a:rPr lang="en-US" dirty="0">
                <a:latin typeface="Tahoma"/>
                <a:ea typeface="Tahoma"/>
                <a:cs typeface="Tahoma"/>
              </a:rPr>
              <a:t>First of all, we would love to know a little bit about you, our Mentor School Teachers.</a:t>
            </a:r>
            <a:r>
              <a:rPr lang="ar-EG" dirty="0">
                <a:latin typeface="Tahoma"/>
                <a:ea typeface="Tahoma"/>
                <a:cs typeface="Tahoma"/>
              </a:rPr>
              <a:t>    </a:t>
            </a:r>
          </a:p>
          <a:p>
            <a:pPr marL="0" indent="0" algn="r">
              <a:buNone/>
            </a:pPr>
            <a:r>
              <a:rPr lang="ar-EG" dirty="0">
                <a:latin typeface="Tahoma"/>
                <a:ea typeface="Tahoma"/>
                <a:cs typeface="Tahoma"/>
              </a:rPr>
              <a:t> </a:t>
            </a:r>
            <a:r>
              <a:rPr lang="ar-EG" dirty="0">
                <a:solidFill>
                  <a:schemeClr val="accent6"/>
                </a:solidFill>
                <a:latin typeface="Tahoma"/>
                <a:ea typeface="Tahoma"/>
                <a:cs typeface="Tahoma"/>
              </a:rPr>
              <a:t>في  البداية يشرفنا التعرف عليك "كمعلم مدرسة مرشد"</a:t>
            </a:r>
          </a:p>
          <a:p>
            <a:pPr marL="0" indent="0">
              <a:buNone/>
            </a:pPr>
            <a:endParaRPr lang="ar-EG" dirty="0"/>
          </a:p>
          <a:p>
            <a:pPr marL="0" indent="0">
              <a:buNone/>
            </a:pPr>
            <a:endParaRPr lang="en-US" dirty="0"/>
          </a:p>
          <a:p>
            <a:r>
              <a:rPr lang="en-US" dirty="0">
                <a:latin typeface="Tahoma"/>
                <a:ea typeface="Tahoma"/>
                <a:cs typeface="Tahoma"/>
                <a:hlinkClick r:id="rId2"/>
              </a:rPr>
              <a:t>Please complete the quiz on </a:t>
            </a:r>
            <a:br>
              <a:rPr lang="en-US" dirty="0">
                <a:latin typeface="Tahoma"/>
                <a:ea typeface="Tahoma"/>
                <a:cs typeface="Tahoma"/>
                <a:hlinkClick r:id="rId2"/>
              </a:rPr>
            </a:br>
            <a:r>
              <a:rPr lang="en-US" dirty="0">
                <a:latin typeface="Tahoma"/>
                <a:ea typeface="Tahoma"/>
                <a:cs typeface="Tahoma"/>
                <a:hlinkClick r:id="rId2"/>
              </a:rPr>
              <a:t>MST experience.</a:t>
            </a:r>
            <a:r>
              <a:rPr lang="en-US" dirty="0">
                <a:latin typeface="Tahoma"/>
                <a:ea typeface="Tahoma"/>
                <a:cs typeface="Tahoma"/>
              </a:rPr>
              <a:t> </a:t>
            </a:r>
            <a:r>
              <a:rPr lang="ar-EG" dirty="0">
                <a:latin typeface="Tahoma"/>
                <a:ea typeface="Tahoma"/>
                <a:cs typeface="Tahoma"/>
              </a:rPr>
              <a:t> </a:t>
            </a:r>
            <a:r>
              <a:rPr lang="ar-EG" u="sng" dirty="0">
                <a:solidFill>
                  <a:schemeClr val="accent6"/>
                </a:solidFill>
                <a:latin typeface="Tahoma"/>
                <a:ea typeface="Tahoma"/>
                <a:cs typeface="Tahoma"/>
              </a:rPr>
              <a:t>اختبار قصير</a:t>
            </a:r>
            <a:r>
              <a:rPr lang="ar-EG" dirty="0">
                <a:solidFill>
                  <a:schemeClr val="accent6"/>
                </a:solidFill>
                <a:latin typeface="Tahoma"/>
                <a:ea typeface="Tahoma"/>
                <a:cs typeface="Tahoma"/>
              </a:rPr>
              <a:t>           </a:t>
            </a:r>
          </a:p>
          <a:p>
            <a:endParaRPr lang="ar-EG" dirty="0"/>
          </a:p>
          <a:p>
            <a:pPr marL="0" indent="0">
              <a:buNone/>
            </a:pPr>
            <a:endParaRPr lang="en-US" dirty="0"/>
          </a:p>
          <a:p>
            <a:endParaRPr lang="en-US" dirty="0"/>
          </a:p>
        </p:txBody>
      </p:sp>
      <p:sp>
        <p:nvSpPr>
          <p:cNvPr id="7" name="Subtitle 6">
            <a:extLst>
              <a:ext uri="{FF2B5EF4-FFF2-40B4-BE49-F238E27FC236}">
                <a16:creationId xmlns:a16="http://schemas.microsoft.com/office/drawing/2014/main" id="{19E662E6-916E-9C95-5794-9853C3B53196}"/>
              </a:ext>
            </a:extLst>
          </p:cNvPr>
          <p:cNvSpPr>
            <a:spLocks noGrp="1"/>
          </p:cNvSpPr>
          <p:nvPr>
            <p:ph type="subTitle" idx="1"/>
          </p:nvPr>
        </p:nvSpPr>
        <p:spPr>
          <a:xfrm>
            <a:off x="5390087" y="314797"/>
            <a:ext cx="6120159" cy="315424"/>
          </a:xfrm>
        </p:spPr>
        <p:txBody>
          <a:bodyPr/>
          <a:lstStyle/>
          <a:p>
            <a:r>
              <a:rPr lang="en-US" dirty="0"/>
              <a:t>Being a Mentor School Teacher</a:t>
            </a:r>
            <a:endParaRPr lang="en-AE" dirty="0"/>
          </a:p>
        </p:txBody>
      </p:sp>
      <p:pic>
        <p:nvPicPr>
          <p:cNvPr id="8" name="Graphic 7" descr="Help">
            <a:extLst>
              <a:ext uri="{FF2B5EF4-FFF2-40B4-BE49-F238E27FC236}">
                <a16:creationId xmlns:a16="http://schemas.microsoft.com/office/drawing/2014/main" id="{474D8C0F-5D41-4050-AA8E-F9282812F0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73808" y="5002652"/>
            <a:ext cx="914400" cy="914400"/>
          </a:xfrm>
          <a:prstGeom prst="rect">
            <a:avLst/>
          </a:prstGeom>
        </p:spPr>
      </p:pic>
      <p:pic>
        <p:nvPicPr>
          <p:cNvPr id="1028" name="Picture 4">
            <a:extLst>
              <a:ext uri="{FF2B5EF4-FFF2-40B4-BE49-F238E27FC236}">
                <a16:creationId xmlns:a16="http://schemas.microsoft.com/office/drawing/2014/main" id="{36209DC7-215E-71E7-8806-EC337962C1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1888" y="1337095"/>
            <a:ext cx="4718330" cy="39889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9ADFBF8-FAE7-40B4-EE21-4D0F82D4D9BD}"/>
              </a:ext>
            </a:extLst>
          </p:cNvPr>
          <p:cNvSpPr txBox="1"/>
          <p:nvPr/>
        </p:nvSpPr>
        <p:spPr>
          <a:xfrm>
            <a:off x="681754" y="579219"/>
            <a:ext cx="11247010" cy="861774"/>
          </a:xfrm>
          <a:prstGeom prst="rect">
            <a:avLst/>
          </a:prstGeom>
          <a:noFill/>
        </p:spPr>
        <p:txBody>
          <a:bodyPr wrap="square" rtlCol="0">
            <a:spAutoFit/>
          </a:bodyPr>
          <a:lstStyle/>
          <a:p>
            <a:r>
              <a:rPr lang="en-US" sz="3200" b="1" dirty="0"/>
              <a:t>Role of Mentor School Teacher</a:t>
            </a:r>
            <a:r>
              <a:rPr lang="ar-EG" sz="3200" b="1" dirty="0"/>
              <a:t>   </a:t>
            </a:r>
            <a:r>
              <a:rPr lang="ar-EG" sz="3200" b="1" dirty="0">
                <a:solidFill>
                  <a:schemeClr val="accent6"/>
                </a:solidFill>
              </a:rPr>
              <a:t>دور المعلم المرشد                     </a:t>
            </a:r>
            <a:endParaRPr lang="en-US" sz="3200" b="1" dirty="0">
              <a:solidFill>
                <a:schemeClr val="accent6"/>
              </a:solidFill>
            </a:endParaRPr>
          </a:p>
          <a:p>
            <a:pPr marL="285750" indent="-285750">
              <a:buFont typeface="Wingdings" panose="05000000000000000000" pitchFamily="2" charset="2"/>
              <a:buChar char="Ø"/>
            </a:pPr>
            <a:r>
              <a:rPr lang="en-US" dirty="0"/>
              <a:t>Your Experience</a:t>
            </a:r>
            <a:r>
              <a:rPr lang="ar-EG" dirty="0"/>
              <a:t>    </a:t>
            </a:r>
            <a:r>
              <a:rPr lang="ar-EG" dirty="0">
                <a:solidFill>
                  <a:schemeClr val="accent6"/>
                </a:solidFill>
              </a:rPr>
              <a:t>خبرتك</a:t>
            </a:r>
            <a:r>
              <a:rPr lang="ar-EG" dirty="0"/>
              <a:t>                                            </a:t>
            </a:r>
            <a:endParaRPr lang="en-US" dirty="0"/>
          </a:p>
        </p:txBody>
      </p:sp>
      <p:sp>
        <p:nvSpPr>
          <p:cNvPr id="10" name="Arrow: Right 9">
            <a:extLst>
              <a:ext uri="{FF2B5EF4-FFF2-40B4-BE49-F238E27FC236}">
                <a16:creationId xmlns:a16="http://schemas.microsoft.com/office/drawing/2014/main" id="{49E321CD-4635-9E7D-F725-1D1596FC818D}"/>
              </a:ext>
            </a:extLst>
          </p:cNvPr>
          <p:cNvSpPr/>
          <p:nvPr/>
        </p:nvSpPr>
        <p:spPr>
          <a:xfrm>
            <a:off x="10491899" y="6184363"/>
            <a:ext cx="978408" cy="484632"/>
          </a:xfrm>
          <a:prstGeom prst="rightArrow">
            <a:avLst/>
          </a:prstGeom>
          <a:solidFill>
            <a:schemeClr val="tx2"/>
          </a:solidFill>
          <a:ln w="28575">
            <a:solidFill>
              <a:schemeClr val="accent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521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5AB42D-57F0-A247-819B-CDA091E1F322}"/>
              </a:ext>
            </a:extLst>
          </p:cNvPr>
          <p:cNvSpPr>
            <a:spLocks noGrp="1"/>
          </p:cNvSpPr>
          <p:nvPr>
            <p:ph type="title"/>
          </p:nvPr>
        </p:nvSpPr>
        <p:spPr>
          <a:xfrm>
            <a:off x="681754" y="189005"/>
            <a:ext cx="11045648" cy="745302"/>
          </a:xfrm>
        </p:spPr>
        <p:txBody>
          <a:bodyPr>
            <a:normAutofit fontScale="90000"/>
          </a:bodyPr>
          <a:lstStyle/>
          <a:p>
            <a:r>
              <a:rPr lang="en-US" dirty="0"/>
              <a:t>Context of HCT Pre-service teachers</a:t>
            </a:r>
            <a:r>
              <a:rPr lang="ar-EG" dirty="0"/>
              <a:t> </a:t>
            </a:r>
            <a:br>
              <a:rPr lang="ar-EG" dirty="0"/>
            </a:br>
            <a:r>
              <a:rPr lang="ar-EG" sz="2700" dirty="0">
                <a:solidFill>
                  <a:schemeClr val="accent6"/>
                </a:solidFill>
              </a:rPr>
              <a:t>السياق: مراحل التدريب  العملي في كليات التقنية العليا                                 </a:t>
            </a:r>
            <a:endParaRPr lang="en-US" sz="2700" dirty="0">
              <a:solidFill>
                <a:schemeClr val="accent6"/>
              </a:solidFill>
            </a:endParaRPr>
          </a:p>
        </p:txBody>
      </p:sp>
      <p:sp>
        <p:nvSpPr>
          <p:cNvPr id="7" name="Subtitle 6">
            <a:extLst>
              <a:ext uri="{FF2B5EF4-FFF2-40B4-BE49-F238E27FC236}">
                <a16:creationId xmlns:a16="http://schemas.microsoft.com/office/drawing/2014/main" id="{13C17572-938A-154F-9B1C-2EFCCA5320A6}"/>
              </a:ext>
            </a:extLst>
          </p:cNvPr>
          <p:cNvSpPr>
            <a:spLocks noGrp="1"/>
          </p:cNvSpPr>
          <p:nvPr>
            <p:ph type="subTitle" idx="1"/>
          </p:nvPr>
        </p:nvSpPr>
        <p:spPr/>
        <p:txBody>
          <a:bodyPr/>
          <a:lstStyle/>
          <a:p>
            <a:r>
              <a:rPr lang="en-US" dirty="0"/>
              <a:t>Being a Mentor School Teacher</a:t>
            </a:r>
            <a:endParaRPr lang="en-AE" dirty="0"/>
          </a:p>
        </p:txBody>
      </p:sp>
      <p:graphicFrame>
        <p:nvGraphicFramePr>
          <p:cNvPr id="6" name="Table 5">
            <a:extLst>
              <a:ext uri="{FF2B5EF4-FFF2-40B4-BE49-F238E27FC236}">
                <a16:creationId xmlns:a16="http://schemas.microsoft.com/office/drawing/2014/main" id="{D74F2C60-2448-431B-868A-135738346C86}"/>
              </a:ext>
            </a:extLst>
          </p:cNvPr>
          <p:cNvGraphicFramePr>
            <a:graphicFrameLocks noGrp="1"/>
          </p:cNvGraphicFramePr>
          <p:nvPr>
            <p:extLst>
              <p:ext uri="{D42A27DB-BD31-4B8C-83A1-F6EECF244321}">
                <p14:modId xmlns:p14="http://schemas.microsoft.com/office/powerpoint/2010/main" val="3681937092"/>
              </p:ext>
            </p:extLst>
          </p:nvPr>
        </p:nvGraphicFramePr>
        <p:xfrm>
          <a:off x="604666" y="1349682"/>
          <a:ext cx="11312269" cy="5007396"/>
        </p:xfrm>
        <a:graphic>
          <a:graphicData uri="http://schemas.openxmlformats.org/drawingml/2006/table">
            <a:tbl>
              <a:tblPr firstRow="1" firstCol="1" bandRow="1">
                <a:tableStyleId>{0505E3EF-67EA-436B-97B2-0124C06EBD24}</a:tableStyleId>
              </a:tblPr>
              <a:tblGrid>
                <a:gridCol w="1227802">
                  <a:extLst>
                    <a:ext uri="{9D8B030D-6E8A-4147-A177-3AD203B41FA5}">
                      <a16:colId xmlns:a16="http://schemas.microsoft.com/office/drawing/2014/main" val="131969650"/>
                    </a:ext>
                  </a:extLst>
                </a:gridCol>
                <a:gridCol w="3387925">
                  <a:extLst>
                    <a:ext uri="{9D8B030D-6E8A-4147-A177-3AD203B41FA5}">
                      <a16:colId xmlns:a16="http://schemas.microsoft.com/office/drawing/2014/main" val="2996183940"/>
                    </a:ext>
                  </a:extLst>
                </a:gridCol>
                <a:gridCol w="3323029">
                  <a:extLst>
                    <a:ext uri="{9D8B030D-6E8A-4147-A177-3AD203B41FA5}">
                      <a16:colId xmlns:a16="http://schemas.microsoft.com/office/drawing/2014/main" val="1665264420"/>
                    </a:ext>
                  </a:extLst>
                </a:gridCol>
                <a:gridCol w="3373513">
                  <a:extLst>
                    <a:ext uri="{9D8B030D-6E8A-4147-A177-3AD203B41FA5}">
                      <a16:colId xmlns:a16="http://schemas.microsoft.com/office/drawing/2014/main" val="548118390"/>
                    </a:ext>
                  </a:extLst>
                </a:gridCol>
              </a:tblGrid>
              <a:tr h="572648">
                <a:tc>
                  <a:txBody>
                    <a:bodyPr/>
                    <a:lstStyle/>
                    <a:p>
                      <a:pPr marL="0" marR="0" algn="l">
                        <a:lnSpc>
                          <a:spcPct val="107000"/>
                        </a:lnSpc>
                        <a:spcBef>
                          <a:spcPts val="0"/>
                        </a:spcBef>
                        <a:spcAft>
                          <a:spcPts val="800"/>
                        </a:spcAft>
                      </a:pPr>
                      <a:r>
                        <a:rPr lang="en-US" sz="1400" dirty="0">
                          <a:effectLst/>
                          <a:latin typeface="Tahoma" panose="020B0604030504040204" pitchFamily="34" charset="0"/>
                          <a:ea typeface="Tahoma" panose="020B0604030504040204" pitchFamily="34" charset="0"/>
                          <a:cs typeface="Tahoma" panose="020B0604030504040204" pitchFamily="34" charset="0"/>
                        </a:rPr>
                        <a:t>Teaching</a:t>
                      </a:r>
                      <a:r>
                        <a:rPr lang="ar-EG"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a:effectLst/>
                          <a:latin typeface="Tahoma" panose="020B0604030504040204" pitchFamily="34" charset="0"/>
                          <a:ea typeface="Tahoma" panose="020B0604030504040204" pitchFamily="34" charset="0"/>
                          <a:cs typeface="Tahoma" panose="020B0604030504040204" pitchFamily="34" charset="0"/>
                        </a:rPr>
                        <a:t> Progression Phase</a:t>
                      </a:r>
                      <a:r>
                        <a:rPr lang="ar-EG" sz="1400" dirty="0">
                          <a:effectLst/>
                          <a:latin typeface="Tahoma" panose="020B0604030504040204" pitchFamily="34" charset="0"/>
                          <a:ea typeface="Tahoma" panose="020B0604030504040204" pitchFamily="34" charset="0"/>
                          <a:cs typeface="Tahoma" panose="020B0604030504040204" pitchFamily="34" charset="0"/>
                        </a:rPr>
                        <a:t>  </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ahoma" panose="020B0604030504040204" pitchFamily="34" charset="0"/>
                          <a:ea typeface="Tahoma" panose="020B0604030504040204" pitchFamily="34" charset="0"/>
                          <a:cs typeface="Tahoma" panose="020B0604030504040204" pitchFamily="34" charset="0"/>
                        </a:rPr>
                        <a:t>Emerging Teaching Phase</a:t>
                      </a:r>
                      <a:r>
                        <a:rPr lang="ar-EG" sz="1400" dirty="0">
                          <a:effectLst/>
                          <a:latin typeface="Tahoma" panose="020B0604030504040204" pitchFamily="34" charset="0"/>
                          <a:ea typeface="Tahoma" panose="020B0604030504040204" pitchFamily="34" charset="0"/>
                          <a:cs typeface="Tahoma" panose="020B0604030504040204" pitchFamily="34" charset="0"/>
                        </a:rPr>
                        <a:t>       </a:t>
                      </a:r>
                      <a:r>
                        <a:rPr lang="ar-EG" sz="1400" dirty="0">
                          <a:solidFill>
                            <a:schemeClr val="accent6"/>
                          </a:solidFill>
                          <a:effectLst/>
                          <a:latin typeface="Tahoma" panose="020B0604030504040204" pitchFamily="34" charset="0"/>
                          <a:ea typeface="Tahoma" panose="020B0604030504040204" pitchFamily="34" charset="0"/>
                          <a:cs typeface="Tahoma" panose="020B0604030504040204" pitchFamily="34" charset="0"/>
                        </a:rPr>
                        <a:t>مرحلة   التدريس الناشئ</a:t>
                      </a:r>
                      <a:endParaRPr lang="en-US" sz="1400" dirty="0">
                        <a:solidFill>
                          <a:schemeClr val="accent6"/>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ahoma" panose="020B0604030504040204" pitchFamily="34" charset="0"/>
                          <a:ea typeface="Tahoma" panose="020B0604030504040204" pitchFamily="34" charset="0"/>
                          <a:cs typeface="Tahoma" panose="020B0604030504040204" pitchFamily="34" charset="0"/>
                        </a:rPr>
                        <a:t>Sustained Teaching Phase</a:t>
                      </a:r>
                      <a:r>
                        <a:rPr lang="ar-EG" sz="1400" dirty="0">
                          <a:effectLst/>
                          <a:latin typeface="Tahoma" panose="020B0604030504040204" pitchFamily="34" charset="0"/>
                          <a:ea typeface="Tahoma" panose="020B0604030504040204" pitchFamily="34" charset="0"/>
                          <a:cs typeface="Tahoma" panose="020B0604030504040204" pitchFamily="34" charset="0"/>
                        </a:rPr>
                        <a:t>     </a:t>
                      </a:r>
                      <a:r>
                        <a:rPr lang="ar-EG" sz="1400" dirty="0">
                          <a:solidFill>
                            <a:schemeClr val="accent6"/>
                          </a:solidFill>
                          <a:effectLst/>
                          <a:latin typeface="Tahoma" panose="020B0604030504040204" pitchFamily="34" charset="0"/>
                          <a:ea typeface="Tahoma" panose="020B0604030504040204" pitchFamily="34" charset="0"/>
                          <a:cs typeface="Tahoma" panose="020B0604030504040204" pitchFamily="34" charset="0"/>
                        </a:rPr>
                        <a:t>مرحلة التدريس المستمر</a:t>
                      </a:r>
                      <a:endParaRPr lang="en-US" sz="1400" dirty="0">
                        <a:solidFill>
                          <a:schemeClr val="accent6"/>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lnSpc>
                          <a:spcPct val="107000"/>
                        </a:lnSpc>
                        <a:spcBef>
                          <a:spcPts val="0"/>
                        </a:spcBef>
                        <a:spcAft>
                          <a:spcPts val="800"/>
                        </a:spcAft>
                      </a:pPr>
                      <a:r>
                        <a:rPr lang="ar-EG"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a:effectLst/>
                          <a:latin typeface="Tahoma" panose="020B0604030504040204" pitchFamily="34" charset="0"/>
                          <a:ea typeface="Tahoma" panose="020B0604030504040204" pitchFamily="34" charset="0"/>
                          <a:cs typeface="Tahoma" panose="020B0604030504040204" pitchFamily="34" charset="0"/>
                        </a:rPr>
                        <a:t>Autonomous Teaching Phase</a:t>
                      </a:r>
                      <a:r>
                        <a:rPr lang="ar-EG" sz="1400" dirty="0">
                          <a:effectLst/>
                          <a:latin typeface="Tahoma" panose="020B0604030504040204" pitchFamily="34" charset="0"/>
                          <a:ea typeface="Tahoma" panose="020B0604030504040204" pitchFamily="34" charset="0"/>
                          <a:cs typeface="Tahoma" panose="020B0604030504040204" pitchFamily="34" charset="0"/>
                        </a:rPr>
                        <a:t>           </a:t>
                      </a:r>
                      <a:r>
                        <a:rPr lang="ar-EG" sz="1400" dirty="0">
                          <a:solidFill>
                            <a:schemeClr val="accent6"/>
                          </a:solidFill>
                          <a:effectLst/>
                          <a:latin typeface="Tahoma" panose="020B0604030504040204" pitchFamily="34" charset="0"/>
                          <a:ea typeface="Tahoma" panose="020B0604030504040204" pitchFamily="34" charset="0"/>
                          <a:cs typeface="Tahoma" panose="020B0604030504040204" pitchFamily="34" charset="0"/>
                        </a:rPr>
                        <a:t>مرحلة التدريس   المستقل </a:t>
                      </a:r>
                      <a:endParaRPr lang="en-US" sz="1400" dirty="0">
                        <a:solidFill>
                          <a:schemeClr val="accent6"/>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3339407294"/>
                  </a:ext>
                </a:extLst>
              </a:tr>
              <a:tr h="2378483">
                <a:tc>
                  <a:txBody>
                    <a:bodyPr/>
                    <a:lstStyle/>
                    <a:p>
                      <a:pPr marL="0" marR="0" algn="ctr">
                        <a:lnSpc>
                          <a:spcPct val="107000"/>
                        </a:lnSpc>
                        <a:spcBef>
                          <a:spcPts val="0"/>
                        </a:spcBef>
                        <a:spcAft>
                          <a:spcPts val="800"/>
                        </a:spcAft>
                      </a:pPr>
                      <a:r>
                        <a:rPr lang="en-US" sz="1400" dirty="0">
                          <a:effectLst/>
                          <a:latin typeface="Tahoma" panose="020B0604030504040204" pitchFamily="34" charset="0"/>
                          <a:ea typeface="Tahoma" panose="020B0604030504040204" pitchFamily="34" charset="0"/>
                          <a:cs typeface="Tahoma" panose="020B0604030504040204" pitchFamily="34" charset="0"/>
                        </a:rPr>
                        <a:t>Objectives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ar-EG" sz="1400" dirty="0">
                          <a:solidFill>
                            <a:schemeClr val="accent6"/>
                          </a:solidFill>
                          <a:effectLst/>
                          <a:latin typeface="Tahoma" panose="020B0604030504040204" pitchFamily="34" charset="0"/>
                          <a:ea typeface="Tahoma" panose="020B0604030504040204" pitchFamily="34" charset="0"/>
                          <a:cs typeface="Tahoma" panose="020B0604030504040204" pitchFamily="34" charset="0"/>
                        </a:rPr>
                        <a:t>الأهداف</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ar-EG" sz="140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800"/>
                        </a:spcAft>
                      </a:pPr>
                      <a:r>
                        <a:rPr lang="en-US" sz="14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tc>
                <a:tc>
                  <a:txBody>
                    <a:bodyPr/>
                    <a:lstStyle/>
                    <a:p>
                      <a:pPr marL="171450" marR="0" indent="-171450">
                        <a:lnSpc>
                          <a:spcPct val="107000"/>
                        </a:lnSpc>
                        <a:spcBef>
                          <a:spcPts val="0"/>
                        </a:spcBef>
                        <a:spcAft>
                          <a:spcPts val="800"/>
                        </a:spcAft>
                        <a:buFont typeface="Arial" panose="020B0604020202020204" pitchFamily="34" charset="0"/>
                        <a:buChar char="•"/>
                      </a:pPr>
                      <a:r>
                        <a:rPr lang="en-US" sz="1400" dirty="0">
                          <a:effectLst/>
                          <a:latin typeface="Tahoma" panose="020B0604030504040204" pitchFamily="34" charset="0"/>
                          <a:ea typeface="Tahoma" panose="020B0604030504040204" pitchFamily="34" charset="0"/>
                          <a:cs typeface="Tahoma" panose="020B0604030504040204" pitchFamily="34" charset="0"/>
                        </a:rPr>
                        <a:t>Introduces Pre-service teachers to Early Childhood Education</a:t>
                      </a:r>
                      <a:r>
                        <a:rPr lang="ar-EG" sz="1400" dirty="0">
                          <a:effectLst/>
                          <a:latin typeface="Tahoma" panose="020B0604030504040204" pitchFamily="34" charset="0"/>
                          <a:ea typeface="Tahoma" panose="020B0604030504040204" pitchFamily="34" charset="0"/>
                          <a:cs typeface="Tahoma" panose="020B0604030504040204" pitchFamily="34" charset="0"/>
                        </a:rPr>
                        <a:t>    </a:t>
                      </a:r>
                    </a:p>
                    <a:p>
                      <a:pPr marL="0" marR="0" indent="0" algn="r">
                        <a:lnSpc>
                          <a:spcPct val="107000"/>
                        </a:lnSpc>
                        <a:spcBef>
                          <a:spcPts val="0"/>
                        </a:spcBef>
                        <a:spcAft>
                          <a:spcPts val="800"/>
                        </a:spcAft>
                        <a:buFont typeface="Arial" panose="020B0604020202020204" pitchFamily="34" charset="0"/>
                        <a:buNone/>
                      </a:pPr>
                      <a:r>
                        <a:rPr lang="ar-EG" sz="1400" dirty="0">
                          <a:effectLst/>
                          <a:latin typeface="Tahoma" panose="020B0604030504040204" pitchFamily="34" charset="0"/>
                          <a:ea typeface="Tahoma" panose="020B0604030504040204" pitchFamily="34" charset="0"/>
                          <a:cs typeface="Tahoma" panose="020B0604030504040204" pitchFamily="34" charset="0"/>
                        </a:rPr>
                        <a:t>   </a:t>
                      </a:r>
                      <a:r>
                        <a:rPr lang="ar-EG" sz="1400" dirty="0">
                          <a:solidFill>
                            <a:schemeClr val="accent6"/>
                          </a:solidFill>
                          <a:effectLst/>
                          <a:latin typeface="Tahoma" panose="020B0604030504040204" pitchFamily="34" charset="0"/>
                          <a:ea typeface="Tahoma" panose="020B0604030504040204" pitchFamily="34" charset="0"/>
                          <a:cs typeface="Tahoma" panose="020B0604030504040204" pitchFamily="34" charset="0"/>
                        </a:rPr>
                        <a:t>تقديم</a:t>
                      </a:r>
                      <a:r>
                        <a:rPr lang="ar-EG" sz="1400" dirty="0">
                          <a:effectLst/>
                          <a:latin typeface="Tahoma" panose="020B0604030504040204" pitchFamily="34" charset="0"/>
                          <a:ea typeface="Tahoma" panose="020B0604030504040204" pitchFamily="34" charset="0"/>
                          <a:cs typeface="Tahoma" panose="020B0604030504040204" pitchFamily="34" charset="0"/>
                        </a:rPr>
                        <a:t> </a:t>
                      </a:r>
                      <a:r>
                        <a:rPr lang="ar-EG" sz="1400" dirty="0">
                          <a:solidFill>
                            <a:schemeClr val="accent6"/>
                          </a:solidFill>
                          <a:effectLst/>
                          <a:latin typeface="Tahoma" panose="020B0604030504040204" pitchFamily="34" charset="0"/>
                          <a:ea typeface="Tahoma" panose="020B0604030504040204" pitchFamily="34" charset="0"/>
                          <a:cs typeface="Tahoma" panose="020B0604030504040204" pitchFamily="34" charset="0"/>
                        </a:rPr>
                        <a:t>مرحلة الطفولة المبكرة للطالبات</a:t>
                      </a:r>
                      <a:endParaRPr lang="en-US" sz="1400" dirty="0">
                        <a:solidFill>
                          <a:schemeClr val="accent6"/>
                        </a:solidFill>
                        <a:effectLst/>
                        <a:latin typeface="Tahoma" panose="020B0604030504040204" pitchFamily="34" charset="0"/>
                        <a:ea typeface="Tahoma" panose="020B0604030504040204" pitchFamily="34" charset="0"/>
                        <a:cs typeface="Tahoma" panose="020B0604030504040204" pitchFamily="34" charset="0"/>
                      </a:endParaRPr>
                    </a:p>
                    <a:p>
                      <a:pPr marL="171450" marR="0" indent="-171450">
                        <a:lnSpc>
                          <a:spcPct val="107000"/>
                        </a:lnSpc>
                        <a:spcBef>
                          <a:spcPts val="0"/>
                        </a:spcBef>
                        <a:spcAft>
                          <a:spcPts val="800"/>
                        </a:spcAft>
                        <a:buFont typeface="Arial" panose="020B0604020202020204" pitchFamily="34" charset="0"/>
                        <a:buChar char="•"/>
                      </a:pPr>
                      <a:r>
                        <a:rPr lang="en-US" sz="1400" dirty="0">
                          <a:effectLst/>
                          <a:latin typeface="Tahoma" panose="020B0604030504040204" pitchFamily="34" charset="0"/>
                          <a:ea typeface="Tahoma" panose="020B0604030504040204" pitchFamily="34" charset="0"/>
                          <a:cs typeface="Tahoma" panose="020B0604030504040204" pitchFamily="34" charset="0"/>
                        </a:rPr>
                        <a:t>Raises awareness of the learning environment</a:t>
                      </a:r>
                      <a:endParaRPr lang="ar-EG" sz="1400" dirty="0">
                        <a:effectLst/>
                        <a:latin typeface="Tahoma" panose="020B0604030504040204" pitchFamily="34" charset="0"/>
                        <a:ea typeface="Tahoma" panose="020B0604030504040204" pitchFamily="34" charset="0"/>
                        <a:cs typeface="Tahoma" panose="020B0604030504040204" pitchFamily="34" charset="0"/>
                      </a:endParaRPr>
                    </a:p>
                    <a:p>
                      <a:pPr marL="0" marR="0" indent="0" algn="r">
                        <a:lnSpc>
                          <a:spcPct val="107000"/>
                        </a:lnSpc>
                        <a:spcBef>
                          <a:spcPts val="0"/>
                        </a:spcBef>
                        <a:spcAft>
                          <a:spcPts val="800"/>
                        </a:spcAft>
                        <a:buFont typeface="Arial" panose="020B0604020202020204" pitchFamily="34" charset="0"/>
                        <a:buNone/>
                      </a:pPr>
                      <a:r>
                        <a:rPr lang="ar-EG" sz="1400" dirty="0">
                          <a:effectLst/>
                          <a:latin typeface="Tahoma" panose="020B0604030504040204" pitchFamily="34" charset="0"/>
                          <a:ea typeface="Tahoma" panose="020B0604030504040204" pitchFamily="34" charset="0"/>
                          <a:cs typeface="Tahoma" panose="020B0604030504040204" pitchFamily="34" charset="0"/>
                        </a:rPr>
                        <a:t> </a:t>
                      </a:r>
                      <a:r>
                        <a:rPr lang="ar-EG" sz="1400" dirty="0">
                          <a:solidFill>
                            <a:schemeClr val="accent6"/>
                          </a:solidFill>
                          <a:effectLst/>
                          <a:latin typeface="Tahoma" panose="020B0604030504040204" pitchFamily="34" charset="0"/>
                          <a:ea typeface="Tahoma" panose="020B0604030504040204" pitchFamily="34" charset="0"/>
                          <a:cs typeface="Tahoma" panose="020B0604030504040204" pitchFamily="34" charset="0"/>
                        </a:rPr>
                        <a:t>زيادة الوعي بالبيئة التعليمية </a:t>
                      </a:r>
                      <a:r>
                        <a:rPr lang="en-US" sz="1400" dirty="0">
                          <a:solidFill>
                            <a:schemeClr val="accent6"/>
                          </a:solidFill>
                          <a:effectLst/>
                          <a:latin typeface="Tahoma" panose="020B0604030504040204" pitchFamily="34" charset="0"/>
                          <a:ea typeface="Tahoma" panose="020B0604030504040204" pitchFamily="34" charset="0"/>
                          <a:cs typeface="Tahoma" panose="020B0604030504040204" pitchFamily="34" charset="0"/>
                        </a:rPr>
                        <a:t> </a:t>
                      </a:r>
                    </a:p>
                    <a:p>
                      <a:pPr marL="171450" marR="0" indent="-171450">
                        <a:lnSpc>
                          <a:spcPct val="107000"/>
                        </a:lnSpc>
                        <a:spcBef>
                          <a:spcPts val="0"/>
                        </a:spcBef>
                        <a:spcAft>
                          <a:spcPts val="800"/>
                        </a:spcAft>
                        <a:buFont typeface="Arial" panose="020B0604020202020204" pitchFamily="34" charset="0"/>
                        <a:buChar char="•"/>
                      </a:pPr>
                      <a:r>
                        <a:rPr lang="en-US" sz="1400" dirty="0">
                          <a:effectLst/>
                          <a:latin typeface="Tahoma" panose="020B0604030504040204" pitchFamily="34" charset="0"/>
                          <a:ea typeface="Tahoma" panose="020B0604030504040204" pitchFamily="34" charset="0"/>
                          <a:cs typeface="Tahoma" panose="020B0604030504040204" pitchFamily="34" charset="0"/>
                        </a:rPr>
                        <a:t>Implementation of curriculum</a:t>
                      </a:r>
                      <a:endParaRPr lang="ar-EG" sz="1400" dirty="0">
                        <a:effectLst/>
                        <a:latin typeface="Tahoma" panose="020B0604030504040204" pitchFamily="34" charset="0"/>
                        <a:ea typeface="Tahoma" panose="020B0604030504040204" pitchFamily="34" charset="0"/>
                        <a:cs typeface="Tahoma" panose="020B0604030504040204" pitchFamily="34" charset="0"/>
                      </a:endParaRPr>
                    </a:p>
                    <a:p>
                      <a:pPr marL="0" marR="0" indent="0" algn="r">
                        <a:lnSpc>
                          <a:spcPct val="107000"/>
                        </a:lnSpc>
                        <a:spcBef>
                          <a:spcPts val="0"/>
                        </a:spcBef>
                        <a:spcAft>
                          <a:spcPts val="800"/>
                        </a:spcAft>
                        <a:buFont typeface="Arial" panose="020B0604020202020204" pitchFamily="34" charset="0"/>
                        <a:buNone/>
                      </a:pPr>
                      <a:r>
                        <a:rPr lang="ar-EG" sz="1400" dirty="0">
                          <a:effectLst/>
                          <a:latin typeface="Tahoma" panose="020B0604030504040204" pitchFamily="34" charset="0"/>
                          <a:ea typeface="Tahoma" panose="020B0604030504040204" pitchFamily="34" charset="0"/>
                          <a:cs typeface="Tahoma" panose="020B0604030504040204" pitchFamily="34" charset="0"/>
                        </a:rPr>
                        <a:t>    </a:t>
                      </a:r>
                      <a:r>
                        <a:rPr lang="ar-EG" sz="1400" dirty="0">
                          <a:solidFill>
                            <a:schemeClr val="accent6"/>
                          </a:solidFill>
                          <a:effectLst/>
                          <a:latin typeface="Tahoma" panose="020B0604030504040204" pitchFamily="34" charset="0"/>
                          <a:ea typeface="Tahoma" panose="020B0604030504040204" pitchFamily="34" charset="0"/>
                          <a:cs typeface="Tahoma" panose="020B0604030504040204" pitchFamily="34" charset="0"/>
                        </a:rPr>
                        <a:t>تطبيق المنهاج</a:t>
                      </a:r>
                      <a:endParaRPr lang="en-US" sz="1400" dirty="0">
                        <a:solidFill>
                          <a:schemeClr val="accent6"/>
                        </a:solidFill>
                        <a:effectLst/>
                        <a:latin typeface="Tahoma" panose="020B0604030504040204" pitchFamily="34" charset="0"/>
                        <a:ea typeface="Tahoma" panose="020B0604030504040204" pitchFamily="34" charset="0"/>
                        <a:cs typeface="Tahoma" panose="020B0604030504040204" pitchFamily="34" charset="0"/>
                      </a:endParaRPr>
                    </a:p>
                    <a:p>
                      <a:pPr marL="171450" marR="0" indent="-171450">
                        <a:lnSpc>
                          <a:spcPct val="107000"/>
                        </a:lnSpc>
                        <a:spcBef>
                          <a:spcPts val="0"/>
                        </a:spcBef>
                        <a:spcAft>
                          <a:spcPts val="800"/>
                        </a:spcAft>
                        <a:buFont typeface="Arial" panose="020B0604020202020204" pitchFamily="34" charset="0"/>
                        <a:buChar char="•"/>
                      </a:pPr>
                      <a:r>
                        <a:rPr lang="en-US" sz="1400" dirty="0">
                          <a:effectLst/>
                          <a:latin typeface="Tahoma" panose="020B0604030504040204" pitchFamily="34" charset="0"/>
                          <a:ea typeface="Tahoma" panose="020B0604030504040204" pitchFamily="34" charset="0"/>
                          <a:cs typeface="Tahoma" panose="020B0604030504040204" pitchFamily="34" charset="0"/>
                        </a:rPr>
                        <a:t>Overview of the teaching profession and work ethics.</a:t>
                      </a:r>
                      <a:r>
                        <a:rPr lang="ar-EG" sz="1400" dirty="0">
                          <a:effectLst/>
                          <a:latin typeface="Tahoma" panose="020B0604030504040204" pitchFamily="34" charset="0"/>
                          <a:ea typeface="Tahoma" panose="020B0604030504040204" pitchFamily="34" charset="0"/>
                          <a:cs typeface="Tahoma" panose="020B0604030504040204" pitchFamily="34" charset="0"/>
                        </a:rPr>
                        <a:t>  </a:t>
                      </a:r>
                    </a:p>
                    <a:p>
                      <a:pPr marL="0" marR="0" indent="0" algn="r">
                        <a:lnSpc>
                          <a:spcPct val="107000"/>
                        </a:lnSpc>
                        <a:spcBef>
                          <a:spcPts val="0"/>
                        </a:spcBef>
                        <a:spcAft>
                          <a:spcPts val="800"/>
                        </a:spcAft>
                        <a:buFont typeface="Arial" panose="020B0604020202020204" pitchFamily="34" charset="0"/>
                        <a:buNone/>
                      </a:pPr>
                      <a:r>
                        <a:rPr lang="ar-EG" sz="1400" dirty="0">
                          <a:solidFill>
                            <a:schemeClr val="accent6"/>
                          </a:solidFill>
                          <a:effectLst/>
                          <a:latin typeface="Tahoma" panose="020B0604030504040204" pitchFamily="34" charset="0"/>
                          <a:ea typeface="Tahoma" panose="020B0604030504040204" pitchFamily="34" charset="0"/>
                          <a:cs typeface="Tahoma" panose="020B0604030504040204" pitchFamily="34" charset="0"/>
                        </a:rPr>
                        <a:t>لمحة عن مهنية التدريس و أخلاقيات العمل</a:t>
                      </a:r>
                      <a:endParaRPr lang="en-US" sz="1400" dirty="0">
                        <a:solidFill>
                          <a:schemeClr val="accent6"/>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171450" marR="0" indent="-171450">
                        <a:lnSpc>
                          <a:spcPct val="107000"/>
                        </a:lnSpc>
                        <a:spcBef>
                          <a:spcPts val="0"/>
                        </a:spcBef>
                        <a:spcAft>
                          <a:spcPts val="800"/>
                        </a:spcAft>
                        <a:buFont typeface="Arial" panose="020B0604020202020204" pitchFamily="34" charset="0"/>
                        <a:buChar char="•"/>
                      </a:pPr>
                      <a:r>
                        <a:rPr lang="en-US" sz="1400" dirty="0">
                          <a:effectLst/>
                          <a:latin typeface="Tahoma" panose="020B0604030504040204" pitchFamily="34" charset="0"/>
                          <a:ea typeface="Tahoma" panose="020B0604030504040204" pitchFamily="34" charset="0"/>
                          <a:cs typeface="Tahoma" panose="020B0604030504040204" pitchFamily="34" charset="0"/>
                        </a:rPr>
                        <a:t>Engages Pre-service teachers in the daily work of an Early Childhood teacher including:</a:t>
                      </a:r>
                      <a:endParaRPr lang="ar-EG" sz="1400" dirty="0">
                        <a:effectLst/>
                        <a:latin typeface="Tahoma" panose="020B0604030504040204" pitchFamily="34" charset="0"/>
                        <a:ea typeface="Tahoma" panose="020B0604030504040204" pitchFamily="34" charset="0"/>
                        <a:cs typeface="Tahoma" panose="020B0604030504040204" pitchFamily="34" charset="0"/>
                      </a:endParaRPr>
                    </a:p>
                    <a:p>
                      <a:pPr marL="0" marR="0" indent="0" algn="r">
                        <a:lnSpc>
                          <a:spcPct val="107000"/>
                        </a:lnSpc>
                        <a:spcBef>
                          <a:spcPts val="0"/>
                        </a:spcBef>
                        <a:spcAft>
                          <a:spcPts val="800"/>
                        </a:spcAft>
                        <a:buFont typeface="Arial" panose="020B0604020202020204" pitchFamily="34" charset="0"/>
                        <a:buNone/>
                      </a:pPr>
                      <a:r>
                        <a:rPr lang="ar-EG" sz="1400" dirty="0">
                          <a:solidFill>
                            <a:schemeClr val="accent6"/>
                          </a:solidFill>
                        </a:rPr>
                        <a:t>اشراك المتدربات في العمل اليومي لمعلم الطفولة المبكرة بما في ذلك:</a:t>
                      </a:r>
                      <a:endParaRPr lang="en-US" sz="1400" dirty="0">
                        <a:solidFill>
                          <a:schemeClr val="accent6"/>
                        </a:solidFill>
                        <a:effectLst/>
                        <a:latin typeface="Tahoma" panose="020B0604030504040204" pitchFamily="34" charset="0"/>
                        <a:ea typeface="Tahoma" panose="020B0604030504040204" pitchFamily="34" charset="0"/>
                        <a:cs typeface="Tahoma" panose="020B0604030504040204" pitchFamily="34" charset="0"/>
                      </a:endParaRPr>
                    </a:p>
                    <a:p>
                      <a:pPr marL="628650" marR="0" lvl="1" indent="-171450">
                        <a:lnSpc>
                          <a:spcPct val="107000"/>
                        </a:lnSpc>
                        <a:spcBef>
                          <a:spcPts val="0"/>
                        </a:spcBef>
                        <a:spcAft>
                          <a:spcPts val="800"/>
                        </a:spcAft>
                        <a:buFont typeface="Arial" panose="020B0604020202020204" pitchFamily="34" charset="0"/>
                        <a:buChar char="•"/>
                      </a:pPr>
                      <a:r>
                        <a:rPr lang="en-US" sz="1400" dirty="0">
                          <a:effectLst/>
                          <a:latin typeface="Tahoma" panose="020B0604030504040204" pitchFamily="34" charset="0"/>
                          <a:ea typeface="Tahoma" panose="020B0604030504040204" pitchFamily="34" charset="0"/>
                          <a:cs typeface="Tahoma" panose="020B0604030504040204" pitchFamily="34" charset="0"/>
                        </a:rPr>
                        <a:t>establishing instructional responsibilities</a:t>
                      </a:r>
                      <a:endParaRPr lang="ar-EG" sz="1400" dirty="0">
                        <a:effectLst/>
                        <a:latin typeface="Tahoma" panose="020B0604030504040204" pitchFamily="34" charset="0"/>
                        <a:ea typeface="Tahoma" panose="020B0604030504040204" pitchFamily="34" charset="0"/>
                        <a:cs typeface="Tahoma" panose="020B0604030504040204" pitchFamily="34" charset="0"/>
                      </a:endParaRPr>
                    </a:p>
                    <a:p>
                      <a:pPr marL="457200" marR="0" lvl="1" indent="0" algn="r">
                        <a:lnSpc>
                          <a:spcPct val="107000"/>
                        </a:lnSpc>
                        <a:spcBef>
                          <a:spcPts val="0"/>
                        </a:spcBef>
                        <a:spcAft>
                          <a:spcPts val="800"/>
                        </a:spcAft>
                        <a:buFont typeface="Arial" panose="020B0604020202020204" pitchFamily="34" charset="0"/>
                        <a:buNone/>
                      </a:pPr>
                      <a:r>
                        <a:rPr lang="ar-EG" sz="1400" dirty="0">
                          <a:solidFill>
                            <a:schemeClr val="accent6"/>
                          </a:solidFill>
                        </a:rPr>
                        <a:t>تحديد المسؤوليات التعليمية</a:t>
                      </a:r>
                      <a:endParaRPr lang="en-US" sz="1400" dirty="0">
                        <a:solidFill>
                          <a:schemeClr val="accent6"/>
                        </a:solidFill>
                        <a:effectLst/>
                        <a:latin typeface="Tahoma" panose="020B0604030504040204" pitchFamily="34" charset="0"/>
                        <a:ea typeface="Tahoma" panose="020B0604030504040204" pitchFamily="34" charset="0"/>
                        <a:cs typeface="Tahoma" panose="020B0604030504040204" pitchFamily="34" charset="0"/>
                      </a:endParaRPr>
                    </a:p>
                    <a:p>
                      <a:pPr marL="628650" marR="0" lvl="1" indent="-171450">
                        <a:lnSpc>
                          <a:spcPct val="107000"/>
                        </a:lnSpc>
                        <a:spcBef>
                          <a:spcPts val="0"/>
                        </a:spcBef>
                        <a:spcAft>
                          <a:spcPts val="800"/>
                        </a:spcAft>
                        <a:buFont typeface="Arial" panose="020B0604020202020204" pitchFamily="34" charset="0"/>
                        <a:buChar char="•"/>
                      </a:pPr>
                      <a:r>
                        <a:rPr lang="en-US" sz="1400" dirty="0">
                          <a:effectLst/>
                          <a:latin typeface="Tahoma" panose="020B0604030504040204" pitchFamily="34" charset="0"/>
                          <a:ea typeface="Tahoma" panose="020B0604030504040204" pitchFamily="34" charset="0"/>
                          <a:cs typeface="Tahoma" panose="020B0604030504040204" pitchFamily="34" charset="0"/>
                        </a:rPr>
                        <a:t>demonstrating the qualities of an effective teacher.</a:t>
                      </a:r>
                      <a:endParaRPr lang="ar-EG" sz="1400" dirty="0">
                        <a:effectLst/>
                        <a:latin typeface="Tahoma" panose="020B0604030504040204" pitchFamily="34" charset="0"/>
                        <a:ea typeface="Tahoma" panose="020B0604030504040204" pitchFamily="34" charset="0"/>
                        <a:cs typeface="Tahoma" panose="020B0604030504040204" pitchFamily="34" charset="0"/>
                      </a:endParaRPr>
                    </a:p>
                    <a:p>
                      <a:pPr marL="457200" marR="0" lvl="1" indent="0" algn="r">
                        <a:lnSpc>
                          <a:spcPct val="107000"/>
                        </a:lnSpc>
                        <a:spcBef>
                          <a:spcPts val="0"/>
                        </a:spcBef>
                        <a:spcAft>
                          <a:spcPts val="800"/>
                        </a:spcAft>
                        <a:buFont typeface="Arial" panose="020B0604020202020204" pitchFamily="34" charset="0"/>
                        <a:buNone/>
                      </a:pPr>
                      <a:r>
                        <a:rPr lang="ar-EG" sz="1400" dirty="0">
                          <a:solidFill>
                            <a:schemeClr val="accent6"/>
                          </a:solidFill>
                        </a:rPr>
                        <a:t>إبراز صفات المعلم الفعال</a:t>
                      </a:r>
                      <a:endParaRPr lang="en-US" sz="1400" dirty="0">
                        <a:solidFill>
                          <a:schemeClr val="accent6"/>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171450" marR="0" indent="-171450">
                        <a:lnSpc>
                          <a:spcPct val="107000"/>
                        </a:lnSpc>
                        <a:spcBef>
                          <a:spcPts val="0"/>
                        </a:spcBef>
                        <a:spcAft>
                          <a:spcPts val="800"/>
                        </a:spcAft>
                        <a:buFont typeface="Arial" panose="020B0604020202020204" pitchFamily="34" charset="0"/>
                        <a:buChar char="•"/>
                      </a:pPr>
                      <a:r>
                        <a:rPr lang="en-US" sz="1400" dirty="0">
                          <a:effectLst/>
                          <a:latin typeface="Tahoma" panose="020B0604030504040204" pitchFamily="34" charset="0"/>
                          <a:ea typeface="Tahoma" panose="020B0604030504040204" pitchFamily="34" charset="0"/>
                          <a:cs typeface="Tahoma" panose="020B0604030504040204" pitchFamily="34" charset="0"/>
                        </a:rPr>
                        <a:t>Enhances personalized independent teaching profile</a:t>
                      </a:r>
                      <a:endParaRPr lang="ar-EG" sz="1400" dirty="0">
                        <a:effectLst/>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ar-EG" sz="1400" dirty="0">
                          <a:solidFill>
                            <a:schemeClr val="accent6"/>
                          </a:solidFill>
                        </a:rPr>
                        <a:t>تعزيز الملف الشخصي للتدريس المستقل </a:t>
                      </a:r>
                    </a:p>
                    <a:p>
                      <a:pPr marL="285750" marR="0" indent="-285750" algn="l">
                        <a:lnSpc>
                          <a:spcPct val="107000"/>
                        </a:lnSpc>
                        <a:spcBef>
                          <a:spcPts val="0"/>
                        </a:spcBef>
                        <a:spcAft>
                          <a:spcPts val="800"/>
                        </a:spcAft>
                        <a:buFont typeface="Arial" panose="020B0604020202020204" pitchFamily="34" charset="0"/>
                        <a:buChar char="•"/>
                      </a:pPr>
                      <a:r>
                        <a:rPr lang="en-US" sz="1400" dirty="0">
                          <a:effectLst/>
                          <a:latin typeface="Tahoma" panose="020B0604030504040204" pitchFamily="34" charset="0"/>
                          <a:ea typeface="Tahoma" panose="020B0604030504040204" pitchFamily="34" charset="0"/>
                          <a:cs typeface="Tahoma" panose="020B0604030504040204" pitchFamily="34" charset="0"/>
                        </a:rPr>
                        <a:t>Act as independent teachers who accept the full responsibility of educating young learners in partnership with all stakeholders.</a:t>
                      </a:r>
                      <a:endParaRPr lang="ar-EG" sz="1400" dirty="0">
                        <a:effectLst/>
                        <a:latin typeface="Tahoma" panose="020B0604030504040204" pitchFamily="34" charset="0"/>
                        <a:ea typeface="Tahoma" panose="020B0604030504040204" pitchFamily="34" charset="0"/>
                        <a:cs typeface="Tahoma" panose="020B0604030504040204" pitchFamily="34" charset="0"/>
                      </a:endParaRPr>
                    </a:p>
                    <a:p>
                      <a:pPr marL="0" marR="0" indent="0" algn="r">
                        <a:lnSpc>
                          <a:spcPct val="107000"/>
                        </a:lnSpc>
                        <a:spcBef>
                          <a:spcPts val="0"/>
                        </a:spcBef>
                        <a:spcAft>
                          <a:spcPts val="800"/>
                        </a:spcAft>
                        <a:buFont typeface="Arial" panose="020B0604020202020204" pitchFamily="34" charset="0"/>
                        <a:buNone/>
                      </a:pPr>
                      <a:r>
                        <a:rPr lang="ar-EG" sz="1400" dirty="0">
                          <a:solidFill>
                            <a:schemeClr val="accent6"/>
                          </a:solidFill>
                        </a:rPr>
                        <a:t>العمل كمعلمين مستقلين متحملين المسؤولية الكاملة لتعليم الصغار تحت اشراف المعنيين بالتدريب في المدرسة.</a:t>
                      </a:r>
                      <a:endParaRPr lang="en-US" sz="1400" dirty="0">
                        <a:solidFill>
                          <a:schemeClr val="accent6"/>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367103367"/>
                  </a:ext>
                </a:extLst>
              </a:tr>
              <a:tr h="618235">
                <a:tc>
                  <a:txBody>
                    <a:bodyPr/>
                    <a:lstStyle/>
                    <a:p>
                      <a:pPr marL="0" marR="0" algn="r">
                        <a:lnSpc>
                          <a:spcPct val="107000"/>
                        </a:lnSpc>
                        <a:spcBef>
                          <a:spcPts val="0"/>
                        </a:spcBef>
                        <a:spcAft>
                          <a:spcPts val="800"/>
                        </a:spcAft>
                      </a:pPr>
                      <a:r>
                        <a:rPr lang="en-US" sz="1400" dirty="0">
                          <a:effectLst/>
                          <a:latin typeface="Tahoma" panose="020B0604030504040204" pitchFamily="34" charset="0"/>
                          <a:ea typeface="Tahoma" panose="020B0604030504040204" pitchFamily="34" charset="0"/>
                          <a:cs typeface="Tahoma" panose="020B0604030504040204" pitchFamily="34" charset="0"/>
                        </a:rPr>
                        <a:t>Duration of TP</a:t>
                      </a:r>
                      <a:r>
                        <a:rPr lang="ar-EG" sz="1400" dirty="0">
                          <a:effectLst/>
                          <a:latin typeface="Tahoma" panose="020B0604030504040204" pitchFamily="34" charset="0"/>
                          <a:ea typeface="Tahoma" panose="020B0604030504040204" pitchFamily="34" charset="0"/>
                          <a:cs typeface="Tahoma" panose="020B0604030504040204" pitchFamily="34" charset="0"/>
                        </a:rPr>
                        <a:t>      </a:t>
                      </a:r>
                      <a:r>
                        <a:rPr lang="ar-EG" sz="1400" dirty="0">
                          <a:solidFill>
                            <a:schemeClr val="accent6"/>
                          </a:solidFill>
                          <a:effectLst/>
                          <a:latin typeface="Tahoma" panose="020B0604030504040204" pitchFamily="34" charset="0"/>
                          <a:ea typeface="Tahoma" panose="020B0604030504040204" pitchFamily="34" charset="0"/>
                          <a:cs typeface="Tahoma" panose="020B0604030504040204" pitchFamily="34" charset="0"/>
                        </a:rPr>
                        <a:t>مدة</a:t>
                      </a:r>
                      <a:r>
                        <a:rPr lang="ar-EG" sz="1400" dirty="0">
                          <a:effectLst/>
                          <a:latin typeface="Tahoma" panose="020B0604030504040204" pitchFamily="34" charset="0"/>
                          <a:ea typeface="Tahoma" panose="020B0604030504040204" pitchFamily="34" charset="0"/>
                          <a:cs typeface="Tahoma" panose="020B0604030504040204" pitchFamily="34" charset="0"/>
                        </a:rPr>
                        <a:t> </a:t>
                      </a:r>
                      <a:r>
                        <a:rPr lang="ar-EG" sz="1400" dirty="0">
                          <a:solidFill>
                            <a:schemeClr val="accent6"/>
                          </a:solidFill>
                          <a:effectLst/>
                          <a:latin typeface="Tahoma" panose="020B0604030504040204" pitchFamily="34" charset="0"/>
                          <a:ea typeface="Tahoma" panose="020B0604030504040204" pitchFamily="34" charset="0"/>
                          <a:cs typeface="Tahoma" panose="020B0604030504040204" pitchFamily="34" charset="0"/>
                        </a:rPr>
                        <a:t>التدريب         </a:t>
                      </a:r>
                      <a:endParaRPr lang="en-US" sz="1400" dirty="0">
                        <a:solidFill>
                          <a:schemeClr val="accent6"/>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07000"/>
                        </a:lnSpc>
                        <a:spcBef>
                          <a:spcPts val="0"/>
                        </a:spcBef>
                        <a:spcAft>
                          <a:spcPts val="800"/>
                        </a:spcAft>
                      </a:pPr>
                      <a:r>
                        <a:rPr lang="en-US" sz="1400" dirty="0">
                          <a:effectLst/>
                          <a:latin typeface="Tahoma" panose="020B0604030504040204" pitchFamily="34" charset="0"/>
                          <a:ea typeface="Tahoma" panose="020B0604030504040204" pitchFamily="34" charset="0"/>
                          <a:cs typeface="Tahoma" panose="020B0604030504040204" pitchFamily="34" charset="0"/>
                        </a:rPr>
                        <a:t>EPC 1903- 20 days (4 weeks)</a:t>
                      </a:r>
                    </a:p>
                    <a:p>
                      <a:pPr marL="0" marR="0">
                        <a:lnSpc>
                          <a:spcPct val="107000"/>
                        </a:lnSpc>
                        <a:spcBef>
                          <a:spcPts val="0"/>
                        </a:spcBef>
                        <a:spcAft>
                          <a:spcPts val="800"/>
                        </a:spcAft>
                      </a:pPr>
                      <a:r>
                        <a:rPr lang="en-US" sz="1400" dirty="0">
                          <a:effectLst/>
                          <a:latin typeface="Tahoma" panose="020B0604030504040204" pitchFamily="34" charset="0"/>
                          <a:ea typeface="Tahoma" panose="020B0604030504040204" pitchFamily="34" charset="0"/>
                          <a:cs typeface="Tahoma" panose="020B0604030504040204" pitchFamily="34" charset="0"/>
                        </a:rPr>
                        <a:t>EPC 2903- 20 days (4 weeks)</a:t>
                      </a:r>
                    </a:p>
                  </a:txBody>
                  <a:tcPr marL="68580" marR="68580" marT="0" marB="0" anchor="ctr"/>
                </a:tc>
                <a:tc>
                  <a:txBody>
                    <a:bodyPr/>
                    <a:lstStyle/>
                    <a:p>
                      <a:pPr marL="0" marR="0">
                        <a:lnSpc>
                          <a:spcPct val="107000"/>
                        </a:lnSpc>
                        <a:spcBef>
                          <a:spcPts val="0"/>
                        </a:spcBef>
                        <a:spcAft>
                          <a:spcPts val="800"/>
                        </a:spcAft>
                      </a:pPr>
                      <a:r>
                        <a:rPr lang="en-US" sz="1400" dirty="0">
                          <a:effectLst/>
                          <a:latin typeface="Tahoma" panose="020B0604030504040204" pitchFamily="34" charset="0"/>
                          <a:ea typeface="Tahoma" panose="020B0604030504040204" pitchFamily="34" charset="0"/>
                          <a:cs typeface="Tahoma" panose="020B0604030504040204" pitchFamily="34" charset="0"/>
                        </a:rPr>
                        <a:t>EPC 3403- 25 days (5 weeks)</a:t>
                      </a:r>
                    </a:p>
                    <a:p>
                      <a:pPr marL="0" marR="0">
                        <a:lnSpc>
                          <a:spcPct val="107000"/>
                        </a:lnSpc>
                        <a:spcBef>
                          <a:spcPts val="0"/>
                        </a:spcBef>
                        <a:spcAft>
                          <a:spcPts val="800"/>
                        </a:spcAft>
                      </a:pPr>
                      <a:r>
                        <a:rPr lang="en-US" sz="1400" dirty="0">
                          <a:effectLst/>
                          <a:latin typeface="Tahoma" panose="020B0604030504040204" pitchFamily="34" charset="0"/>
                          <a:ea typeface="Tahoma" panose="020B0604030504040204" pitchFamily="34" charset="0"/>
                          <a:cs typeface="Tahoma" panose="020B0604030504040204" pitchFamily="34" charset="0"/>
                        </a:rPr>
                        <a:t>EPC 3903- 25 days (5 weeks)</a:t>
                      </a:r>
                    </a:p>
                  </a:txBody>
                  <a:tcPr marL="68580" marR="68580" marT="0" marB="0" anchor="ctr"/>
                </a:tc>
                <a:tc>
                  <a:txBody>
                    <a:bodyPr/>
                    <a:lstStyle/>
                    <a:p>
                      <a:pPr marL="0" marR="0">
                        <a:lnSpc>
                          <a:spcPct val="107000"/>
                        </a:lnSpc>
                        <a:spcBef>
                          <a:spcPts val="0"/>
                        </a:spcBef>
                        <a:spcAft>
                          <a:spcPts val="800"/>
                        </a:spcAft>
                      </a:pPr>
                      <a:r>
                        <a:rPr lang="en-US" sz="1400" dirty="0">
                          <a:effectLst/>
                          <a:latin typeface="Tahoma" panose="020B0604030504040204" pitchFamily="34" charset="0"/>
                          <a:ea typeface="Tahoma" panose="020B0604030504040204" pitchFamily="34" charset="0"/>
                          <a:cs typeface="Tahoma" panose="020B0604030504040204" pitchFamily="34" charset="0"/>
                        </a:rPr>
                        <a:t>EPC 4403- 30 days (6 weeks)</a:t>
                      </a:r>
                    </a:p>
                    <a:p>
                      <a:pPr marL="0" marR="0">
                        <a:lnSpc>
                          <a:spcPct val="107000"/>
                        </a:lnSpc>
                        <a:spcBef>
                          <a:spcPts val="0"/>
                        </a:spcBef>
                        <a:spcAft>
                          <a:spcPts val="800"/>
                        </a:spcAft>
                      </a:pPr>
                      <a:r>
                        <a:rPr lang="en-US" sz="1400" dirty="0">
                          <a:effectLst/>
                          <a:latin typeface="Tahoma" panose="020B0604030504040204" pitchFamily="34" charset="0"/>
                          <a:ea typeface="Tahoma" panose="020B0604030504040204" pitchFamily="34" charset="0"/>
                          <a:cs typeface="Tahoma" panose="020B0604030504040204" pitchFamily="34" charset="0"/>
                        </a:rPr>
                        <a:t>EPC 4906- 40 days (8 weeks)</a:t>
                      </a:r>
                    </a:p>
                  </a:txBody>
                  <a:tcPr marL="68580" marR="68580" marT="0" marB="0" anchor="ctr"/>
                </a:tc>
                <a:extLst>
                  <a:ext uri="{0D108BD9-81ED-4DB2-BD59-A6C34878D82A}">
                    <a16:rowId xmlns:a16="http://schemas.microsoft.com/office/drawing/2014/main" val="2546272354"/>
                  </a:ext>
                </a:extLst>
              </a:tr>
              <a:tr h="476925">
                <a:tc>
                  <a:txBody>
                    <a:bodyPr/>
                    <a:lstStyle/>
                    <a:p>
                      <a:pPr marL="0" marR="0" algn="ctr">
                        <a:lnSpc>
                          <a:spcPct val="107000"/>
                        </a:lnSpc>
                        <a:spcBef>
                          <a:spcPts val="0"/>
                        </a:spcBef>
                        <a:spcAft>
                          <a:spcPts val="800"/>
                        </a:spcAft>
                      </a:pPr>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Observations</a:t>
                      </a:r>
                      <a:br>
                        <a:rPr lang="en-GB" sz="1200" u="none" strike="noStrike" dirty="0">
                          <a:effectLst/>
                          <a:latin typeface="Tahoma" panose="020B0604030504040204" pitchFamily="34" charset="0"/>
                          <a:ea typeface="Tahoma" panose="020B0604030504040204" pitchFamily="34" charset="0"/>
                          <a:cs typeface="Tahoma" panose="020B0604030504040204" pitchFamily="34" charset="0"/>
                        </a:rPr>
                      </a:br>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MST / MCT</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20000"/>
                        </a:lnSpc>
                        <a:spcBef>
                          <a:spcPts val="0"/>
                        </a:spcBef>
                        <a:spcAft>
                          <a:spcPts val="0"/>
                        </a:spcAft>
                      </a:pPr>
                      <a:r>
                        <a:rPr lang="en-GB" sz="1400" u="none" strike="noStrike" dirty="0">
                          <a:effectLst/>
                          <a:latin typeface="Tahoma" panose="020B0604030504040204" pitchFamily="34" charset="0"/>
                          <a:ea typeface="Tahoma" panose="020B0604030504040204" pitchFamily="34" charset="0"/>
                          <a:cs typeface="Tahoma" panose="020B0604030504040204" pitchFamily="34" charset="0"/>
                        </a:rPr>
                        <a:t>1 / 1</a:t>
                      </a:r>
                      <a:r>
                        <a:rPr lang="ar-EG" sz="1400" u="none" strike="noStrike" dirty="0">
                          <a:effectLst/>
                          <a:latin typeface="Tahoma" panose="020B0604030504040204" pitchFamily="34" charset="0"/>
                          <a:ea typeface="Tahoma" panose="020B0604030504040204" pitchFamily="34" charset="0"/>
                          <a:cs typeface="Tahoma" panose="020B0604030504040204" pitchFamily="34" charset="0"/>
                        </a:rPr>
                        <a:t>  </a:t>
                      </a:r>
                      <a:r>
                        <a:rPr lang="ar-EG" sz="1400" u="none" strike="noStrike" dirty="0">
                          <a:solidFill>
                            <a:schemeClr val="accent6"/>
                          </a:solidFill>
                          <a:effectLst/>
                          <a:latin typeface="Tahoma" panose="020B0604030504040204" pitchFamily="34" charset="0"/>
                          <a:ea typeface="Tahoma" panose="020B0604030504040204" pitchFamily="34" charset="0"/>
                          <a:cs typeface="Tahoma" panose="020B0604030504040204" pitchFamily="34" charset="0"/>
                        </a:rPr>
                        <a:t>حصة تقييم               </a:t>
                      </a:r>
                      <a:endParaRPr lang="en-US" sz="1400" u="sng" dirty="0">
                        <a:solidFill>
                          <a:schemeClr val="accent6"/>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20000"/>
                        </a:lnSpc>
                        <a:spcBef>
                          <a:spcPts val="0"/>
                        </a:spcBef>
                        <a:spcAft>
                          <a:spcPts val="0"/>
                        </a:spcAft>
                      </a:pPr>
                      <a:r>
                        <a:rPr lang="en-GB" sz="1400" u="none" strike="noStrike" dirty="0">
                          <a:effectLst/>
                          <a:latin typeface="Tahoma" panose="020B0604030504040204" pitchFamily="34" charset="0"/>
                          <a:ea typeface="Tahoma" panose="020B0604030504040204" pitchFamily="34" charset="0"/>
                          <a:cs typeface="Tahoma" panose="020B0604030504040204" pitchFamily="34" charset="0"/>
                        </a:rPr>
                        <a:t>2 / 2</a:t>
                      </a:r>
                      <a:r>
                        <a:rPr lang="ar-EG" sz="1400" u="none" strike="noStrike" dirty="0">
                          <a:effectLst/>
                          <a:latin typeface="Tahoma" panose="020B0604030504040204" pitchFamily="34" charset="0"/>
                          <a:ea typeface="Tahoma" panose="020B0604030504040204" pitchFamily="34" charset="0"/>
                          <a:cs typeface="Tahoma" panose="020B0604030504040204" pitchFamily="34" charset="0"/>
                        </a:rPr>
                        <a:t>          </a:t>
                      </a:r>
                      <a:r>
                        <a:rPr lang="ar-EG" sz="1400" u="none" strike="noStrike" dirty="0">
                          <a:solidFill>
                            <a:schemeClr val="accent6"/>
                          </a:solidFill>
                          <a:effectLst/>
                          <a:latin typeface="Tahoma" panose="020B0604030504040204" pitchFamily="34" charset="0"/>
                          <a:ea typeface="Tahoma" panose="020B0604030504040204" pitchFamily="34" charset="0"/>
                          <a:cs typeface="Tahoma" panose="020B0604030504040204" pitchFamily="34" charset="0"/>
                        </a:rPr>
                        <a:t> حصتين              </a:t>
                      </a:r>
                      <a:endParaRPr lang="en-US" sz="1400" u="sng" dirty="0">
                        <a:solidFill>
                          <a:schemeClr val="accent6"/>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400" u="none" strike="noStrike" dirty="0">
                          <a:effectLst/>
                          <a:latin typeface="Tahoma" panose="020B0604030504040204" pitchFamily="34" charset="0"/>
                          <a:ea typeface="Tahoma" panose="020B0604030504040204" pitchFamily="34" charset="0"/>
                          <a:cs typeface="Tahoma" panose="020B0604030504040204" pitchFamily="34" charset="0"/>
                        </a:rPr>
                        <a:t>3 / 3</a:t>
                      </a:r>
                      <a:r>
                        <a:rPr lang="ar-EG" sz="1400" u="none" strike="noStrike" dirty="0">
                          <a:effectLst/>
                          <a:latin typeface="Tahoma" panose="020B0604030504040204" pitchFamily="34" charset="0"/>
                          <a:ea typeface="Tahoma" panose="020B0604030504040204" pitchFamily="34" charset="0"/>
                          <a:cs typeface="Tahoma" panose="020B0604030504040204" pitchFamily="34" charset="0"/>
                        </a:rPr>
                        <a:t>   ث</a:t>
                      </a:r>
                      <a:r>
                        <a:rPr lang="ar-EG" sz="1400" u="none" strike="noStrike" dirty="0">
                          <a:solidFill>
                            <a:schemeClr val="accent6"/>
                          </a:solidFill>
                          <a:effectLst/>
                          <a:latin typeface="Tahoma" panose="020B0604030504040204" pitchFamily="34" charset="0"/>
                          <a:ea typeface="Tahoma" panose="020B0604030504040204" pitchFamily="34" charset="0"/>
                          <a:cs typeface="Tahoma" panose="020B0604030504040204" pitchFamily="34" charset="0"/>
                        </a:rPr>
                        <a:t>لاث حصص        </a:t>
                      </a:r>
                      <a:endParaRPr lang="en-US" sz="1400" u="sng" dirty="0">
                        <a:solidFill>
                          <a:schemeClr val="accent6"/>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906714030"/>
                  </a:ext>
                </a:extLst>
              </a:tr>
            </a:tbl>
          </a:graphicData>
        </a:graphic>
      </p:graphicFrame>
      <p:sp>
        <p:nvSpPr>
          <p:cNvPr id="2" name="TextBox 1">
            <a:extLst>
              <a:ext uri="{FF2B5EF4-FFF2-40B4-BE49-F238E27FC236}">
                <a16:creationId xmlns:a16="http://schemas.microsoft.com/office/drawing/2014/main" id="{3A200FED-7BF6-0FBC-ACCE-0B7334BA16CF}"/>
              </a:ext>
            </a:extLst>
          </p:cNvPr>
          <p:cNvSpPr txBox="1"/>
          <p:nvPr/>
        </p:nvSpPr>
        <p:spPr>
          <a:xfrm>
            <a:off x="548443" y="6303604"/>
            <a:ext cx="1035754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Please complete the quiz on the </a:t>
            </a:r>
            <a:r>
              <a:rPr lang="en-US" sz="2400" dirty="0">
                <a:latin typeface="Tahoma" panose="020B0604030504040204" pitchFamily="34" charset="0"/>
                <a:ea typeface="Tahoma" panose="020B0604030504040204" pitchFamily="34" charset="0"/>
                <a:cs typeface="Tahoma" panose="020B0604030504040204" pitchFamily="34" charset="0"/>
                <a:hlinkClick r:id="rId2"/>
              </a:rPr>
              <a:t>Context of Pre-service teachers</a:t>
            </a:r>
            <a:r>
              <a:rPr lang="ar-EG" sz="2400" dirty="0">
                <a:latin typeface="Tahoma" panose="020B0604030504040204" pitchFamily="34" charset="0"/>
                <a:ea typeface="Tahoma" panose="020B0604030504040204" pitchFamily="34" charset="0"/>
                <a:cs typeface="Tahoma" panose="020B0604030504040204" pitchFamily="34" charset="0"/>
              </a:rPr>
              <a:t>  </a:t>
            </a:r>
            <a:r>
              <a:rPr lang="ar-EG" sz="2400" dirty="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ar-EG" sz="2400" u="sng" dirty="0">
                <a:solidFill>
                  <a:schemeClr val="accent6"/>
                </a:solidFill>
                <a:latin typeface="Tahoma" panose="020B0604030504040204" pitchFamily="34" charset="0"/>
                <a:ea typeface="Tahoma" panose="020B0604030504040204" pitchFamily="34" charset="0"/>
                <a:cs typeface="Tahoma" panose="020B0604030504040204" pitchFamily="34" charset="0"/>
              </a:rPr>
              <a:t>اختبار</a:t>
            </a:r>
            <a:r>
              <a:rPr lang="ar-EG" sz="2400" dirty="0">
                <a:solidFill>
                  <a:schemeClr val="accent6"/>
                </a:solidFill>
                <a:latin typeface="Tahoma" panose="020B0604030504040204" pitchFamily="34" charset="0"/>
                <a:ea typeface="Tahoma" panose="020B0604030504040204" pitchFamily="34" charset="0"/>
                <a:cs typeface="Tahoma" panose="020B0604030504040204" pitchFamily="34" charset="0"/>
              </a:rPr>
              <a:t>      </a:t>
            </a:r>
            <a:endParaRPr lang="en-US" sz="2400" dirty="0">
              <a:solidFill>
                <a:schemeClr val="accent6"/>
              </a:solidFill>
              <a:latin typeface="Tahoma" panose="020B0604030504040204" pitchFamily="34" charset="0"/>
              <a:ea typeface="Tahoma" panose="020B0604030504040204" pitchFamily="34" charset="0"/>
              <a:cs typeface="Tahoma" panose="020B0604030504040204" pitchFamily="34" charset="0"/>
            </a:endParaRPr>
          </a:p>
        </p:txBody>
      </p:sp>
      <p:pic>
        <p:nvPicPr>
          <p:cNvPr id="4" name="Graphic 7" descr="Help">
            <a:extLst>
              <a:ext uri="{FF2B5EF4-FFF2-40B4-BE49-F238E27FC236}">
                <a16:creationId xmlns:a16="http://schemas.microsoft.com/office/drawing/2014/main" id="{F308297B-0A3D-9BE5-5876-AC642FED34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03790" y="6328390"/>
            <a:ext cx="600522" cy="600522"/>
          </a:xfrm>
          <a:prstGeom prst="rect">
            <a:avLst/>
          </a:prstGeom>
        </p:spPr>
      </p:pic>
      <p:sp>
        <p:nvSpPr>
          <p:cNvPr id="8" name="TextBox 7">
            <a:extLst>
              <a:ext uri="{FF2B5EF4-FFF2-40B4-BE49-F238E27FC236}">
                <a16:creationId xmlns:a16="http://schemas.microsoft.com/office/drawing/2014/main" id="{D462479E-CA93-4DB1-A1FA-0D0EF2C02AAB}"/>
              </a:ext>
            </a:extLst>
          </p:cNvPr>
          <p:cNvSpPr txBox="1"/>
          <p:nvPr/>
        </p:nvSpPr>
        <p:spPr>
          <a:xfrm>
            <a:off x="548443" y="921495"/>
            <a:ext cx="108558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ahoma" panose="020B0604030504040204" pitchFamily="34" charset="0"/>
                <a:ea typeface="Tahoma" panose="020B0604030504040204" pitchFamily="34" charset="0"/>
                <a:cs typeface="Tahoma" panose="020B0604030504040204" pitchFamily="34" charset="0"/>
              </a:rPr>
              <a:t>Please read about the three phases of the HCT Pre-service teacher progression.</a:t>
            </a:r>
            <a:r>
              <a:rPr lang="ar-EG" dirty="0">
                <a:solidFill>
                  <a:schemeClr val="accent6"/>
                </a:solidFill>
                <a:latin typeface="Tahoma" panose="020B0604030504040204" pitchFamily="34" charset="0"/>
                <a:ea typeface="Tahoma" panose="020B0604030504040204" pitchFamily="34" charset="0"/>
                <a:cs typeface="Tahoma" panose="020B0604030504040204" pitchFamily="34" charset="0"/>
              </a:rPr>
              <a:t> مراحل تدريب الطالبات </a:t>
            </a:r>
            <a:r>
              <a:rPr lang="ar-EG" dirty="0">
                <a:latin typeface="Tahoma" panose="020B0604030504040204" pitchFamily="34" charset="0"/>
                <a:ea typeface="Tahoma" panose="020B0604030504040204" pitchFamily="34" charset="0"/>
                <a:cs typeface="Tahoma" panose="020B0604030504040204" pitchFamily="34" charset="0"/>
              </a:rPr>
              <a:t>    </a:t>
            </a:r>
            <a:endParaRPr lang="en-US" dirty="0">
              <a:solidFill>
                <a:schemeClr val="accent6"/>
              </a:solidFill>
              <a:latin typeface="Tahoma" panose="020B0604030504040204" pitchFamily="34" charset="0"/>
              <a:ea typeface="Tahoma" panose="020B0604030504040204" pitchFamily="34" charset="0"/>
              <a:cs typeface="Tahoma" panose="020B0604030504040204" pitchFamily="34" charset="0"/>
            </a:endParaRPr>
          </a:p>
        </p:txBody>
      </p:sp>
      <p:sp>
        <p:nvSpPr>
          <p:cNvPr id="10" name="Arrow: Right 9">
            <a:extLst>
              <a:ext uri="{FF2B5EF4-FFF2-40B4-BE49-F238E27FC236}">
                <a16:creationId xmlns:a16="http://schemas.microsoft.com/office/drawing/2014/main" id="{6B5A7042-1995-22E0-5035-E6540E9C17AA}"/>
              </a:ext>
            </a:extLst>
          </p:cNvPr>
          <p:cNvSpPr/>
          <p:nvPr/>
        </p:nvSpPr>
        <p:spPr>
          <a:xfrm>
            <a:off x="10938527" y="6013756"/>
            <a:ext cx="978408" cy="484632"/>
          </a:xfrm>
          <a:prstGeom prst="rightArrow">
            <a:avLst/>
          </a:prstGeom>
          <a:solidFill>
            <a:schemeClr val="tx2"/>
          </a:solidFill>
          <a:ln w="28575">
            <a:solidFill>
              <a:schemeClr val="accent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365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7E58B-965E-44C4-B40E-13DCA5422697}"/>
              </a:ext>
            </a:extLst>
          </p:cNvPr>
          <p:cNvSpPr>
            <a:spLocks noGrp="1"/>
          </p:cNvSpPr>
          <p:nvPr>
            <p:ph type="title"/>
          </p:nvPr>
        </p:nvSpPr>
        <p:spPr>
          <a:xfrm>
            <a:off x="508263" y="193978"/>
            <a:ext cx="9935492" cy="557061"/>
          </a:xfrm>
        </p:spPr>
        <p:txBody>
          <a:bodyPr>
            <a:normAutofit fontScale="90000"/>
          </a:bodyPr>
          <a:lstStyle/>
          <a:p>
            <a:r>
              <a:rPr lang="en-US" sz="3200" dirty="0"/>
              <a:t>Teaching Competencies</a:t>
            </a:r>
            <a:r>
              <a:rPr lang="ar-EG" sz="3200" dirty="0"/>
              <a:t>   </a:t>
            </a:r>
            <a:r>
              <a:rPr lang="ar-EG" sz="3200" dirty="0">
                <a:solidFill>
                  <a:schemeClr val="accent6"/>
                </a:solidFill>
              </a:rPr>
              <a:t>كفاءات التدريس الست   </a:t>
            </a:r>
            <a:br>
              <a:rPr lang="en-US" sz="3200" dirty="0"/>
            </a:br>
            <a:r>
              <a:rPr lang="ar-EG" sz="3200" dirty="0"/>
              <a:t>     </a:t>
            </a:r>
            <a:endParaRPr lang="en-US" sz="3200" dirty="0"/>
          </a:p>
        </p:txBody>
      </p:sp>
      <p:sp>
        <p:nvSpPr>
          <p:cNvPr id="3" name="Subtitle 2">
            <a:extLst>
              <a:ext uri="{FF2B5EF4-FFF2-40B4-BE49-F238E27FC236}">
                <a16:creationId xmlns:a16="http://schemas.microsoft.com/office/drawing/2014/main" id="{61562F87-A038-4135-9120-9B43D8FB7F41}"/>
              </a:ext>
            </a:extLst>
          </p:cNvPr>
          <p:cNvSpPr>
            <a:spLocks noGrp="1"/>
          </p:cNvSpPr>
          <p:nvPr>
            <p:ph type="subTitle" idx="1"/>
          </p:nvPr>
        </p:nvSpPr>
        <p:spPr/>
        <p:txBody>
          <a:bodyPr/>
          <a:lstStyle/>
          <a:p>
            <a:r>
              <a:rPr lang="en-US" dirty="0"/>
              <a:t>Being a Mentor School Teacher</a:t>
            </a:r>
            <a:endParaRPr lang="en-AE" dirty="0"/>
          </a:p>
          <a:p>
            <a:endParaRPr lang="en-US" dirty="0"/>
          </a:p>
        </p:txBody>
      </p:sp>
      <p:sp>
        <p:nvSpPr>
          <p:cNvPr id="4" name="Text Placeholder 3">
            <a:extLst>
              <a:ext uri="{FF2B5EF4-FFF2-40B4-BE49-F238E27FC236}">
                <a16:creationId xmlns:a16="http://schemas.microsoft.com/office/drawing/2014/main" id="{91921192-C67D-4814-AFDA-32F7552B91EB}"/>
              </a:ext>
            </a:extLst>
          </p:cNvPr>
          <p:cNvSpPr>
            <a:spLocks noGrp="1"/>
          </p:cNvSpPr>
          <p:nvPr>
            <p:ph type="body" sz="quarter" idx="10"/>
          </p:nvPr>
        </p:nvSpPr>
        <p:spPr>
          <a:xfrm>
            <a:off x="589466" y="1042112"/>
            <a:ext cx="11013067" cy="5621910"/>
          </a:xfrm>
        </p:spPr>
        <p:txBody>
          <a:bodyPr/>
          <a:lstStyle/>
          <a:p>
            <a:r>
              <a:rPr lang="en-AU" sz="1800" dirty="0"/>
              <a:t>The Pre-Service Early Childhood Teacher Competencies represent the knowledge, skills, and dispositions (values and attitude) displayed by early childhood educators. There are thirty-six (36) focus areas, grouped into six (6) competencies. These are shown on the next page.</a:t>
            </a:r>
            <a:endParaRPr lang="ar-EG" sz="1800" dirty="0"/>
          </a:p>
          <a:p>
            <a:pPr algn="r"/>
            <a:r>
              <a:rPr lang="ar-EG" sz="1800" dirty="0">
                <a:solidFill>
                  <a:schemeClr val="accent6"/>
                </a:solidFill>
              </a:rPr>
              <a:t>تعبر كفاءات التدريس الست (6) التي يجب تنميتها عند الطالبات المتدربات عن المعرفة العلمية و المهارات و التصرفات (القيم و الميول) التي يجب أن يتحلي بها معلم مرجلة الطفولة المبكرة، و التي تشتمل علي (36) عنصر.</a:t>
            </a:r>
            <a:endParaRPr lang="en-US" sz="1800" dirty="0"/>
          </a:p>
          <a:p>
            <a:r>
              <a:rPr lang="en-AU" sz="1800" b="1" dirty="0"/>
              <a:t>HCT Definition of Competency: </a:t>
            </a:r>
            <a:r>
              <a:rPr lang="en-AU" sz="1800" dirty="0"/>
              <a:t>The knowledge, skills, and dispositions displayed by educators to support high-quality care and education for young children.</a:t>
            </a:r>
            <a:endParaRPr lang="ar-EG" sz="1800" dirty="0"/>
          </a:p>
          <a:p>
            <a:pPr algn="r"/>
            <a:r>
              <a:rPr lang="ar-EG" sz="1800" dirty="0">
                <a:solidFill>
                  <a:schemeClr val="accent6"/>
                </a:solidFill>
              </a:rPr>
              <a:t>تعريف كفاءات التدريس: المعرفة العلمية، المهارات و التصرفات أو الأخلاقيات التي يتحلي بها المعلمات لتقديم تعليم عالي الجودة للصغار. </a:t>
            </a:r>
            <a:endParaRPr lang="en-US" sz="1800" dirty="0"/>
          </a:p>
          <a:p>
            <a:r>
              <a:rPr lang="en-AU" sz="1800" b="1" dirty="0"/>
              <a:t>HCT Definition of Dispositions: </a:t>
            </a:r>
            <a:r>
              <a:rPr lang="en-AU" sz="1800" dirty="0"/>
              <a:t>Dispositions for early childhood educators include: </a:t>
            </a:r>
            <a:r>
              <a:rPr lang="en-AU" sz="1800" i="1" dirty="0"/>
              <a:t>responsibility, respect, integrity, honesty, collaboration and caring</a:t>
            </a:r>
            <a:r>
              <a:rPr lang="en-AU" sz="1800" dirty="0"/>
              <a:t>. </a:t>
            </a:r>
            <a:endParaRPr lang="ar-EG" sz="1800" dirty="0"/>
          </a:p>
          <a:p>
            <a:pPr algn="r"/>
            <a:r>
              <a:rPr lang="ar-EG" sz="1800" dirty="0">
                <a:solidFill>
                  <a:schemeClr val="accent6"/>
                </a:solidFill>
              </a:rPr>
              <a:t>تعريف أخلاقيات التدريس: هي التصرفات، المواقف أو القرارات التي تعكس المسؤولية، الاحترامك النزاهة،الصدق، التعاون و الاهتمام المرغوبين لدعم العملية التعليمية في مرحلة الطفولة المبكرة.</a:t>
            </a:r>
            <a:endParaRPr lang="en-AU" sz="1800" dirty="0">
              <a:solidFill>
                <a:schemeClr val="accent6"/>
              </a:solidFill>
            </a:endParaRPr>
          </a:p>
          <a:p>
            <a:r>
              <a:rPr lang="en-AU" sz="1800" dirty="0"/>
              <a:t>Educators with these characteristics promote </a:t>
            </a:r>
            <a:r>
              <a:rPr lang="en-AU" sz="1800" i="1" dirty="0"/>
              <a:t>equity, fairness, inclusivity, appreciation of diversity, open- mindedness, reflection, life-long learning, dedication, enthusiasm, and empowerment of themselves and students.</a:t>
            </a:r>
            <a:endParaRPr lang="ar-EG" sz="1800" i="1" dirty="0"/>
          </a:p>
          <a:p>
            <a:pPr algn="r"/>
            <a:r>
              <a:rPr lang="ar-EG" sz="1800" i="1" dirty="0">
                <a:solidFill>
                  <a:schemeClr val="accent6"/>
                </a:solidFill>
              </a:rPr>
              <a:t>المعلمات الاتي تتميزن بهذه الصفات تعمل علي تعزيز المساواة، الانصاف،الشمولية أو الدمج، تقدير التنوع، العقل المتفتح، التفكير ، التعلم المستمر، التفاني و الحماس الذي يمكنهم و طلابهم من العملية التعليمية.  </a:t>
            </a:r>
            <a:endParaRPr lang="en-US" sz="1800" i="1" dirty="0">
              <a:solidFill>
                <a:schemeClr val="accent6"/>
              </a:solidFill>
            </a:endParaRPr>
          </a:p>
          <a:p>
            <a:pPr algn="r"/>
            <a:endParaRPr lang="en-US" sz="1800" dirty="0"/>
          </a:p>
        </p:txBody>
      </p:sp>
      <p:sp>
        <p:nvSpPr>
          <p:cNvPr id="5" name="TextBox 4">
            <a:extLst>
              <a:ext uri="{FF2B5EF4-FFF2-40B4-BE49-F238E27FC236}">
                <a16:creationId xmlns:a16="http://schemas.microsoft.com/office/drawing/2014/main" id="{21D9724E-A784-7433-45A7-0DC3C60D58DA}"/>
              </a:ext>
            </a:extLst>
          </p:cNvPr>
          <p:cNvSpPr txBox="1"/>
          <p:nvPr/>
        </p:nvSpPr>
        <p:spPr>
          <a:xfrm>
            <a:off x="815676" y="694457"/>
            <a:ext cx="82759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Next, please read about our HCT competencies:</a:t>
            </a:r>
          </a:p>
        </p:txBody>
      </p:sp>
      <p:pic>
        <p:nvPicPr>
          <p:cNvPr id="8" name="Picture 7">
            <a:extLst>
              <a:ext uri="{FF2B5EF4-FFF2-40B4-BE49-F238E27FC236}">
                <a16:creationId xmlns:a16="http://schemas.microsoft.com/office/drawing/2014/main" id="{E2EF5238-060B-4452-8398-DB37B70369F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844914" y="226794"/>
            <a:ext cx="1330664" cy="1048490"/>
          </a:xfrm>
          <a:prstGeom prst="rect">
            <a:avLst/>
          </a:prstGeom>
        </p:spPr>
      </p:pic>
      <p:sp>
        <p:nvSpPr>
          <p:cNvPr id="6" name="Arrow: Right 5">
            <a:extLst>
              <a:ext uri="{FF2B5EF4-FFF2-40B4-BE49-F238E27FC236}">
                <a16:creationId xmlns:a16="http://schemas.microsoft.com/office/drawing/2014/main" id="{E0F4E05D-47AD-31D4-B19A-3DF2D52CA291}"/>
              </a:ext>
            </a:extLst>
          </p:cNvPr>
          <p:cNvSpPr/>
          <p:nvPr/>
        </p:nvSpPr>
        <p:spPr>
          <a:xfrm>
            <a:off x="11113329" y="5638553"/>
            <a:ext cx="978408" cy="484632"/>
          </a:xfrm>
          <a:prstGeom prst="rightArrow">
            <a:avLst/>
          </a:prstGeom>
          <a:solidFill>
            <a:schemeClr val="tx2"/>
          </a:solidFill>
          <a:ln w="28575">
            <a:solidFill>
              <a:schemeClr val="accent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186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7E58B-965E-44C4-B40E-13DCA5422697}"/>
              </a:ext>
            </a:extLst>
          </p:cNvPr>
          <p:cNvSpPr>
            <a:spLocks noGrp="1"/>
          </p:cNvSpPr>
          <p:nvPr>
            <p:ph type="title"/>
          </p:nvPr>
        </p:nvSpPr>
        <p:spPr>
          <a:xfrm>
            <a:off x="811481" y="528215"/>
            <a:ext cx="10108471" cy="557061"/>
          </a:xfrm>
        </p:spPr>
        <p:txBody>
          <a:bodyPr>
            <a:normAutofit/>
          </a:bodyPr>
          <a:lstStyle/>
          <a:p>
            <a:r>
              <a:rPr lang="en-US" sz="3200" dirty="0"/>
              <a:t>Teaching Competencies</a:t>
            </a:r>
            <a:r>
              <a:rPr lang="ar-EG" sz="3200" dirty="0"/>
              <a:t>  </a:t>
            </a:r>
            <a:r>
              <a:rPr lang="ar-EG" sz="3200" dirty="0">
                <a:solidFill>
                  <a:schemeClr val="accent6"/>
                </a:solidFill>
              </a:rPr>
              <a:t>كفاءات التدريس           </a:t>
            </a:r>
            <a:endParaRPr lang="en-US" sz="3200" dirty="0">
              <a:solidFill>
                <a:schemeClr val="accent6"/>
              </a:solidFill>
            </a:endParaRPr>
          </a:p>
        </p:txBody>
      </p:sp>
      <p:sp>
        <p:nvSpPr>
          <p:cNvPr id="3" name="Subtitle 2">
            <a:extLst>
              <a:ext uri="{FF2B5EF4-FFF2-40B4-BE49-F238E27FC236}">
                <a16:creationId xmlns:a16="http://schemas.microsoft.com/office/drawing/2014/main" id="{61562F87-A038-4135-9120-9B43D8FB7F41}"/>
              </a:ext>
            </a:extLst>
          </p:cNvPr>
          <p:cNvSpPr>
            <a:spLocks noGrp="1"/>
          </p:cNvSpPr>
          <p:nvPr>
            <p:ph type="subTitle" idx="1"/>
          </p:nvPr>
        </p:nvSpPr>
        <p:spPr/>
        <p:txBody>
          <a:bodyPr/>
          <a:lstStyle/>
          <a:p>
            <a:r>
              <a:rPr lang="en-US" dirty="0"/>
              <a:t>Being a Mentor School Teacher</a:t>
            </a:r>
            <a:endParaRPr lang="en-AE" dirty="0"/>
          </a:p>
          <a:p>
            <a:endParaRPr lang="en-US" dirty="0"/>
          </a:p>
        </p:txBody>
      </p:sp>
      <p:sp>
        <p:nvSpPr>
          <p:cNvPr id="83" name="TextBox 82">
            <a:extLst>
              <a:ext uri="{FF2B5EF4-FFF2-40B4-BE49-F238E27FC236}">
                <a16:creationId xmlns:a16="http://schemas.microsoft.com/office/drawing/2014/main" id="{E6D3D641-B31A-FC9E-D254-6B98CB6B1195}"/>
              </a:ext>
            </a:extLst>
          </p:cNvPr>
          <p:cNvSpPr txBox="1"/>
          <p:nvPr/>
        </p:nvSpPr>
        <p:spPr>
          <a:xfrm>
            <a:off x="7894039" y="1145185"/>
            <a:ext cx="4226048"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Please read through these competencies. </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How might you expect a pre-service teacher to demonstrate these competencies in the classroom?</a:t>
            </a:r>
            <a:endParaRPr lang="ar-EG" sz="2000" dirty="0">
              <a:latin typeface="Tahoma" panose="020B0604030504040204" pitchFamily="34" charset="0"/>
              <a:ea typeface="Tahoma" panose="020B0604030504040204" pitchFamily="34" charset="0"/>
              <a:cs typeface="Tahoma" panose="020B0604030504040204" pitchFamily="34" charset="0"/>
            </a:endParaRPr>
          </a:p>
          <a:p>
            <a:endParaRPr lang="ar-EG" sz="2000" dirty="0">
              <a:latin typeface="Tahoma" panose="020B0604030504040204" pitchFamily="34" charset="0"/>
              <a:ea typeface="Tahoma" panose="020B0604030504040204" pitchFamily="34" charset="0"/>
              <a:cs typeface="Tahoma" panose="020B0604030504040204" pitchFamily="34" charset="0"/>
            </a:endParaRPr>
          </a:p>
          <a:p>
            <a:pPr algn="r"/>
            <a:r>
              <a:rPr lang="ar-EG" sz="2000" dirty="0">
                <a:latin typeface="Tahoma" panose="020B0604030504040204" pitchFamily="34" charset="0"/>
                <a:ea typeface="Tahoma" panose="020B0604030504040204" pitchFamily="34" charset="0"/>
                <a:cs typeface="Tahoma" panose="020B0604030504040204" pitchFamily="34" charset="0"/>
              </a:rPr>
              <a:t>كيف تتوقع أن تنمي الطالبات المتدربات كفاءات المعلم أثناء فترة التدريب  في الصف؟</a:t>
            </a:r>
            <a:r>
              <a:rPr lang="en-US" sz="2000" dirty="0">
                <a:latin typeface="Tahoma" panose="020B0604030504040204" pitchFamily="34" charset="0"/>
                <a:ea typeface="Tahoma" panose="020B0604030504040204" pitchFamily="34" charset="0"/>
                <a:cs typeface="Tahoma" panose="020B0604030504040204" pitchFamily="34" charset="0"/>
              </a:rPr>
              <a:t> </a:t>
            </a:r>
          </a:p>
        </p:txBody>
      </p:sp>
      <p:graphicFrame>
        <p:nvGraphicFramePr>
          <p:cNvPr id="92" name="Diagram 92">
            <a:extLst>
              <a:ext uri="{FF2B5EF4-FFF2-40B4-BE49-F238E27FC236}">
                <a16:creationId xmlns:a16="http://schemas.microsoft.com/office/drawing/2014/main" id="{5399924D-156D-0AC3-009D-4459211A2AA8}"/>
              </a:ext>
            </a:extLst>
          </p:cNvPr>
          <p:cNvGraphicFramePr/>
          <p:nvPr>
            <p:extLst>
              <p:ext uri="{D42A27DB-BD31-4B8C-83A1-F6EECF244321}">
                <p14:modId xmlns:p14="http://schemas.microsoft.com/office/powerpoint/2010/main" val="1565589927"/>
              </p:ext>
            </p:extLst>
          </p:nvPr>
        </p:nvGraphicFramePr>
        <p:xfrm>
          <a:off x="659506" y="1154404"/>
          <a:ext cx="6971443" cy="5175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244A587C-BAD8-4930-A0D5-F4138C3C9E9A}"/>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107995" y="5600217"/>
            <a:ext cx="2272796" cy="1276380"/>
          </a:xfrm>
          <a:prstGeom prst="rect">
            <a:avLst/>
          </a:prstGeom>
        </p:spPr>
      </p:pic>
      <p:cxnSp>
        <p:nvCxnSpPr>
          <p:cNvPr id="6" name="Straight Connector 5">
            <a:extLst>
              <a:ext uri="{FF2B5EF4-FFF2-40B4-BE49-F238E27FC236}">
                <a16:creationId xmlns:a16="http://schemas.microsoft.com/office/drawing/2014/main" id="{A8E1D047-0A07-44CB-9E1E-69385F9B9A5A}"/>
              </a:ext>
            </a:extLst>
          </p:cNvPr>
          <p:cNvCxnSpPr/>
          <p:nvPr/>
        </p:nvCxnSpPr>
        <p:spPr>
          <a:xfrm>
            <a:off x="7894039" y="1478108"/>
            <a:ext cx="0" cy="3987474"/>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CE998BF-6937-41F8-8345-9DB471751127}"/>
              </a:ext>
            </a:extLst>
          </p:cNvPr>
          <p:cNvSpPr/>
          <p:nvPr/>
        </p:nvSpPr>
        <p:spPr>
          <a:xfrm>
            <a:off x="8046773" y="4668175"/>
            <a:ext cx="3158915" cy="1015663"/>
          </a:xfrm>
          <a:prstGeom prst="rect">
            <a:avLst/>
          </a:prstGeom>
        </p:spPr>
        <p:txBody>
          <a:bodyPr wrap="square">
            <a:spAutoFit/>
          </a:bodyPr>
          <a:lstStyle/>
          <a:p>
            <a:r>
              <a:rPr lang="en-US" sz="2000" dirty="0">
                <a:latin typeface="Tahoma"/>
                <a:ea typeface="Tahoma"/>
                <a:cs typeface="Arial"/>
                <a:hlinkClick r:id="rId9"/>
              </a:rPr>
              <a:t>Click here to try a quiz on the competencies.</a:t>
            </a:r>
            <a:r>
              <a:rPr lang="ar-EG" sz="2000" dirty="0">
                <a:latin typeface="Tahoma"/>
                <a:ea typeface="Tahoma"/>
                <a:cs typeface="Arial"/>
              </a:rPr>
              <a:t>  </a:t>
            </a:r>
          </a:p>
          <a:p>
            <a:pPr algn="r"/>
            <a:r>
              <a:rPr lang="ar-EG" sz="2000" dirty="0">
                <a:latin typeface="Tahoma"/>
                <a:ea typeface="Tahoma"/>
                <a:cs typeface="Arial"/>
              </a:rPr>
              <a:t> اختبار قصير</a:t>
            </a:r>
            <a:endParaRPr lang="en-US" sz="2000" dirty="0">
              <a:latin typeface="Tahoma"/>
              <a:ea typeface="Tahoma"/>
              <a:cs typeface="Tahoma"/>
            </a:endParaRPr>
          </a:p>
        </p:txBody>
      </p:sp>
      <p:pic>
        <p:nvPicPr>
          <p:cNvPr id="10" name="Picture 9">
            <a:extLst>
              <a:ext uri="{FF2B5EF4-FFF2-40B4-BE49-F238E27FC236}">
                <a16:creationId xmlns:a16="http://schemas.microsoft.com/office/drawing/2014/main" id="{714E3FD7-A834-42D7-A047-681035205600}"/>
              </a:ext>
            </a:extLst>
          </p:cNvPr>
          <p:cNvPicPr>
            <a:picLocks noChangeAspect="1"/>
          </p:cNvPicPr>
          <p:nvPr/>
        </p:nvPicPr>
        <p:blipFill>
          <a:blip r:embed="rId10"/>
          <a:stretch>
            <a:fillRect/>
          </a:stretch>
        </p:blipFill>
        <p:spPr>
          <a:xfrm>
            <a:off x="11203223" y="4551182"/>
            <a:ext cx="914400" cy="914400"/>
          </a:xfrm>
          <a:prstGeom prst="rect">
            <a:avLst/>
          </a:prstGeom>
        </p:spPr>
      </p:pic>
      <p:sp>
        <p:nvSpPr>
          <p:cNvPr id="4" name="Arrow: Right 3">
            <a:extLst>
              <a:ext uri="{FF2B5EF4-FFF2-40B4-BE49-F238E27FC236}">
                <a16:creationId xmlns:a16="http://schemas.microsoft.com/office/drawing/2014/main" id="{FB52D207-0258-49A0-1E00-B79BCBB8A0DD}"/>
              </a:ext>
            </a:extLst>
          </p:cNvPr>
          <p:cNvSpPr/>
          <p:nvPr/>
        </p:nvSpPr>
        <p:spPr>
          <a:xfrm>
            <a:off x="10491899" y="6184363"/>
            <a:ext cx="978408" cy="484632"/>
          </a:xfrm>
          <a:prstGeom prst="rightArrow">
            <a:avLst/>
          </a:prstGeom>
          <a:solidFill>
            <a:schemeClr val="tx2"/>
          </a:solidFill>
          <a:ln w="28575">
            <a:solidFill>
              <a:schemeClr val="accent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6417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52CB-EE4F-B635-258A-55B844AFCAE4}"/>
              </a:ext>
            </a:extLst>
          </p:cNvPr>
          <p:cNvSpPr>
            <a:spLocks noGrp="1"/>
          </p:cNvSpPr>
          <p:nvPr>
            <p:ph type="title"/>
          </p:nvPr>
        </p:nvSpPr>
        <p:spPr>
          <a:xfrm>
            <a:off x="704799" y="630221"/>
            <a:ext cx="11149149" cy="899321"/>
          </a:xfrm>
        </p:spPr>
        <p:txBody>
          <a:bodyPr>
            <a:noAutofit/>
          </a:bodyPr>
          <a:lstStyle/>
          <a:p>
            <a:r>
              <a:rPr lang="en-US" sz="3200" dirty="0"/>
              <a:t>Roles and Responsibilities of the Mentor School Teacher</a:t>
            </a:r>
            <a:r>
              <a:rPr lang="ar-EG" sz="3200" dirty="0"/>
              <a:t> </a:t>
            </a:r>
            <a:r>
              <a:rPr lang="ar-EG" sz="3200" dirty="0">
                <a:solidFill>
                  <a:schemeClr val="accent6"/>
                </a:solidFill>
              </a:rPr>
              <a:t>دور و مسؤوليات المعلم المرشد</a:t>
            </a:r>
            <a:r>
              <a:rPr lang="ar-EG" sz="3200" dirty="0"/>
              <a:t>                   </a:t>
            </a:r>
            <a:endParaRPr lang="en-US" sz="3200" dirty="0"/>
          </a:p>
        </p:txBody>
      </p:sp>
      <p:sp>
        <p:nvSpPr>
          <p:cNvPr id="4" name="Text Placeholder 3">
            <a:extLst>
              <a:ext uri="{FF2B5EF4-FFF2-40B4-BE49-F238E27FC236}">
                <a16:creationId xmlns:a16="http://schemas.microsoft.com/office/drawing/2014/main" id="{9E1795CB-15F8-870B-83CF-6602ECB4BD2A}"/>
              </a:ext>
            </a:extLst>
          </p:cNvPr>
          <p:cNvSpPr>
            <a:spLocks noGrp="1"/>
          </p:cNvSpPr>
          <p:nvPr>
            <p:ph type="body" sz="quarter" idx="10"/>
          </p:nvPr>
        </p:nvSpPr>
        <p:spPr>
          <a:xfrm>
            <a:off x="704800" y="1853611"/>
            <a:ext cx="11001214" cy="3915421"/>
          </a:xfrm>
        </p:spPr>
        <p:txBody>
          <a:bodyPr vert="horz" lIns="91440" tIns="45720" rIns="91440" bIns="45720" rtlCol="0" anchor="t">
            <a:noAutofit/>
          </a:bodyPr>
          <a:lstStyle/>
          <a:p>
            <a:r>
              <a:rPr lang="en-US" sz="1800" dirty="0">
                <a:latin typeface="Tahoma"/>
                <a:ea typeface="Tahoma"/>
                <a:cs typeface="Tahoma"/>
              </a:rPr>
              <a:t>This section acts as a guide of what the Higher Colleges of Technology Faculty of Education asks from Mentor School Teachers and associated stakeholders within the Practicum placement. </a:t>
            </a:r>
            <a:endParaRPr lang="ar-EG" sz="1800" dirty="0">
              <a:latin typeface="Tahoma"/>
              <a:ea typeface="Tahoma"/>
              <a:cs typeface="Tahoma"/>
            </a:endParaRPr>
          </a:p>
          <a:p>
            <a:pPr algn="r"/>
            <a:r>
              <a:rPr lang="ar-EG" sz="1800" dirty="0">
                <a:solidFill>
                  <a:schemeClr val="accent6"/>
                </a:solidFill>
                <a:latin typeface="Tahoma"/>
                <a:ea typeface="Tahoma"/>
                <a:cs typeface="Tahoma"/>
              </a:rPr>
              <a:t>يقدم هذا المحور التوجيه الازم لمعلم المدرسة المرشد و جميع الأطراف المعنية بفترة و مكان تدريب طالبات كليات التقنية العليا. </a:t>
            </a:r>
            <a:endParaRPr lang="en-US" sz="1800" dirty="0">
              <a:solidFill>
                <a:schemeClr val="accent6"/>
              </a:solidFill>
              <a:latin typeface="Tahoma"/>
              <a:ea typeface="Tahoma"/>
              <a:cs typeface="Tahoma"/>
            </a:endParaRPr>
          </a:p>
          <a:p>
            <a:r>
              <a:rPr lang="en-US" sz="1800" dirty="0">
                <a:latin typeface="Tahoma"/>
                <a:ea typeface="Tahoma"/>
                <a:cs typeface="Tahoma"/>
              </a:rPr>
              <a:t>Since Mentor School Teachers work with the pre-service teachers every day, they have a significant role to play in the pre-service teacher's professional development. Their role includes:</a:t>
            </a:r>
            <a:endParaRPr lang="ar-EG" sz="1800" dirty="0">
              <a:latin typeface="Tahoma"/>
              <a:ea typeface="Tahoma"/>
              <a:cs typeface="Tahoma"/>
            </a:endParaRPr>
          </a:p>
          <a:p>
            <a:pPr algn="r"/>
            <a:r>
              <a:rPr lang="ar-EG" sz="1800" dirty="0">
                <a:solidFill>
                  <a:schemeClr val="accent6"/>
                </a:solidFill>
                <a:latin typeface="Tahoma"/>
                <a:ea typeface="Tahoma"/>
                <a:cs typeface="Tahoma"/>
              </a:rPr>
              <a:t>يلعب معلم المدرسة المرشد دورا مهما في التطوير المهني للطالبات المتدربات نظرا لأنه يعمل بشكل يومي معهم، و هذا الدور يشتمل علي: </a:t>
            </a:r>
            <a:endParaRPr lang="en-US" sz="1800" dirty="0">
              <a:solidFill>
                <a:schemeClr val="accent6"/>
              </a:solidFill>
              <a:latin typeface="Tahoma"/>
              <a:ea typeface="Tahoma"/>
              <a:cs typeface="Tahoma"/>
            </a:endParaRPr>
          </a:p>
          <a:p>
            <a:pPr marL="342900" indent="-342900">
              <a:buFont typeface="Wingdings" panose="05000000000000000000" pitchFamily="2" charset="2"/>
              <a:buChar char="Ø"/>
            </a:pPr>
            <a:r>
              <a:rPr lang="en-US" sz="1800" dirty="0">
                <a:latin typeface="Tahoma"/>
                <a:ea typeface="Tahoma"/>
                <a:cs typeface="Tahoma"/>
              </a:rPr>
              <a:t>day-to-day interactions</a:t>
            </a:r>
            <a:r>
              <a:rPr lang="ar-EG" sz="1800" dirty="0">
                <a:solidFill>
                  <a:schemeClr val="accent6"/>
                </a:solidFill>
                <a:latin typeface="Tahoma"/>
                <a:ea typeface="Tahoma"/>
                <a:cs typeface="Tahoma"/>
              </a:rPr>
              <a:t>التفاعلات اليومية                                                   </a:t>
            </a:r>
            <a:r>
              <a:rPr lang="en-US" sz="1800" dirty="0">
                <a:solidFill>
                  <a:schemeClr val="accent6"/>
                </a:solidFill>
                <a:latin typeface="Tahoma"/>
                <a:ea typeface="Tahoma"/>
                <a:cs typeface="Tahoma"/>
              </a:rPr>
              <a:t> </a:t>
            </a:r>
          </a:p>
          <a:p>
            <a:pPr marL="342900" indent="-342900">
              <a:buFont typeface="Wingdings" panose="05000000000000000000" pitchFamily="2" charset="2"/>
              <a:buChar char="Ø"/>
            </a:pPr>
            <a:r>
              <a:rPr lang="en-US" sz="1800" dirty="0">
                <a:latin typeface="Tahoma"/>
                <a:ea typeface="Tahoma"/>
                <a:cs typeface="Tahoma"/>
              </a:rPr>
              <a:t>managing attendance</a:t>
            </a:r>
            <a:r>
              <a:rPr lang="ar-EG" sz="1800" dirty="0">
                <a:latin typeface="Tahoma"/>
                <a:ea typeface="Tahoma"/>
                <a:cs typeface="Tahoma"/>
              </a:rPr>
              <a:t>  </a:t>
            </a:r>
            <a:r>
              <a:rPr lang="ar-EG" sz="1800" dirty="0">
                <a:solidFill>
                  <a:schemeClr val="accent6"/>
                </a:solidFill>
                <a:latin typeface="Tahoma"/>
                <a:ea typeface="Tahoma"/>
                <a:cs typeface="Tahoma"/>
              </a:rPr>
              <a:t>مراقبة وادارة الحضور                                                 </a:t>
            </a:r>
            <a:endParaRPr lang="en-US" sz="1800" dirty="0">
              <a:solidFill>
                <a:schemeClr val="accent6"/>
              </a:solidFill>
              <a:latin typeface="Tahoma"/>
              <a:ea typeface="Tahoma"/>
              <a:cs typeface="Tahoma"/>
            </a:endParaRPr>
          </a:p>
          <a:p>
            <a:pPr marL="342900" indent="-342900">
              <a:buFont typeface="Wingdings" panose="05000000000000000000" pitchFamily="2" charset="2"/>
              <a:buChar char="Ø"/>
            </a:pPr>
            <a:r>
              <a:rPr lang="en-US" sz="1800" dirty="0">
                <a:latin typeface="Tahoma"/>
                <a:ea typeface="Tahoma"/>
                <a:cs typeface="Tahoma"/>
              </a:rPr>
              <a:t>Assessment</a:t>
            </a:r>
            <a:r>
              <a:rPr lang="ar-EG" sz="1800" dirty="0">
                <a:latin typeface="Tahoma"/>
                <a:ea typeface="Tahoma"/>
                <a:cs typeface="Tahoma"/>
              </a:rPr>
              <a:t>     </a:t>
            </a:r>
            <a:r>
              <a:rPr lang="ar-EG" sz="1800" dirty="0">
                <a:solidFill>
                  <a:schemeClr val="accent6"/>
                </a:solidFill>
                <a:latin typeface="Tahoma"/>
                <a:ea typeface="Tahoma"/>
                <a:cs typeface="Tahoma"/>
              </a:rPr>
              <a:t>التقييم </a:t>
            </a:r>
            <a:r>
              <a:rPr lang="ar-EG" sz="1800" dirty="0">
                <a:latin typeface="Tahoma"/>
                <a:ea typeface="Tahoma"/>
                <a:cs typeface="Tahoma"/>
              </a:rPr>
              <a:t>                                                                               </a:t>
            </a:r>
            <a:endParaRPr lang="en-US" sz="1800" dirty="0">
              <a:latin typeface="Tahoma"/>
              <a:ea typeface="Tahoma"/>
              <a:cs typeface="Tahoma"/>
            </a:endParaRPr>
          </a:p>
          <a:p>
            <a:endParaRPr lang="ar-EG" sz="1800" dirty="0">
              <a:latin typeface="Tahoma"/>
              <a:ea typeface="Tahoma"/>
              <a:cs typeface="Tahoma"/>
            </a:endParaRPr>
          </a:p>
          <a:p>
            <a:r>
              <a:rPr lang="en-US" sz="1800" dirty="0">
                <a:latin typeface="Tahoma"/>
                <a:ea typeface="Tahoma"/>
                <a:cs typeface="Tahoma"/>
              </a:rPr>
              <a:t>Please read through these roles and responsibilities on the following slide.</a:t>
            </a:r>
            <a:r>
              <a:rPr lang="ar-EG" sz="1800" dirty="0">
                <a:latin typeface="Tahoma"/>
                <a:ea typeface="Tahoma"/>
                <a:cs typeface="Tahoma"/>
              </a:rPr>
              <a:t>  </a:t>
            </a:r>
            <a:r>
              <a:rPr lang="ar-EG" sz="1800" dirty="0">
                <a:solidFill>
                  <a:schemeClr val="accent6"/>
                </a:solidFill>
                <a:latin typeface="Tahoma"/>
                <a:ea typeface="Tahoma"/>
                <a:cs typeface="Tahoma"/>
              </a:rPr>
              <a:t>أرجو متابعة القراءة        </a:t>
            </a:r>
            <a:endParaRPr lang="en-US" sz="1800" dirty="0">
              <a:solidFill>
                <a:schemeClr val="accent6"/>
              </a:solidFill>
              <a:latin typeface="Tahoma"/>
              <a:ea typeface="Tahoma"/>
              <a:cs typeface="Tahoma"/>
            </a:endParaRPr>
          </a:p>
          <a:p>
            <a:endParaRPr lang="en-US" sz="1800" dirty="0">
              <a:latin typeface="Tahoma"/>
              <a:ea typeface="Tahoma"/>
              <a:cs typeface="Tahoma"/>
            </a:endParaRPr>
          </a:p>
          <a:p>
            <a:endParaRPr lang="en-US" sz="1800" dirty="0"/>
          </a:p>
        </p:txBody>
      </p:sp>
      <p:sp>
        <p:nvSpPr>
          <p:cNvPr id="5" name="Subtitle 2">
            <a:extLst>
              <a:ext uri="{FF2B5EF4-FFF2-40B4-BE49-F238E27FC236}">
                <a16:creationId xmlns:a16="http://schemas.microsoft.com/office/drawing/2014/main" id="{E789DA22-766A-4BFC-89AA-EB299D32293B}"/>
              </a:ext>
            </a:extLst>
          </p:cNvPr>
          <p:cNvSpPr>
            <a:spLocks noGrp="1"/>
          </p:cNvSpPr>
          <p:nvPr>
            <p:ph type="subTitle" idx="1"/>
          </p:nvPr>
        </p:nvSpPr>
        <p:spPr>
          <a:xfrm>
            <a:off x="5390087" y="314797"/>
            <a:ext cx="6120159" cy="315424"/>
          </a:xfrm>
        </p:spPr>
        <p:txBody>
          <a:bodyPr/>
          <a:lstStyle/>
          <a:p>
            <a:r>
              <a:rPr lang="en-US" dirty="0"/>
              <a:t>Being a Mentor School Teacher</a:t>
            </a:r>
            <a:endParaRPr lang="en-AE" dirty="0"/>
          </a:p>
          <a:p>
            <a:endParaRPr lang="en-US" dirty="0"/>
          </a:p>
        </p:txBody>
      </p:sp>
      <p:sp>
        <p:nvSpPr>
          <p:cNvPr id="9" name="Arrow: Right 8">
            <a:extLst>
              <a:ext uri="{FF2B5EF4-FFF2-40B4-BE49-F238E27FC236}">
                <a16:creationId xmlns:a16="http://schemas.microsoft.com/office/drawing/2014/main" id="{C35DD5A2-C6E2-16B7-2FA4-3BBEBB78F1B6}"/>
              </a:ext>
            </a:extLst>
          </p:cNvPr>
          <p:cNvSpPr/>
          <p:nvPr/>
        </p:nvSpPr>
        <p:spPr>
          <a:xfrm>
            <a:off x="10875540" y="6184363"/>
            <a:ext cx="978408" cy="484632"/>
          </a:xfrm>
          <a:prstGeom prst="rightArrow">
            <a:avLst/>
          </a:prstGeom>
          <a:solidFill>
            <a:schemeClr val="tx2"/>
          </a:solidFill>
          <a:ln w="28575">
            <a:solidFill>
              <a:schemeClr val="accent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1896741"/>
      </p:ext>
    </p:extLst>
  </p:cSld>
  <p:clrMapOvr>
    <a:masterClrMapping/>
  </p:clrMapOvr>
</p:sld>
</file>

<file path=ppt/theme/theme1.xml><?xml version="1.0" encoding="utf-8"?>
<a:theme xmlns:a="http://schemas.openxmlformats.org/drawingml/2006/main" name="Office Theme">
  <a:themeElements>
    <a:clrScheme name="Custom 3">
      <a:dk1>
        <a:srgbClr val="00249C"/>
      </a:dk1>
      <a:lt1>
        <a:srgbClr val="46D6AB"/>
      </a:lt1>
      <a:dk2>
        <a:srgbClr val="00249C"/>
      </a:dk2>
      <a:lt2>
        <a:srgbClr val="FFFFFF"/>
      </a:lt2>
      <a:accent1>
        <a:srgbClr val="BA28BA"/>
      </a:accent1>
      <a:accent2>
        <a:srgbClr val="00A3E1"/>
      </a:accent2>
      <a:accent3>
        <a:srgbClr val="B1E4E2"/>
      </a:accent3>
      <a:accent4>
        <a:srgbClr val="C4E86C"/>
      </a:accent4>
      <a:accent5>
        <a:srgbClr val="F7E948"/>
      </a:accent5>
      <a:accent6>
        <a:srgbClr val="2C2825"/>
      </a:accent6>
      <a:hlink>
        <a:srgbClr val="197459"/>
      </a:hlink>
      <a:folHlink>
        <a:srgbClr val="002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2_HCT_DIGITAL_PPT_EN_TEMPLATE" id="{AC9835D3-5F0A-4ED5-85E3-89AC490A3A9A}" vid="{377EEC4A-7894-4A4B-9DD5-ADF2EF5A55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CE924CFCE24247B7D01C68A333727A" ma:contentTypeVersion="13" ma:contentTypeDescription="Create a new document." ma:contentTypeScope="" ma:versionID="2528cd2bdfac89d261acaa7a1a4749e4">
  <xsd:schema xmlns:xsd="http://www.w3.org/2001/XMLSchema" xmlns:xs="http://www.w3.org/2001/XMLSchema" xmlns:p="http://schemas.microsoft.com/office/2006/metadata/properties" xmlns:ns2="2007591c-5429-4a85-bd9b-686f8a3b5d48" xmlns:ns3="61db8c0b-d83c-4eda-9830-ea8f86efc9d6" targetNamespace="http://schemas.microsoft.com/office/2006/metadata/properties" ma:root="true" ma:fieldsID="ae5f5a43398a76e56a9e6b4a365ab85d" ns2:_="" ns3:_="">
    <xsd:import namespace="2007591c-5429-4a85-bd9b-686f8a3b5d48"/>
    <xsd:import namespace="61db8c0b-d83c-4eda-9830-ea8f86efc9d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07591c-5429-4a85-bd9b-686f8a3b5d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fad014b-9ecf-467c-8055-4c21d3af35f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db8c0b-d83c-4eda-9830-ea8f86efc9d6"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79fc7212-4860-452c-91e4-d3a7ae878e73}" ma:internalName="TaxCatchAll" ma:showField="CatchAllData" ma:web="61db8c0b-d83c-4eda-9830-ea8f86efc9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1db8c0b-d83c-4eda-9830-ea8f86efc9d6" xsi:nil="true"/>
    <lcf76f155ced4ddcb4097134ff3c332f xmlns="2007591c-5429-4a85-bd9b-686f8a3b5d4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3377C6-4BAD-491B-80D2-C37E4C5A2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07591c-5429-4a85-bd9b-686f8a3b5d48"/>
    <ds:schemaRef ds:uri="61db8c0b-d83c-4eda-9830-ea8f86efc9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1C091D-32F6-4828-B506-1C772630F8D1}">
  <ds:schemaRefs>
    <ds:schemaRef ds:uri="61db8c0b-d83c-4eda-9830-ea8f86efc9d6"/>
    <ds:schemaRef ds:uri="http://schemas.microsoft.com/office/2006/metadata/properties"/>
    <ds:schemaRef ds:uri="http://schemas.microsoft.com/office/2006/documentManagement/types"/>
    <ds:schemaRef ds:uri="http://www.w3.org/XML/1998/namespace"/>
    <ds:schemaRef ds:uri="http://purl.org/dc/elements/1.1/"/>
    <ds:schemaRef ds:uri="http://schemas.microsoft.com/office/infopath/2007/PartnerControls"/>
    <ds:schemaRef ds:uri="2007591c-5429-4a85-bd9b-686f8a3b5d48"/>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112E1E73-1495-47AB-8E14-93DB7B724B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02_HCT_DIGITAL_PPT_EN_TEMPLATE</Template>
  <TotalTime>1392</TotalTime>
  <Words>2623</Words>
  <Application>Microsoft Office PowerPoint</Application>
  <PresentationFormat>Widescreen</PresentationFormat>
  <Paragraphs>314</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Unicode MS</vt:lpstr>
      <vt:lpstr>inherit</vt:lpstr>
      <vt:lpstr>Tahoma</vt:lpstr>
      <vt:lpstr>Wingdings</vt:lpstr>
      <vt:lpstr>Office Theme</vt:lpstr>
      <vt:lpstr>Being a Mentor School Teacher</vt:lpstr>
      <vt:lpstr>PowerPoint Presentation</vt:lpstr>
      <vt:lpstr>Overview of The Being a Mentor School Teacher  Certificate</vt:lpstr>
      <vt:lpstr>Overview of Professional Development Activity</vt:lpstr>
      <vt:lpstr>PowerPoint Presentation</vt:lpstr>
      <vt:lpstr>Context of HCT Pre-service teachers  السياق: مراحل التدريب  العملي في كليات التقنية العليا                                 </vt:lpstr>
      <vt:lpstr>Teaching Competencies   كفاءات التدريس الست         </vt:lpstr>
      <vt:lpstr>Teaching Competencies  كفاءات التدريس           </vt:lpstr>
      <vt:lpstr>Roles and Responsibilities of the Mentor School Teacher دور و مسؤوليات المعلم المرشد                   </vt:lpstr>
      <vt:lpstr>Roles and Responsibilities of the Mentor School Teacher  دور و مسؤوليات المعلم المرشد في المدرسة                           </vt:lpstr>
      <vt:lpstr>Roles and Responsibilities of the Mentor School Teacher  دور و مسؤوليات المعلم المرشد                   </vt:lpstr>
      <vt:lpstr>HCT Formative Observations التقييم التكويني في كليات التقنية    </vt:lpstr>
      <vt:lpstr>MCT/MST Formative Observation Report Form  نموذج تقييم الحصة الصفية                          </vt:lpstr>
      <vt:lpstr>Appreciative Inquiry Model نموذج الاستقصاء الايجابي   </vt:lpstr>
      <vt:lpstr>Appreciative Inquiry                  الاستقصاء الايجابي أو التقديري</vt:lpstr>
      <vt:lpstr>Professional Learning Community     مجتمع التعلم المهني</vt:lpstr>
      <vt:lpstr>Thank You لكم جزيل الشكر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style</dc:title>
  <dc:creator>Paul Leslie</dc:creator>
  <cp:lastModifiedBy>Marwa Eltanahy</cp:lastModifiedBy>
  <cp:revision>467</cp:revision>
  <dcterms:created xsi:type="dcterms:W3CDTF">2022-09-19T08:26:17Z</dcterms:created>
  <dcterms:modified xsi:type="dcterms:W3CDTF">2022-12-08T14:30:48Z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0x010100F7CE924CFCE24247B7D01C68A333727A</vt:lpwstr>
  </property>
  <property fmtid="{D5CDD505-2E9C-101B-9397-08002B2CF9AE}" pid="3" name="_dlc_DocIdItemGuid">
    <vt:lpwstr>9075a364-2963-400b-81d3-8d3573810eb7</vt:lpwstr>
  </property>
  <property fmtid="{D5CDD505-2E9C-101B-9397-08002B2CF9AE}" pid="4" name="MediaServiceImageTags">
    <vt:lpwstr/>
  </property>
</Properties>
</file>